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3579600" x="2468000"/>
            <a:ext cy="613200" cx="997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Host1</a:t>
            </a:r>
          </a:p>
        </p:txBody>
      </p:sp>
      <p:sp>
        <p:nvSpPr>
          <p:cNvPr id="24" name="Shape 24"/>
          <p:cNvSpPr/>
          <p:nvPr/>
        </p:nvSpPr>
        <p:spPr>
          <a:xfrm>
            <a:off y="3579600" x="6861462"/>
            <a:ext cy="613200" cx="997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Host2</a:t>
            </a:r>
          </a:p>
        </p:txBody>
      </p:sp>
      <p:sp>
        <p:nvSpPr>
          <p:cNvPr id="25" name="Shape 25"/>
          <p:cNvSpPr/>
          <p:nvPr/>
        </p:nvSpPr>
        <p:spPr>
          <a:xfrm>
            <a:off y="2179000" x="4064600"/>
            <a:ext cy="613200" cx="20109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OpenFlow-enabled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Router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4282650" x="2459900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10.10.10.2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4282650" x="6853375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10.10.11.2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2857475" x="3560400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10.10.10.1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2857475" x="5478400"/>
            <a:ext cy="163499" cx="10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10.10.11.1</a:t>
            </a:r>
          </a:p>
        </p:txBody>
      </p:sp>
      <p:sp>
        <p:nvSpPr>
          <p:cNvPr id="30" name="Shape 30"/>
          <p:cNvSpPr/>
          <p:nvPr/>
        </p:nvSpPr>
        <p:spPr>
          <a:xfrm>
            <a:off y="990850" x="4064600"/>
            <a:ext cy="613200" cx="20109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OpenFlow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cxnSp>
        <p:nvCxnSpPr>
          <p:cNvPr id="31" name="Shape 31"/>
          <p:cNvCxnSpPr>
            <a:stCxn id="25" idx="1"/>
            <a:endCxn id="23" idx="0"/>
          </p:cNvCxnSpPr>
          <p:nvPr/>
        </p:nvCxnSpPr>
        <p:spPr>
          <a:xfrm flipH="1">
            <a:off y="2485600" x="2966599"/>
            <a:ext cy="1093999" cx="1098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" name="Shape 32"/>
          <p:cNvCxnSpPr>
            <a:stCxn id="25" idx="3"/>
            <a:endCxn id="24" idx="0"/>
          </p:cNvCxnSpPr>
          <p:nvPr/>
        </p:nvCxnSpPr>
        <p:spPr>
          <a:xfrm>
            <a:off y="2485600" x="6075500"/>
            <a:ext cy="1093999" cx="128456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3" name="Shape 33"/>
          <p:cNvCxnSpPr>
            <a:stCxn id="30" idx="2"/>
            <a:endCxn id="25" idx="0"/>
          </p:cNvCxnSpPr>
          <p:nvPr/>
        </p:nvCxnSpPr>
        <p:spPr>
          <a:xfrm>
            <a:off y="1604050" x="5070050"/>
            <a:ext cy="57494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