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4036800" x="639200"/>
            <a:ext cy="613200" cx="997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Host1</a:t>
            </a:r>
          </a:p>
        </p:txBody>
      </p:sp>
      <p:sp>
        <p:nvSpPr>
          <p:cNvPr id="24" name="Shape 24"/>
          <p:cNvSpPr/>
          <p:nvPr/>
        </p:nvSpPr>
        <p:spPr>
          <a:xfrm>
            <a:off y="4036800" x="7775862"/>
            <a:ext cy="613200" cx="997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Host2</a:t>
            </a:r>
          </a:p>
        </p:txBody>
      </p:sp>
      <p:sp>
        <p:nvSpPr>
          <p:cNvPr id="25" name="Shape 25"/>
          <p:cNvSpPr/>
          <p:nvPr/>
        </p:nvSpPr>
        <p:spPr>
          <a:xfrm>
            <a:off y="1340950" x="1897800"/>
            <a:ext cy="1419599" cx="5443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y="4739850" x="631100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10.10.10.2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4739850" x="7767775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10.10.11.2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2277325" x="3155175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10.10.10.1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2277325" x="5111925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10.10.11.1</a:t>
            </a:r>
          </a:p>
        </p:txBody>
      </p:sp>
      <p:sp>
        <p:nvSpPr>
          <p:cNvPr id="30" name="Shape 30"/>
          <p:cNvSpPr/>
          <p:nvPr/>
        </p:nvSpPr>
        <p:spPr>
          <a:xfrm>
            <a:off y="152650" x="3607400"/>
            <a:ext cy="613200" cx="20109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OpenFlow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cxnSp>
        <p:nvCxnSpPr>
          <p:cNvPr id="31" name="Shape 31"/>
          <p:cNvCxnSpPr>
            <a:stCxn id="25" idx="1"/>
            <a:endCxn id="23" idx="0"/>
          </p:cNvCxnSpPr>
          <p:nvPr/>
        </p:nvCxnSpPr>
        <p:spPr>
          <a:xfrm flipH="1">
            <a:off y="2050749" x="1137799"/>
            <a:ext cy="1986050" cx="76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" name="Shape 32"/>
          <p:cNvCxnSpPr>
            <a:stCxn id="25" idx="3"/>
            <a:endCxn id="24" idx="0"/>
          </p:cNvCxnSpPr>
          <p:nvPr/>
        </p:nvCxnSpPr>
        <p:spPr>
          <a:xfrm>
            <a:off y="2050749" x="7340999"/>
            <a:ext cy="1986050" cx="93346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3" name="Shape 33"/>
          <p:cNvCxnSpPr>
            <a:stCxn id="30" idx="2"/>
            <a:endCxn id="34" idx="0"/>
          </p:cNvCxnSpPr>
          <p:nvPr/>
        </p:nvCxnSpPr>
        <p:spPr>
          <a:xfrm flipH="1">
            <a:off y="765850" x="3661874"/>
            <a:ext cy="743749" cx="9509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5" name="Shape 35"/>
          <p:cNvSpPr/>
          <p:nvPr/>
        </p:nvSpPr>
        <p:spPr>
          <a:xfrm>
            <a:off y="1423350" x="4259251"/>
            <a:ext cy="940200" cx="7620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Linux routing</a:t>
            </a:r>
          </a:p>
        </p:txBody>
      </p:sp>
      <p:sp>
        <p:nvSpPr>
          <p:cNvPr id="34" name="Shape 34"/>
          <p:cNvSpPr/>
          <p:nvPr/>
        </p:nvSpPr>
        <p:spPr>
          <a:xfrm>
            <a:off y="1509600" x="3260775"/>
            <a:ext cy="767699" cx="802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bridge1</a:t>
            </a:r>
          </a:p>
        </p:txBody>
      </p:sp>
      <p:sp>
        <p:nvSpPr>
          <p:cNvPr id="36" name="Shape 36"/>
          <p:cNvSpPr/>
          <p:nvPr/>
        </p:nvSpPr>
        <p:spPr>
          <a:xfrm>
            <a:off y="1509600" x="5217525"/>
            <a:ext cy="767699" cx="802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bridge2</a:t>
            </a:r>
          </a:p>
        </p:txBody>
      </p:sp>
      <p:sp>
        <p:nvSpPr>
          <p:cNvPr id="37" name="Shape 37"/>
          <p:cNvSpPr/>
          <p:nvPr/>
        </p:nvSpPr>
        <p:spPr>
          <a:xfrm>
            <a:off y="1768425" x="2104850"/>
            <a:ext cy="508799" cx="6038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eth1</a:t>
            </a:r>
          </a:p>
        </p:txBody>
      </p:sp>
      <p:sp>
        <p:nvSpPr>
          <p:cNvPr id="38" name="Shape 38"/>
          <p:cNvSpPr/>
          <p:nvPr/>
        </p:nvSpPr>
        <p:spPr>
          <a:xfrm>
            <a:off y="1768425" x="6466950"/>
            <a:ext cy="508799" cx="6038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eth2</a:t>
            </a:r>
          </a:p>
        </p:txBody>
      </p:sp>
      <p:cxnSp>
        <p:nvCxnSpPr>
          <p:cNvPr id="39" name="Shape 39"/>
          <p:cNvCxnSpPr>
            <a:stCxn id="30" idx="2"/>
            <a:endCxn id="36" idx="0"/>
          </p:cNvCxnSpPr>
          <p:nvPr/>
        </p:nvCxnSpPr>
        <p:spPr>
          <a:xfrm>
            <a:off y="765850" x="4612850"/>
            <a:ext cy="743749" cx="100577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" name="Shape 40"/>
          <p:cNvCxnSpPr>
            <a:stCxn id="37" idx="1"/>
            <a:endCxn id="25" idx="1"/>
          </p:cNvCxnSpPr>
          <p:nvPr/>
        </p:nvCxnSpPr>
        <p:spPr>
          <a:xfrm flipH="1">
            <a:off y="2022824" x="1897800"/>
            <a:ext cy="27924" cx="20705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1" name="Shape 41"/>
          <p:cNvCxnSpPr>
            <a:stCxn id="37" idx="3"/>
            <a:endCxn id="34" idx="1"/>
          </p:cNvCxnSpPr>
          <p:nvPr/>
        </p:nvCxnSpPr>
        <p:spPr>
          <a:xfrm rot="10800000" flipH="1">
            <a:off y="1893449" x="2708749"/>
            <a:ext cy="129374" cx="55202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" name="Shape 42"/>
          <p:cNvCxnSpPr>
            <a:stCxn id="34" idx="3"/>
            <a:endCxn id="35" idx="1"/>
          </p:cNvCxnSpPr>
          <p:nvPr/>
        </p:nvCxnSpPr>
        <p:spPr>
          <a:xfrm>
            <a:off y="1893449" x="4062974"/>
            <a:ext cy="0" cx="19627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" name="Shape 43"/>
          <p:cNvCxnSpPr>
            <a:stCxn id="35" idx="3"/>
            <a:endCxn id="36" idx="1"/>
          </p:cNvCxnSpPr>
          <p:nvPr/>
        </p:nvCxnSpPr>
        <p:spPr>
          <a:xfrm rot="10800000" flipH="1">
            <a:off y="1893449" x="5021251"/>
            <a:ext cy="0" cx="19627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>
            <a:stCxn id="36" idx="3"/>
            <a:endCxn id="38" idx="1"/>
          </p:cNvCxnSpPr>
          <p:nvPr/>
        </p:nvCxnSpPr>
        <p:spPr>
          <a:xfrm>
            <a:off y="1893449" x="6019724"/>
            <a:ext cy="129374" cx="44722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>
            <a:stCxn id="38" idx="3"/>
            <a:endCxn id="25" idx="3"/>
          </p:cNvCxnSpPr>
          <p:nvPr/>
        </p:nvCxnSpPr>
        <p:spPr>
          <a:xfrm>
            <a:off y="2022824" x="7070849"/>
            <a:ext cy="27924" cx="27014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