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9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1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5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A8861-3051-4879-B309-1809A005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網頁實例</a:t>
            </a:r>
            <a:r>
              <a:rPr lang="en-US" altLang="zh-TW" dirty="0"/>
              <a:t>-</a:t>
            </a:r>
            <a:r>
              <a:rPr lang="en-US" altLang="zh-TW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Tic-tac-toe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D4D77-931F-45A9-9533-259A2460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網頁組成</a:t>
            </a:r>
            <a:r>
              <a:rPr lang="en-US" altLang="zh-TW" dirty="0"/>
              <a:t>:HTML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JavaScript</a:t>
            </a: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三者關係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569539-D04F-46A9-959C-1CA478B54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45" y="2884118"/>
            <a:ext cx="8930936" cy="395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87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55DBE-90C0-4417-86A6-141B17E1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11DD8-0E49-4B5B-9F7B-7D0BDA35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zh-TW" altLang="en-US" sz="1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sz="17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TW" sz="1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ypertext </a:t>
            </a:r>
            <a:r>
              <a:rPr lang="en-US" altLang="zh-TW" sz="17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altLang="zh-TW" sz="1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arkup </a:t>
            </a:r>
            <a:r>
              <a:rPr lang="en-US" altLang="zh-TW" sz="17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altLang="zh-TW" sz="1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anguage</a:t>
            </a:r>
            <a:r>
              <a:rPr lang="zh-TW" altLang="en-US" sz="1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），是一種</a:t>
            </a:r>
            <a:r>
              <a:rPr lang="zh-TW" altLang="en-US" sz="1700" b="1" dirty="0">
                <a:effectLst/>
                <a:latin typeface="arial" panose="020B0604020202020204" pitchFamily="34" charset="0"/>
              </a:rPr>
              <a:t>標記語言</a:t>
            </a:r>
            <a:r>
              <a:rPr lang="zh-TW" altLang="en-US" sz="1700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sz="1700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markup language</a:t>
            </a:r>
            <a:r>
              <a:rPr lang="zh-TW" altLang="en-US" sz="1700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）</a:t>
            </a:r>
            <a:endParaRPr lang="en-US" altLang="zh-TW" sz="1700" b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700" dirty="0">
                <a:solidFill>
                  <a:srgbClr val="212121"/>
                </a:solidFill>
                <a:latin typeface="arial" panose="020B0604020202020204" pitchFamily="34" charset="0"/>
              </a:rPr>
              <a:t>HTML</a:t>
            </a:r>
            <a:r>
              <a:rPr lang="zh-TW" altLang="en-US" sz="1700" dirty="0">
                <a:solidFill>
                  <a:srgbClr val="212121"/>
                </a:solidFill>
                <a:latin typeface="arial" panose="020B0604020202020204" pitchFamily="34" charset="0"/>
              </a:rPr>
              <a:t>整體是由一系列</a:t>
            </a:r>
            <a:r>
              <a:rPr lang="zh-TW" altLang="en-US" sz="1700" b="1" dirty="0">
                <a:solidFill>
                  <a:srgbClr val="212121"/>
                </a:solidFill>
                <a:latin typeface="arial" panose="020B0604020202020204" pitchFamily="34" charset="0"/>
              </a:rPr>
              <a:t>元素</a:t>
            </a:r>
            <a:r>
              <a:rPr lang="zh-TW" altLang="en-US" sz="1700" dirty="0">
                <a:solidFill>
                  <a:srgbClr val="212121"/>
                </a:solidFill>
                <a:latin typeface="arial" panose="020B0604020202020204" pitchFamily="34" charset="0"/>
              </a:rPr>
              <a:t>所組成，</a:t>
            </a:r>
            <a:r>
              <a:rPr lang="zh-TW" altLang="en-US" sz="1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元素包含了</a:t>
            </a:r>
            <a:r>
              <a:rPr lang="zh-TW" altLang="en-US" sz="17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標籤（</a:t>
            </a:r>
            <a:r>
              <a:rPr lang="en-US" altLang="zh-TW" sz="1700" b="1" dirty="0">
                <a:effectLst/>
                <a:latin typeface="arial" panose="020B0604020202020204" pitchFamily="34" charset="0"/>
              </a:rPr>
              <a:t>tags</a:t>
            </a:r>
            <a:r>
              <a:rPr lang="zh-TW" altLang="en-US" sz="17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zh-TW" altLang="en-US" sz="17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與</a:t>
            </a:r>
            <a:r>
              <a:rPr lang="zh-TW" altLang="en-US" sz="17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內容（</a:t>
            </a:r>
            <a:r>
              <a:rPr lang="en-US" altLang="zh-TW" sz="17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lang="zh-TW" altLang="en-US" sz="17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）</a:t>
            </a:r>
            <a:endParaRPr lang="en-US" altLang="zh-TW" sz="1700" b="1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48BB36-9FD8-4B2A-843E-2F38CE1A4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80" y="3479303"/>
            <a:ext cx="9111674" cy="283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5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ABB39-501C-4065-98FD-73C962D2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92AA0-C8A1-4B3B-A29D-4CFA73A0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lang="zh-TW" alt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altLang="zh-TW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ascading</a:t>
            </a:r>
            <a:r>
              <a:rPr lang="en-US" altLang="zh-TW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S</a:t>
            </a:r>
            <a:r>
              <a:rPr lang="en-US" altLang="zh-TW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tyle</a:t>
            </a:r>
            <a:r>
              <a:rPr lang="en-US" altLang="zh-TW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S</a:t>
            </a:r>
            <a:r>
              <a:rPr lang="en-US" altLang="zh-TW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heets</a:t>
            </a:r>
            <a:r>
              <a:rPr lang="zh-TW" alt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），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是用來描述 </a:t>
            </a:r>
            <a:r>
              <a:rPr lang="en-US" altLang="zh-TW" b="1" i="0" dirty="0">
                <a:effectLst/>
                <a:latin typeface="arial" panose="020B0604020202020204" pitchFamily="34" charset="0"/>
              </a:rPr>
              <a:t>HTML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或 </a:t>
            </a:r>
            <a:r>
              <a:rPr lang="en-US" altLang="zh-TW" b="1" i="0" dirty="0">
                <a:effectLst/>
                <a:latin typeface="arial" panose="020B0604020202020204" pitchFamily="34" charset="0"/>
              </a:rPr>
              <a:t>XML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文件外觀的</a:t>
            </a:r>
            <a:r>
              <a:rPr lang="zh-TW" altLang="en-US" b="1" i="0" dirty="0">
                <a:effectLst/>
                <a:latin typeface="arial" panose="020B0604020202020204" pitchFamily="34" charset="0"/>
              </a:rPr>
              <a:t>樣式表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語言</a:t>
            </a:r>
            <a:endParaRPr lang="en-US" altLang="zh-TW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選擇器（</a:t>
            </a:r>
            <a:r>
              <a:rPr lang="en-US" altLang="zh-TW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Selector</a:t>
            </a:r>
            <a:r>
              <a:rPr lang="zh-TW" alt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）</a:t>
            </a:r>
            <a:endParaRPr lang="en-US" altLang="zh-TW" b="1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選擇一個類型，並對其設定，必須以大括號 </a:t>
            </a:r>
            <a:r>
              <a:rPr lang="en-US" altLang="zh-TW" dirty="0">
                <a:solidFill>
                  <a:srgbClr val="212121"/>
                </a:solidFill>
                <a:latin typeface="arial" panose="020B0604020202020204" pitchFamily="34" charset="0"/>
              </a:rPr>
              <a:t>{</a:t>
            </a: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212121"/>
                </a:solidFill>
                <a:latin typeface="arial" panose="020B0604020202020204" pitchFamily="34" charset="0"/>
              </a:rPr>
              <a:t>}</a:t>
            </a: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包住</a:t>
            </a:r>
            <a:endParaRPr lang="en-US" altLang="zh-TW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宣告（</a:t>
            </a:r>
            <a:r>
              <a:rPr lang="en-US" altLang="zh-TW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Declaration</a:t>
            </a:r>
            <a:r>
              <a:rPr lang="zh-TW" alt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）</a:t>
            </a:r>
            <a:endParaRPr lang="en-US" altLang="zh-TW" b="1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每一個宣告包含</a:t>
            </a:r>
            <a:r>
              <a:rPr lang="zh-TW" altLang="en-US" b="1" dirty="0">
                <a:solidFill>
                  <a:srgbClr val="212121"/>
                </a:solidFill>
                <a:latin typeface="arial" panose="020B0604020202020204" pitchFamily="34" charset="0"/>
              </a:rPr>
              <a:t>屬性</a:t>
            </a: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和</a:t>
            </a:r>
            <a:r>
              <a:rPr lang="zh-TW" altLang="en-US" b="1" dirty="0">
                <a:solidFill>
                  <a:srgbClr val="212121"/>
                </a:solidFill>
                <a:latin typeface="arial" panose="020B0604020202020204" pitchFamily="34" charset="0"/>
              </a:rPr>
              <a:t>屬性值</a:t>
            </a:r>
            <a:r>
              <a:rPr lang="zh-TW" altLang="en-US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，例如 </a:t>
            </a:r>
            <a:r>
              <a:rPr lang="en-US" altLang="zh-TW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color : red;</a:t>
            </a:r>
            <a:r>
              <a:rPr lang="zh-TW" altLang="en-US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中 </a:t>
            </a:r>
            <a:r>
              <a:rPr lang="en-US" altLang="zh-TW" dirty="0">
                <a:solidFill>
                  <a:srgbClr val="212121"/>
                </a:solidFill>
                <a:latin typeface="arial" panose="020B0604020202020204" pitchFamily="34" charset="0"/>
              </a:rPr>
              <a:t>color</a:t>
            </a: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為屬性， </a:t>
            </a:r>
            <a:r>
              <a:rPr lang="en-US" altLang="zh-TW" dirty="0">
                <a:solidFill>
                  <a:srgbClr val="212121"/>
                </a:solidFill>
                <a:latin typeface="arial" panose="020B0604020202020204" pitchFamily="34" charset="0"/>
              </a:rPr>
              <a:t>red</a:t>
            </a: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為屬性值</a:t>
            </a:r>
            <a:endParaRPr lang="en-US" altLang="zh-TW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屬性 </a:t>
            </a:r>
            <a:r>
              <a:rPr lang="en-US" altLang="zh-TW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(Properties)</a:t>
            </a:r>
          </a:p>
          <a:p>
            <a:pPr marL="0" indent="0">
              <a:buNone/>
            </a:pPr>
            <a:r>
              <a:rPr lang="zh-TW" altLang="en-US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為選擇器設定樣式，範例中 </a:t>
            </a:r>
            <a:r>
              <a:rPr lang="en-US" altLang="zh-TW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zh-TW" altLang="en-US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即為顏色樣式</a:t>
            </a:r>
            <a:endParaRPr lang="en-US" altLang="zh-TW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屬性值 </a:t>
            </a:r>
            <a:r>
              <a:rPr lang="en-US" altLang="zh-TW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(Property value)</a:t>
            </a:r>
          </a:p>
          <a:p>
            <a:pPr marL="0" indent="0">
              <a:buNone/>
            </a:pPr>
            <a:r>
              <a:rPr lang="zh-TW" altLang="en-US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位於屬性右邊，在冒號 </a:t>
            </a:r>
            <a:r>
              <a:rPr lang="en-US" altLang="zh-TW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zh-TW" altLang="en-US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之後，從眾多的可能樣式選出一個給予屬性，範例中就是從眾多的 </a:t>
            </a:r>
            <a:r>
              <a:rPr lang="en-US" altLang="zh-TW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color </a:t>
            </a:r>
            <a:r>
              <a:rPr lang="zh-TW" altLang="en-US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樣式中選出 </a:t>
            </a:r>
            <a:r>
              <a:rPr lang="en-US" altLang="zh-TW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52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6547B-EC8C-48A4-9AD6-34E8EA50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551C8-9A1B-4654-9885-6FB9BDF5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4B3F81-8731-4A40-9AEE-C9D11A80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163400"/>
            <a:ext cx="8096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F4F55-AE4F-4E50-A92A-90FC2FB2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E6A97-4B51-45DD-BCCD-05D9843B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是個跨平台、物件導向的腳本語言，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通常給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HTML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網頁增加動態效果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實例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-</a:t>
            </a:r>
            <a:r>
              <a:rPr lang="en-US" altLang="zh-TW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Tic-tac-toe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33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DDA87-CDD9-4F01-8C6E-B5ED0D0A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720BBF-29FD-428E-8A0A-18800692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中文手冊</a:t>
            </a:r>
            <a:r>
              <a:rPr lang="en-US" altLang="zh-TW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:https://developer.mozilla.org/</a:t>
            </a:r>
            <a:r>
              <a:rPr lang="en-US" altLang="zh-TW" b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zh</a:t>
            </a:r>
            <a:r>
              <a:rPr lang="en-US" altLang="zh-TW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-TW/docs/Web/HTML</a:t>
            </a:r>
          </a:p>
          <a:p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英文手冊</a:t>
            </a:r>
            <a:r>
              <a:rPr lang="en-US" altLang="zh-TW" dirty="0">
                <a:solidFill>
                  <a:srgbClr val="212121"/>
                </a:solidFill>
                <a:latin typeface="arial" panose="020B0604020202020204" pitchFamily="34" charset="0"/>
              </a:rPr>
              <a:t>:https://www.w3schools.com/html/default.asp</a:t>
            </a:r>
            <a:endParaRPr lang="en-US" altLang="zh-TW" dirty="0"/>
          </a:p>
          <a:p>
            <a:r>
              <a:rPr lang="zh-TW" altLang="en-US" dirty="0"/>
              <a:t>網頁組成</a:t>
            </a:r>
            <a:r>
              <a:rPr lang="en-US" altLang="zh-TW" dirty="0"/>
              <a:t>:https://ithelp.ithome.com.tw/articles/10202326</a:t>
            </a:r>
          </a:p>
          <a:p>
            <a:r>
              <a:rPr lang="en-US" altLang="zh-TW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Tic-tac-toe</a:t>
            </a:r>
            <a:r>
              <a:rPr lang="zh-TW" altLang="en-US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參考</a:t>
            </a:r>
            <a:r>
              <a:rPr lang="en-US" altLang="zh-TW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:https://www.youtube.com/watch?v=2UR8gSnRU28</a:t>
            </a:r>
          </a:p>
          <a:p>
            <a:r>
              <a:rPr lang="en-US" altLang="zh-TW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Tic-tac-toe</a:t>
            </a:r>
            <a:r>
              <a:rPr lang="zh-TW" altLang="en-US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參考</a:t>
            </a:r>
            <a:r>
              <a:rPr lang="en-US" altLang="zh-TW" b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github:https</a:t>
            </a:r>
            <a:r>
              <a:rPr lang="en-US" altLang="zh-TW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://github.com/kubowania/tic-tac-toe</a:t>
            </a:r>
          </a:p>
          <a:p>
            <a:r>
              <a:rPr lang="zh-TW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俄羅斯方塊參考</a:t>
            </a:r>
            <a:r>
              <a:rPr lang="en-US" altLang="zh-TW">
                <a:solidFill>
                  <a:srgbClr val="212121"/>
                </a:solidFill>
                <a:latin typeface="arial" panose="020B0604020202020204" pitchFamily="34" charset="0"/>
              </a:rPr>
              <a:t>:</a:t>
            </a:r>
            <a:r>
              <a:rPr lang="en-US" altLang="zh-TW" b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https://www.youtube.com/watch?v=w1JJfK09ujQ</a:t>
            </a:r>
            <a:endParaRPr lang="en-US" altLang="zh-TW" b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183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55ADB7"/>
      </a:accent1>
      <a:accent2>
        <a:srgbClr val="639AD6"/>
      </a:accent2>
      <a:accent3>
        <a:srgbClr val="7F85DD"/>
      </a:accent3>
      <a:accent4>
        <a:srgbClr val="8C63D6"/>
      </a:accent4>
      <a:accent5>
        <a:srgbClr val="C87FDD"/>
      </a:accent5>
      <a:accent6>
        <a:srgbClr val="D663C0"/>
      </a:accent6>
      <a:hlink>
        <a:srgbClr val="AE716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292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Helvetica Neue</vt:lpstr>
      <vt:lpstr>arial</vt:lpstr>
      <vt:lpstr>arial</vt:lpstr>
      <vt:lpstr>Calibri</vt:lpstr>
      <vt:lpstr>Neue Haas Grotesk Text Pro</vt:lpstr>
      <vt:lpstr>AccentBoxVTI</vt:lpstr>
      <vt:lpstr>網頁實例- Tic-tac-toe</vt:lpstr>
      <vt:lpstr>HTML</vt:lpstr>
      <vt:lpstr>CSS</vt:lpstr>
      <vt:lpstr>CSS</vt:lpstr>
      <vt:lpstr>JavaScript</vt:lpstr>
      <vt:lpstr>參考文章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曾Eric 慶暉水泥製品行</dc:creator>
  <cp:lastModifiedBy>曾Eric 慶暉水泥製品行</cp:lastModifiedBy>
  <cp:revision>40</cp:revision>
  <dcterms:created xsi:type="dcterms:W3CDTF">2021-03-16T20:09:45Z</dcterms:created>
  <dcterms:modified xsi:type="dcterms:W3CDTF">2021-03-17T05:53:44Z</dcterms:modified>
</cp:coreProperties>
</file>