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
  </p:notesMasterIdLst>
  <p:sldIdLst>
    <p:sldId id="260" r:id="rId2"/>
  </p:sldIdLst>
  <p:sldSz cx="21423313" cy="29200475"/>
  <p:notesSz cx="6858000" cy="9144000"/>
  <p:defaultTextStyle>
    <a:defPPr>
      <a:defRPr lang="zh-TW"/>
    </a:defPPr>
    <a:lvl1pPr algn="l" defTabSz="2878138" rtl="0" fontAlgn="base">
      <a:spcBef>
        <a:spcPct val="0"/>
      </a:spcBef>
      <a:spcAft>
        <a:spcPct val="0"/>
      </a:spcAft>
      <a:defRPr kumimoji="1" sz="5700" kern="1200">
        <a:solidFill>
          <a:schemeClr val="tx1"/>
        </a:solidFill>
        <a:latin typeface="Arial" charset="0"/>
        <a:ea typeface="新細明體" charset="-120"/>
        <a:cs typeface="+mn-cs"/>
      </a:defRPr>
    </a:lvl1pPr>
    <a:lvl2pPr marL="1438275" indent="-981075" algn="l" defTabSz="2878138" rtl="0" fontAlgn="base">
      <a:spcBef>
        <a:spcPct val="0"/>
      </a:spcBef>
      <a:spcAft>
        <a:spcPct val="0"/>
      </a:spcAft>
      <a:defRPr kumimoji="1" sz="5700" kern="1200">
        <a:solidFill>
          <a:schemeClr val="tx1"/>
        </a:solidFill>
        <a:latin typeface="Arial" charset="0"/>
        <a:ea typeface="新細明體" charset="-120"/>
        <a:cs typeface="+mn-cs"/>
      </a:defRPr>
    </a:lvl2pPr>
    <a:lvl3pPr marL="2878138" indent="-1963738" algn="l" defTabSz="2878138" rtl="0" fontAlgn="base">
      <a:spcBef>
        <a:spcPct val="0"/>
      </a:spcBef>
      <a:spcAft>
        <a:spcPct val="0"/>
      </a:spcAft>
      <a:defRPr kumimoji="1" sz="5700" kern="1200">
        <a:solidFill>
          <a:schemeClr val="tx1"/>
        </a:solidFill>
        <a:latin typeface="Arial" charset="0"/>
        <a:ea typeface="新細明體" charset="-120"/>
        <a:cs typeface="+mn-cs"/>
      </a:defRPr>
    </a:lvl3pPr>
    <a:lvl4pPr marL="4318000" indent="-2946400" algn="l" defTabSz="2878138" rtl="0" fontAlgn="base">
      <a:spcBef>
        <a:spcPct val="0"/>
      </a:spcBef>
      <a:spcAft>
        <a:spcPct val="0"/>
      </a:spcAft>
      <a:defRPr kumimoji="1" sz="5700" kern="1200">
        <a:solidFill>
          <a:schemeClr val="tx1"/>
        </a:solidFill>
        <a:latin typeface="Arial" charset="0"/>
        <a:ea typeface="新細明體" charset="-120"/>
        <a:cs typeface="+mn-cs"/>
      </a:defRPr>
    </a:lvl4pPr>
    <a:lvl5pPr marL="5757863" indent="-3929063" algn="l" defTabSz="2878138" rtl="0" fontAlgn="base">
      <a:spcBef>
        <a:spcPct val="0"/>
      </a:spcBef>
      <a:spcAft>
        <a:spcPct val="0"/>
      </a:spcAft>
      <a:defRPr kumimoji="1" sz="5700" kern="1200">
        <a:solidFill>
          <a:schemeClr val="tx1"/>
        </a:solidFill>
        <a:latin typeface="Arial" charset="0"/>
        <a:ea typeface="新細明體" charset="-120"/>
        <a:cs typeface="+mn-cs"/>
      </a:defRPr>
    </a:lvl5pPr>
    <a:lvl6pPr marL="2286000" algn="l" defTabSz="914400" rtl="0" eaLnBrk="1" latinLnBrk="0" hangingPunct="1">
      <a:defRPr kumimoji="1" sz="5700" kern="1200">
        <a:solidFill>
          <a:schemeClr val="tx1"/>
        </a:solidFill>
        <a:latin typeface="Arial" charset="0"/>
        <a:ea typeface="新細明體" charset="-120"/>
        <a:cs typeface="+mn-cs"/>
      </a:defRPr>
    </a:lvl6pPr>
    <a:lvl7pPr marL="2743200" algn="l" defTabSz="914400" rtl="0" eaLnBrk="1" latinLnBrk="0" hangingPunct="1">
      <a:defRPr kumimoji="1" sz="5700" kern="1200">
        <a:solidFill>
          <a:schemeClr val="tx1"/>
        </a:solidFill>
        <a:latin typeface="Arial" charset="0"/>
        <a:ea typeface="新細明體" charset="-120"/>
        <a:cs typeface="+mn-cs"/>
      </a:defRPr>
    </a:lvl7pPr>
    <a:lvl8pPr marL="3200400" algn="l" defTabSz="914400" rtl="0" eaLnBrk="1" latinLnBrk="0" hangingPunct="1">
      <a:defRPr kumimoji="1" sz="5700" kern="1200">
        <a:solidFill>
          <a:schemeClr val="tx1"/>
        </a:solidFill>
        <a:latin typeface="Arial" charset="0"/>
        <a:ea typeface="新細明體" charset="-120"/>
        <a:cs typeface="+mn-cs"/>
      </a:defRPr>
    </a:lvl8pPr>
    <a:lvl9pPr marL="3657600" algn="l" defTabSz="914400" rtl="0" eaLnBrk="1" latinLnBrk="0" hangingPunct="1">
      <a:defRPr kumimoji="1" sz="5700"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9197">
          <p15:clr>
            <a:srgbClr val="A4A3A4"/>
          </p15:clr>
        </p15:guide>
        <p15:guide id="2" pos="67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7D85"/>
    <a:srgbClr val="4D857D"/>
    <a:srgbClr val="80A6AE"/>
    <a:srgbClr val="91B2B9"/>
    <a:srgbClr val="A0BCC2"/>
    <a:srgbClr val="B9D6D2"/>
    <a:srgbClr val="BEDCB0"/>
    <a:srgbClr val="E2D5AB"/>
    <a:srgbClr val="E9BFC1"/>
    <a:srgbClr val="ECC7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58" autoAdjust="0"/>
  </p:normalViewPr>
  <p:slideViewPr>
    <p:cSldViewPr>
      <p:cViewPr>
        <p:scale>
          <a:sx n="50" d="100"/>
          <a:sy n="50" d="100"/>
        </p:scale>
        <p:origin x="984" y="36"/>
      </p:cViewPr>
      <p:guideLst>
        <p:guide orient="horz" pos="9197"/>
        <p:guide pos="67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BD6908-C588-4E7C-95B8-06775D0FB82F}" type="doc">
      <dgm:prSet loTypeId="urn:microsoft.com/office/officeart/2005/8/layout/process1" loCatId="process" qsTypeId="urn:microsoft.com/office/officeart/2005/8/quickstyle/3d1" qsCatId="3D" csTypeId="urn:microsoft.com/office/officeart/2005/8/colors/accent1_2" csCatId="accent1" phldr="1"/>
      <dgm:spPr/>
    </dgm:pt>
    <dgm:pt modelId="{42BC3BF6-711F-4C43-9EF8-C9271D078C33}">
      <dgm:prSet phldrT="[文字]" custT="1"/>
      <dgm:spPr>
        <a:solidFill>
          <a:srgbClr val="557D85"/>
        </a:solidFill>
      </dgm:spPr>
      <dgm:t>
        <a:bodyPr/>
        <a:lstStyle/>
        <a:p>
          <a:r>
            <a:rPr lang="zh-TW" altLang="en-US" sz="2400" dirty="0">
              <a:latin typeface="微軟正黑體" panose="020B0604030504040204" pitchFamily="34" charset="-120"/>
              <a:ea typeface="微軟正黑體" panose="020B0604030504040204" pitchFamily="34" charset="-120"/>
            </a:rPr>
            <a:t>設定參數和邊界值</a:t>
          </a:r>
        </a:p>
      </dgm:t>
    </dgm:pt>
    <dgm:pt modelId="{5883EC65-6F3C-4605-B418-FB0C4A283C82}" type="parTrans" cxnId="{99F2F746-5EB6-47E3-AC0C-F3CF49DC953D}">
      <dgm:prSet/>
      <dgm:spPr/>
      <dgm:t>
        <a:bodyPr/>
        <a:lstStyle/>
        <a:p>
          <a:endParaRPr lang="zh-TW" altLang="en-US" sz="2400">
            <a:latin typeface="微軟正黑體" panose="020B0604030504040204" pitchFamily="34" charset="-120"/>
            <a:ea typeface="微軟正黑體" panose="020B0604030504040204" pitchFamily="34" charset="-120"/>
          </a:endParaRPr>
        </a:p>
      </dgm:t>
    </dgm:pt>
    <dgm:pt modelId="{474F1FCF-2027-49BB-99E9-1338F5BF8F2A}" type="sibTrans" cxnId="{99F2F746-5EB6-47E3-AC0C-F3CF49DC953D}">
      <dgm:prSet custT="1"/>
      <dgm:spPr/>
      <dgm:t>
        <a:bodyPr/>
        <a:lstStyle/>
        <a:p>
          <a:endParaRPr lang="zh-TW" altLang="en-US" sz="1400">
            <a:latin typeface="微軟正黑體" panose="020B0604030504040204" pitchFamily="34" charset="-120"/>
            <a:ea typeface="微軟正黑體" panose="020B0604030504040204" pitchFamily="34" charset="-120"/>
          </a:endParaRPr>
        </a:p>
      </dgm:t>
    </dgm:pt>
    <dgm:pt modelId="{0E37FC6D-B127-4F03-93B1-53FD3F747872}">
      <dgm:prSet phldrT="[文字]" custT="1"/>
      <dgm:spPr>
        <a:solidFill>
          <a:srgbClr val="557D85"/>
        </a:solidFill>
      </dgm:spPr>
      <dgm:t>
        <a:bodyPr/>
        <a:lstStyle/>
        <a:p>
          <a:r>
            <a:rPr lang="zh-TW" altLang="en-US" sz="2400" dirty="0">
              <a:latin typeface="微軟正黑體" panose="020B0604030504040204" pitchFamily="34" charset="-120"/>
              <a:ea typeface="微軟正黑體" panose="020B0604030504040204" pitchFamily="34" charset="-120"/>
            </a:rPr>
            <a:t>函數運算擴散行為</a:t>
          </a:r>
        </a:p>
      </dgm:t>
    </dgm:pt>
    <dgm:pt modelId="{73F91CC0-0561-4EB4-90CD-465587B78746}" type="parTrans" cxnId="{565F569A-C0EE-4CC7-A646-0809792CDC72}">
      <dgm:prSet/>
      <dgm:spPr/>
      <dgm:t>
        <a:bodyPr/>
        <a:lstStyle/>
        <a:p>
          <a:endParaRPr lang="zh-TW" altLang="en-US" sz="2400">
            <a:latin typeface="微軟正黑體" panose="020B0604030504040204" pitchFamily="34" charset="-120"/>
            <a:ea typeface="微軟正黑體" panose="020B0604030504040204" pitchFamily="34" charset="-120"/>
          </a:endParaRPr>
        </a:p>
      </dgm:t>
    </dgm:pt>
    <dgm:pt modelId="{FD53301A-2F15-433E-AA82-13230475AF96}" type="sibTrans" cxnId="{565F569A-C0EE-4CC7-A646-0809792CDC72}">
      <dgm:prSet custT="1"/>
      <dgm:spPr/>
      <dgm:t>
        <a:bodyPr/>
        <a:lstStyle/>
        <a:p>
          <a:endParaRPr lang="zh-TW" altLang="en-US" sz="1400">
            <a:latin typeface="微軟正黑體" panose="020B0604030504040204" pitchFamily="34" charset="-120"/>
            <a:ea typeface="微軟正黑體" panose="020B0604030504040204" pitchFamily="34" charset="-120"/>
          </a:endParaRPr>
        </a:p>
      </dgm:t>
    </dgm:pt>
    <dgm:pt modelId="{C076FF3A-5186-4FF0-9989-9ACE2170F88F}">
      <dgm:prSet phldrT="[文字]" custT="1"/>
      <dgm:spPr>
        <a:solidFill>
          <a:srgbClr val="557D85"/>
        </a:solidFill>
      </dgm:spPr>
      <dgm:t>
        <a:bodyPr/>
        <a:lstStyle/>
        <a:p>
          <a:r>
            <a:rPr lang="zh-TW" altLang="en-US" sz="2400" dirty="0">
              <a:latin typeface="微軟正黑體" panose="020B0604030504040204" pitchFamily="34" charset="-120"/>
              <a:ea typeface="微軟正黑體" panose="020B0604030504040204" pitchFamily="34" charset="-120"/>
            </a:rPr>
            <a:t>輸出大量圖片</a:t>
          </a:r>
        </a:p>
      </dgm:t>
    </dgm:pt>
    <dgm:pt modelId="{E3009216-9E1A-4A6A-9287-E31F2600FEE4}" type="parTrans" cxnId="{AF17E60A-3D27-4AC6-8C80-6A97DA8894A7}">
      <dgm:prSet/>
      <dgm:spPr/>
      <dgm:t>
        <a:bodyPr/>
        <a:lstStyle/>
        <a:p>
          <a:endParaRPr lang="zh-TW" altLang="en-US" sz="2400">
            <a:latin typeface="微軟正黑體" panose="020B0604030504040204" pitchFamily="34" charset="-120"/>
            <a:ea typeface="微軟正黑體" panose="020B0604030504040204" pitchFamily="34" charset="-120"/>
          </a:endParaRPr>
        </a:p>
      </dgm:t>
    </dgm:pt>
    <dgm:pt modelId="{E28CEF94-F97A-49BC-9350-9A6347D34AB8}" type="sibTrans" cxnId="{AF17E60A-3D27-4AC6-8C80-6A97DA8894A7}">
      <dgm:prSet custT="1"/>
      <dgm:spPr/>
      <dgm:t>
        <a:bodyPr/>
        <a:lstStyle/>
        <a:p>
          <a:endParaRPr lang="zh-TW" altLang="en-US" sz="1400">
            <a:latin typeface="微軟正黑體" panose="020B0604030504040204" pitchFamily="34" charset="-120"/>
            <a:ea typeface="微軟正黑體" panose="020B0604030504040204" pitchFamily="34" charset="-120"/>
          </a:endParaRPr>
        </a:p>
      </dgm:t>
    </dgm:pt>
    <dgm:pt modelId="{C4C3BC21-91D8-4A27-A7DD-03C896E9BD79}">
      <dgm:prSet phldrT="[文字]" custT="1"/>
      <dgm:spPr>
        <a:solidFill>
          <a:srgbClr val="557D85"/>
        </a:solidFill>
      </dgm:spPr>
      <dgm:t>
        <a:bodyPr/>
        <a:lstStyle/>
        <a:p>
          <a:r>
            <a:rPr lang="zh-TW" altLang="en-US" sz="2400" dirty="0">
              <a:latin typeface="微軟正黑體" panose="020B0604030504040204" pitchFamily="34" charset="-120"/>
              <a:ea typeface="微軟正黑體" panose="020B0604030504040204" pitchFamily="34" charset="-120"/>
            </a:rPr>
            <a:t>整合成</a:t>
          </a:r>
          <a:r>
            <a:rPr lang="en-US" altLang="zh-TW" sz="2400" dirty="0">
              <a:latin typeface="微軟正黑體" panose="020B0604030504040204" pitchFamily="34" charset="-120"/>
              <a:ea typeface="微軟正黑體" panose="020B0604030504040204" pitchFamily="34" charset="-120"/>
            </a:rPr>
            <a:t>GUI</a:t>
          </a:r>
          <a:endParaRPr lang="zh-TW" altLang="en-US" sz="2400" dirty="0">
            <a:latin typeface="微軟正黑體" panose="020B0604030504040204" pitchFamily="34" charset="-120"/>
            <a:ea typeface="微軟正黑體" panose="020B0604030504040204" pitchFamily="34" charset="-120"/>
          </a:endParaRPr>
        </a:p>
      </dgm:t>
    </dgm:pt>
    <dgm:pt modelId="{DCCA709E-6FF1-4A32-B0DF-87B7A716AE97}" type="parTrans" cxnId="{69978A64-2F6B-43CC-A598-4A68583E1715}">
      <dgm:prSet/>
      <dgm:spPr/>
      <dgm:t>
        <a:bodyPr/>
        <a:lstStyle/>
        <a:p>
          <a:endParaRPr lang="zh-TW" altLang="en-US" sz="2400">
            <a:latin typeface="微軟正黑體" panose="020B0604030504040204" pitchFamily="34" charset="-120"/>
            <a:ea typeface="微軟正黑體" panose="020B0604030504040204" pitchFamily="34" charset="-120"/>
          </a:endParaRPr>
        </a:p>
      </dgm:t>
    </dgm:pt>
    <dgm:pt modelId="{CC0DED19-D5A9-4FB9-A809-A4A177A53E7B}" type="sibTrans" cxnId="{69978A64-2F6B-43CC-A598-4A68583E1715}">
      <dgm:prSet/>
      <dgm:spPr/>
      <dgm:t>
        <a:bodyPr/>
        <a:lstStyle/>
        <a:p>
          <a:endParaRPr lang="zh-TW" altLang="en-US" sz="2400">
            <a:latin typeface="微軟正黑體" panose="020B0604030504040204" pitchFamily="34" charset="-120"/>
            <a:ea typeface="微軟正黑體" panose="020B0604030504040204" pitchFamily="34" charset="-120"/>
          </a:endParaRPr>
        </a:p>
      </dgm:t>
    </dgm:pt>
    <dgm:pt modelId="{5663A5BD-2684-4C0B-B28C-E044D3FD7ACF}">
      <dgm:prSet phldrT="[文字]" custT="1"/>
      <dgm:spPr>
        <a:solidFill>
          <a:srgbClr val="557D85"/>
        </a:solidFill>
      </dgm:spPr>
      <dgm:t>
        <a:bodyPr/>
        <a:lstStyle/>
        <a:p>
          <a:r>
            <a:rPr lang="zh-TW" altLang="en-US" sz="2400" dirty="0">
              <a:latin typeface="微軟正黑體" panose="020B0604030504040204" pitchFamily="34" charset="-120"/>
              <a:ea typeface="微軟正黑體" panose="020B0604030504040204" pitchFamily="34" charset="-120"/>
            </a:rPr>
            <a:t>設計互動觸發條件</a:t>
          </a:r>
        </a:p>
      </dgm:t>
    </dgm:pt>
    <dgm:pt modelId="{FB823A21-73D7-4775-83B8-A3987069F16D}" type="parTrans" cxnId="{2F3EB90F-F72C-46AE-8BA2-B63FBAB22FDB}">
      <dgm:prSet/>
      <dgm:spPr/>
      <dgm:t>
        <a:bodyPr/>
        <a:lstStyle/>
        <a:p>
          <a:endParaRPr lang="zh-TW" altLang="en-US" sz="2400">
            <a:latin typeface="微軟正黑體" panose="020B0604030504040204" pitchFamily="34" charset="-120"/>
            <a:ea typeface="微軟正黑體" panose="020B0604030504040204" pitchFamily="34" charset="-120"/>
          </a:endParaRPr>
        </a:p>
      </dgm:t>
    </dgm:pt>
    <dgm:pt modelId="{C152357F-725A-4C49-A6F8-EDC376CBABC2}" type="sibTrans" cxnId="{2F3EB90F-F72C-46AE-8BA2-B63FBAB22FDB}">
      <dgm:prSet custT="1"/>
      <dgm:spPr/>
      <dgm:t>
        <a:bodyPr/>
        <a:lstStyle/>
        <a:p>
          <a:endParaRPr lang="zh-TW" altLang="en-US" sz="1400">
            <a:latin typeface="微軟正黑體" panose="020B0604030504040204" pitchFamily="34" charset="-120"/>
            <a:ea typeface="微軟正黑體" panose="020B0604030504040204" pitchFamily="34" charset="-120"/>
          </a:endParaRPr>
        </a:p>
      </dgm:t>
    </dgm:pt>
    <dgm:pt modelId="{E7CEC06C-370A-4CC2-9790-F89105580345}">
      <dgm:prSet phldrT="[文字]" custT="1"/>
      <dgm:spPr>
        <a:solidFill>
          <a:srgbClr val="557D85"/>
        </a:solidFill>
      </dgm:spPr>
      <dgm:t>
        <a:bodyPr/>
        <a:lstStyle/>
        <a:p>
          <a:r>
            <a:rPr lang="zh-TW" altLang="en-US" sz="2400" dirty="0">
              <a:latin typeface="微軟正黑體" panose="020B0604030504040204" pitchFamily="34" charset="-120"/>
              <a:ea typeface="微軟正黑體" panose="020B0604030504040204" pitchFamily="34" charset="-120"/>
            </a:rPr>
            <a:t>輸出動畫</a:t>
          </a:r>
        </a:p>
      </dgm:t>
    </dgm:pt>
    <dgm:pt modelId="{3ECA69FA-CD7D-40C2-BE4C-FDE97392D74E}" type="parTrans" cxnId="{E689607D-082D-4974-8858-5FE288FAAEA5}">
      <dgm:prSet/>
      <dgm:spPr/>
      <dgm:t>
        <a:bodyPr/>
        <a:lstStyle/>
        <a:p>
          <a:endParaRPr lang="zh-TW" altLang="en-US" sz="2400">
            <a:latin typeface="微軟正黑體" panose="020B0604030504040204" pitchFamily="34" charset="-120"/>
            <a:ea typeface="微軟正黑體" panose="020B0604030504040204" pitchFamily="34" charset="-120"/>
          </a:endParaRPr>
        </a:p>
      </dgm:t>
    </dgm:pt>
    <dgm:pt modelId="{85C345C1-85FC-4CDB-85F0-E29058B4ABEA}" type="sibTrans" cxnId="{E689607D-082D-4974-8858-5FE288FAAEA5}">
      <dgm:prSet custT="1"/>
      <dgm:spPr/>
      <dgm:t>
        <a:bodyPr/>
        <a:lstStyle/>
        <a:p>
          <a:endParaRPr lang="zh-TW" altLang="en-US" sz="1400">
            <a:latin typeface="微軟正黑體" panose="020B0604030504040204" pitchFamily="34" charset="-120"/>
            <a:ea typeface="微軟正黑體" panose="020B0604030504040204" pitchFamily="34" charset="-120"/>
          </a:endParaRPr>
        </a:p>
      </dgm:t>
    </dgm:pt>
    <dgm:pt modelId="{DBDEEAEF-617E-46FD-B1E0-F8210E61C40C}" type="pres">
      <dgm:prSet presAssocID="{81BD6908-C588-4E7C-95B8-06775D0FB82F}" presName="Name0" presStyleCnt="0">
        <dgm:presLayoutVars>
          <dgm:dir/>
          <dgm:resizeHandles val="exact"/>
        </dgm:presLayoutVars>
      </dgm:prSet>
      <dgm:spPr/>
    </dgm:pt>
    <dgm:pt modelId="{FA310A08-31B4-41E1-A92A-A7AC34569828}" type="pres">
      <dgm:prSet presAssocID="{42BC3BF6-711F-4C43-9EF8-C9271D078C33}" presName="node" presStyleLbl="node1" presStyleIdx="0" presStyleCnt="6">
        <dgm:presLayoutVars>
          <dgm:bulletEnabled val="1"/>
        </dgm:presLayoutVars>
      </dgm:prSet>
      <dgm:spPr/>
    </dgm:pt>
    <dgm:pt modelId="{3B580963-4918-4E57-BACE-D6C310B3EC36}" type="pres">
      <dgm:prSet presAssocID="{474F1FCF-2027-49BB-99E9-1338F5BF8F2A}" presName="sibTrans" presStyleLbl="sibTrans2D1" presStyleIdx="0" presStyleCnt="5"/>
      <dgm:spPr/>
    </dgm:pt>
    <dgm:pt modelId="{2CEC718A-1BC0-44E5-9ADF-759EF076E6F2}" type="pres">
      <dgm:prSet presAssocID="{474F1FCF-2027-49BB-99E9-1338F5BF8F2A}" presName="connectorText" presStyleLbl="sibTrans2D1" presStyleIdx="0" presStyleCnt="5"/>
      <dgm:spPr/>
    </dgm:pt>
    <dgm:pt modelId="{CAA71287-CE9F-412B-AA10-B56D8E23CEFE}" type="pres">
      <dgm:prSet presAssocID="{0E37FC6D-B127-4F03-93B1-53FD3F747872}" presName="node" presStyleLbl="node1" presStyleIdx="1" presStyleCnt="6">
        <dgm:presLayoutVars>
          <dgm:bulletEnabled val="1"/>
        </dgm:presLayoutVars>
      </dgm:prSet>
      <dgm:spPr/>
    </dgm:pt>
    <dgm:pt modelId="{A1389B31-0108-4211-8336-6B6FAB81681F}" type="pres">
      <dgm:prSet presAssocID="{FD53301A-2F15-433E-AA82-13230475AF96}" presName="sibTrans" presStyleLbl="sibTrans2D1" presStyleIdx="1" presStyleCnt="5"/>
      <dgm:spPr/>
    </dgm:pt>
    <dgm:pt modelId="{E27AFF2E-C8EE-4E63-8895-95F427B9C6F0}" type="pres">
      <dgm:prSet presAssocID="{FD53301A-2F15-433E-AA82-13230475AF96}" presName="connectorText" presStyleLbl="sibTrans2D1" presStyleIdx="1" presStyleCnt="5"/>
      <dgm:spPr/>
    </dgm:pt>
    <dgm:pt modelId="{4BDF3405-1C3C-41E7-9580-1637A418882D}" type="pres">
      <dgm:prSet presAssocID="{C076FF3A-5186-4FF0-9989-9ACE2170F88F}" presName="node" presStyleLbl="node1" presStyleIdx="2" presStyleCnt="6">
        <dgm:presLayoutVars>
          <dgm:bulletEnabled val="1"/>
        </dgm:presLayoutVars>
      </dgm:prSet>
      <dgm:spPr/>
    </dgm:pt>
    <dgm:pt modelId="{563B72B7-8D79-4EC5-A005-A34E16191684}" type="pres">
      <dgm:prSet presAssocID="{E28CEF94-F97A-49BC-9350-9A6347D34AB8}" presName="sibTrans" presStyleLbl="sibTrans2D1" presStyleIdx="2" presStyleCnt="5"/>
      <dgm:spPr/>
    </dgm:pt>
    <dgm:pt modelId="{DE047095-831F-458B-A214-64D43AA7182D}" type="pres">
      <dgm:prSet presAssocID="{E28CEF94-F97A-49BC-9350-9A6347D34AB8}" presName="connectorText" presStyleLbl="sibTrans2D1" presStyleIdx="2" presStyleCnt="5"/>
      <dgm:spPr/>
    </dgm:pt>
    <dgm:pt modelId="{E04C0E5B-7FF0-41A3-8ACC-C734E94B7647}" type="pres">
      <dgm:prSet presAssocID="{5663A5BD-2684-4C0B-B28C-E044D3FD7ACF}" presName="node" presStyleLbl="node1" presStyleIdx="3" presStyleCnt="6" custLinFactX="-100000" custLinFactY="100000" custLinFactNeighborX="-105897" custLinFactNeighborY="111170">
        <dgm:presLayoutVars>
          <dgm:bulletEnabled val="1"/>
        </dgm:presLayoutVars>
      </dgm:prSet>
      <dgm:spPr/>
    </dgm:pt>
    <dgm:pt modelId="{D30D6471-58C3-477B-8F2E-0A921DF781FD}" type="pres">
      <dgm:prSet presAssocID="{C152357F-725A-4C49-A6F8-EDC376CBABC2}" presName="sibTrans" presStyleLbl="sibTrans2D1" presStyleIdx="3" presStyleCnt="5"/>
      <dgm:spPr/>
    </dgm:pt>
    <dgm:pt modelId="{A95FA2CE-4FAE-4124-A0FF-918457680383}" type="pres">
      <dgm:prSet presAssocID="{C152357F-725A-4C49-A6F8-EDC376CBABC2}" presName="connectorText" presStyleLbl="sibTrans2D1" presStyleIdx="3" presStyleCnt="5"/>
      <dgm:spPr/>
    </dgm:pt>
    <dgm:pt modelId="{89CC7EAB-8C97-445A-91D0-AB729677B0D4}" type="pres">
      <dgm:prSet presAssocID="{E7CEC06C-370A-4CC2-9790-F89105580345}" presName="node" presStyleLbl="node1" presStyleIdx="4" presStyleCnt="6" custLinFactX="-295724" custLinFactY="100000" custLinFactNeighborX="-300000" custLinFactNeighborY="113214">
        <dgm:presLayoutVars>
          <dgm:bulletEnabled val="1"/>
        </dgm:presLayoutVars>
      </dgm:prSet>
      <dgm:spPr/>
    </dgm:pt>
    <dgm:pt modelId="{26B18E1F-61DF-4722-A65F-CEEDE4F0C0A6}" type="pres">
      <dgm:prSet presAssocID="{85C345C1-85FC-4CDB-85F0-E29058B4ABEA}" presName="sibTrans" presStyleLbl="sibTrans2D1" presStyleIdx="4" presStyleCnt="5"/>
      <dgm:spPr/>
    </dgm:pt>
    <dgm:pt modelId="{5CF80898-8754-4777-964E-D60F7A9202B2}" type="pres">
      <dgm:prSet presAssocID="{85C345C1-85FC-4CDB-85F0-E29058B4ABEA}" presName="connectorText" presStyleLbl="sibTrans2D1" presStyleIdx="4" presStyleCnt="5"/>
      <dgm:spPr/>
    </dgm:pt>
    <dgm:pt modelId="{1A1EFAEA-DE99-44AA-A12E-221A5251B187}" type="pres">
      <dgm:prSet presAssocID="{C4C3BC21-91D8-4A27-A7DD-03C896E9BD79}" presName="node" presStyleLbl="node1" presStyleIdx="5" presStyleCnt="6" custLinFactX="-498014" custLinFactY="100000" custLinFactNeighborX="-500000" custLinFactNeighborY="113214">
        <dgm:presLayoutVars>
          <dgm:bulletEnabled val="1"/>
        </dgm:presLayoutVars>
      </dgm:prSet>
      <dgm:spPr/>
    </dgm:pt>
  </dgm:ptLst>
  <dgm:cxnLst>
    <dgm:cxn modelId="{B1588003-17CF-4721-8764-1D82AB9A448A}" type="presOf" srcId="{C4C3BC21-91D8-4A27-A7DD-03C896E9BD79}" destId="{1A1EFAEA-DE99-44AA-A12E-221A5251B187}" srcOrd="0" destOrd="0" presId="urn:microsoft.com/office/officeart/2005/8/layout/process1"/>
    <dgm:cxn modelId="{AF17E60A-3D27-4AC6-8C80-6A97DA8894A7}" srcId="{81BD6908-C588-4E7C-95B8-06775D0FB82F}" destId="{C076FF3A-5186-4FF0-9989-9ACE2170F88F}" srcOrd="2" destOrd="0" parTransId="{E3009216-9E1A-4A6A-9287-E31F2600FEE4}" sibTransId="{E28CEF94-F97A-49BC-9350-9A6347D34AB8}"/>
    <dgm:cxn modelId="{2F3EB90F-F72C-46AE-8BA2-B63FBAB22FDB}" srcId="{81BD6908-C588-4E7C-95B8-06775D0FB82F}" destId="{5663A5BD-2684-4C0B-B28C-E044D3FD7ACF}" srcOrd="3" destOrd="0" parTransId="{FB823A21-73D7-4775-83B8-A3987069F16D}" sibTransId="{C152357F-725A-4C49-A6F8-EDC376CBABC2}"/>
    <dgm:cxn modelId="{5AC4221E-7056-46D3-9D47-5DBE0F3A57CA}" type="presOf" srcId="{E7CEC06C-370A-4CC2-9790-F89105580345}" destId="{89CC7EAB-8C97-445A-91D0-AB729677B0D4}" srcOrd="0" destOrd="0" presId="urn:microsoft.com/office/officeart/2005/8/layout/process1"/>
    <dgm:cxn modelId="{8EABAF23-E608-4485-8163-5B082D4FB3A2}" type="presOf" srcId="{FD53301A-2F15-433E-AA82-13230475AF96}" destId="{E27AFF2E-C8EE-4E63-8895-95F427B9C6F0}" srcOrd="1" destOrd="0" presId="urn:microsoft.com/office/officeart/2005/8/layout/process1"/>
    <dgm:cxn modelId="{73BEF923-C987-4CA2-9FFA-5763A972063D}" type="presOf" srcId="{0E37FC6D-B127-4F03-93B1-53FD3F747872}" destId="{CAA71287-CE9F-412B-AA10-B56D8E23CEFE}" srcOrd="0" destOrd="0" presId="urn:microsoft.com/office/officeart/2005/8/layout/process1"/>
    <dgm:cxn modelId="{27F9C025-69F2-404F-88E4-3E7BE778ED38}" type="presOf" srcId="{C152357F-725A-4C49-A6F8-EDC376CBABC2}" destId="{A95FA2CE-4FAE-4124-A0FF-918457680383}" srcOrd="1" destOrd="0" presId="urn:microsoft.com/office/officeart/2005/8/layout/process1"/>
    <dgm:cxn modelId="{A145B12E-C868-4BCA-AD8D-978F1DB14C95}" type="presOf" srcId="{85C345C1-85FC-4CDB-85F0-E29058B4ABEA}" destId="{5CF80898-8754-4777-964E-D60F7A9202B2}" srcOrd="1" destOrd="0" presId="urn:microsoft.com/office/officeart/2005/8/layout/process1"/>
    <dgm:cxn modelId="{FF4D8B42-5DB1-45AC-84B7-454BC9D3682B}" type="presOf" srcId="{C076FF3A-5186-4FF0-9989-9ACE2170F88F}" destId="{4BDF3405-1C3C-41E7-9580-1637A418882D}" srcOrd="0" destOrd="0" presId="urn:microsoft.com/office/officeart/2005/8/layout/process1"/>
    <dgm:cxn modelId="{69978A64-2F6B-43CC-A598-4A68583E1715}" srcId="{81BD6908-C588-4E7C-95B8-06775D0FB82F}" destId="{C4C3BC21-91D8-4A27-A7DD-03C896E9BD79}" srcOrd="5" destOrd="0" parTransId="{DCCA709E-6FF1-4A32-B0DF-87B7A716AE97}" sibTransId="{CC0DED19-D5A9-4FB9-A809-A4A177A53E7B}"/>
    <dgm:cxn modelId="{99F2F746-5EB6-47E3-AC0C-F3CF49DC953D}" srcId="{81BD6908-C588-4E7C-95B8-06775D0FB82F}" destId="{42BC3BF6-711F-4C43-9EF8-C9271D078C33}" srcOrd="0" destOrd="0" parTransId="{5883EC65-6F3C-4605-B418-FB0C4A283C82}" sibTransId="{474F1FCF-2027-49BB-99E9-1338F5BF8F2A}"/>
    <dgm:cxn modelId="{FC8A1B4A-ED76-40C8-B02D-765074333DAA}" type="presOf" srcId="{E28CEF94-F97A-49BC-9350-9A6347D34AB8}" destId="{563B72B7-8D79-4EC5-A005-A34E16191684}" srcOrd="0" destOrd="0" presId="urn:microsoft.com/office/officeart/2005/8/layout/process1"/>
    <dgm:cxn modelId="{F017F171-6DB8-4BF3-98CE-81D31542C34E}" type="presOf" srcId="{85C345C1-85FC-4CDB-85F0-E29058B4ABEA}" destId="{26B18E1F-61DF-4722-A65F-CEEDE4F0C0A6}" srcOrd="0" destOrd="0" presId="urn:microsoft.com/office/officeart/2005/8/layout/process1"/>
    <dgm:cxn modelId="{E689607D-082D-4974-8858-5FE288FAAEA5}" srcId="{81BD6908-C588-4E7C-95B8-06775D0FB82F}" destId="{E7CEC06C-370A-4CC2-9790-F89105580345}" srcOrd="4" destOrd="0" parTransId="{3ECA69FA-CD7D-40C2-BE4C-FDE97392D74E}" sibTransId="{85C345C1-85FC-4CDB-85F0-E29058B4ABEA}"/>
    <dgm:cxn modelId="{7B41F988-4A76-433E-B75F-CE0E01BD2281}" type="presOf" srcId="{42BC3BF6-711F-4C43-9EF8-C9271D078C33}" destId="{FA310A08-31B4-41E1-A92A-A7AC34569828}" srcOrd="0" destOrd="0" presId="urn:microsoft.com/office/officeart/2005/8/layout/process1"/>
    <dgm:cxn modelId="{565F569A-C0EE-4CC7-A646-0809792CDC72}" srcId="{81BD6908-C588-4E7C-95B8-06775D0FB82F}" destId="{0E37FC6D-B127-4F03-93B1-53FD3F747872}" srcOrd="1" destOrd="0" parTransId="{73F91CC0-0561-4EB4-90CD-465587B78746}" sibTransId="{FD53301A-2F15-433E-AA82-13230475AF96}"/>
    <dgm:cxn modelId="{37625CA5-1838-404B-9194-E175809D3339}" type="presOf" srcId="{E28CEF94-F97A-49BC-9350-9A6347D34AB8}" destId="{DE047095-831F-458B-A214-64D43AA7182D}" srcOrd="1" destOrd="0" presId="urn:microsoft.com/office/officeart/2005/8/layout/process1"/>
    <dgm:cxn modelId="{DAE8E9AA-FC01-4504-BF0C-3E11F47F368F}" type="presOf" srcId="{FD53301A-2F15-433E-AA82-13230475AF96}" destId="{A1389B31-0108-4211-8336-6B6FAB81681F}" srcOrd="0" destOrd="0" presId="urn:microsoft.com/office/officeart/2005/8/layout/process1"/>
    <dgm:cxn modelId="{57BBDBB5-3A54-4A6C-81FE-DA3171CC80EB}" type="presOf" srcId="{81BD6908-C588-4E7C-95B8-06775D0FB82F}" destId="{DBDEEAEF-617E-46FD-B1E0-F8210E61C40C}" srcOrd="0" destOrd="0" presId="urn:microsoft.com/office/officeart/2005/8/layout/process1"/>
    <dgm:cxn modelId="{A2C777C3-D7D5-438E-B9E0-83B585E606CF}" type="presOf" srcId="{474F1FCF-2027-49BB-99E9-1338F5BF8F2A}" destId="{3B580963-4918-4E57-BACE-D6C310B3EC36}" srcOrd="0" destOrd="0" presId="urn:microsoft.com/office/officeart/2005/8/layout/process1"/>
    <dgm:cxn modelId="{74B98BD2-2456-4A48-8AD0-810C5753BB8E}" type="presOf" srcId="{C152357F-725A-4C49-A6F8-EDC376CBABC2}" destId="{D30D6471-58C3-477B-8F2E-0A921DF781FD}" srcOrd="0" destOrd="0" presId="urn:microsoft.com/office/officeart/2005/8/layout/process1"/>
    <dgm:cxn modelId="{93653AE0-0177-4A94-94BC-5998529DE37B}" type="presOf" srcId="{474F1FCF-2027-49BB-99E9-1338F5BF8F2A}" destId="{2CEC718A-1BC0-44E5-9ADF-759EF076E6F2}" srcOrd="1" destOrd="0" presId="urn:microsoft.com/office/officeart/2005/8/layout/process1"/>
    <dgm:cxn modelId="{FFAD60FF-EA0E-4998-B3BA-EF3162CBD8D3}" type="presOf" srcId="{5663A5BD-2684-4C0B-B28C-E044D3FD7ACF}" destId="{E04C0E5B-7FF0-41A3-8ACC-C734E94B7647}" srcOrd="0" destOrd="0" presId="urn:microsoft.com/office/officeart/2005/8/layout/process1"/>
    <dgm:cxn modelId="{2EFB6E26-D95D-4113-A692-56240E12FE09}" type="presParOf" srcId="{DBDEEAEF-617E-46FD-B1E0-F8210E61C40C}" destId="{FA310A08-31B4-41E1-A92A-A7AC34569828}" srcOrd="0" destOrd="0" presId="urn:microsoft.com/office/officeart/2005/8/layout/process1"/>
    <dgm:cxn modelId="{E42608E8-54A2-4D5A-BE86-8CC7FF9F252C}" type="presParOf" srcId="{DBDEEAEF-617E-46FD-B1E0-F8210E61C40C}" destId="{3B580963-4918-4E57-BACE-D6C310B3EC36}" srcOrd="1" destOrd="0" presId="urn:microsoft.com/office/officeart/2005/8/layout/process1"/>
    <dgm:cxn modelId="{38E3DF71-11E5-4919-8D6B-4F1C0FA07636}" type="presParOf" srcId="{3B580963-4918-4E57-BACE-D6C310B3EC36}" destId="{2CEC718A-1BC0-44E5-9ADF-759EF076E6F2}" srcOrd="0" destOrd="0" presId="urn:microsoft.com/office/officeart/2005/8/layout/process1"/>
    <dgm:cxn modelId="{E44E98BF-5C82-4F46-A6B1-067916A8EE39}" type="presParOf" srcId="{DBDEEAEF-617E-46FD-B1E0-F8210E61C40C}" destId="{CAA71287-CE9F-412B-AA10-B56D8E23CEFE}" srcOrd="2" destOrd="0" presId="urn:microsoft.com/office/officeart/2005/8/layout/process1"/>
    <dgm:cxn modelId="{F5C8737C-AD8C-418E-9AFC-6282AD861E29}" type="presParOf" srcId="{DBDEEAEF-617E-46FD-B1E0-F8210E61C40C}" destId="{A1389B31-0108-4211-8336-6B6FAB81681F}" srcOrd="3" destOrd="0" presId="urn:microsoft.com/office/officeart/2005/8/layout/process1"/>
    <dgm:cxn modelId="{2E204880-3890-4DC8-B3C4-79F72ED104DC}" type="presParOf" srcId="{A1389B31-0108-4211-8336-6B6FAB81681F}" destId="{E27AFF2E-C8EE-4E63-8895-95F427B9C6F0}" srcOrd="0" destOrd="0" presId="urn:microsoft.com/office/officeart/2005/8/layout/process1"/>
    <dgm:cxn modelId="{198198F0-3A35-4906-8080-B271D14250B1}" type="presParOf" srcId="{DBDEEAEF-617E-46FD-B1E0-F8210E61C40C}" destId="{4BDF3405-1C3C-41E7-9580-1637A418882D}" srcOrd="4" destOrd="0" presId="urn:microsoft.com/office/officeart/2005/8/layout/process1"/>
    <dgm:cxn modelId="{6FAF3287-12D5-49F5-BB12-FB056E7936ED}" type="presParOf" srcId="{DBDEEAEF-617E-46FD-B1E0-F8210E61C40C}" destId="{563B72B7-8D79-4EC5-A005-A34E16191684}" srcOrd="5" destOrd="0" presId="urn:microsoft.com/office/officeart/2005/8/layout/process1"/>
    <dgm:cxn modelId="{4F6102BF-4723-4823-A1AE-10BD0D55FD41}" type="presParOf" srcId="{563B72B7-8D79-4EC5-A005-A34E16191684}" destId="{DE047095-831F-458B-A214-64D43AA7182D}" srcOrd="0" destOrd="0" presId="urn:microsoft.com/office/officeart/2005/8/layout/process1"/>
    <dgm:cxn modelId="{5B995DDF-F12E-49B6-BE42-DD191FE2D7EB}" type="presParOf" srcId="{DBDEEAEF-617E-46FD-B1E0-F8210E61C40C}" destId="{E04C0E5B-7FF0-41A3-8ACC-C734E94B7647}" srcOrd="6" destOrd="0" presId="urn:microsoft.com/office/officeart/2005/8/layout/process1"/>
    <dgm:cxn modelId="{90BAD8EF-20EE-4116-8ED4-47F548487E56}" type="presParOf" srcId="{DBDEEAEF-617E-46FD-B1E0-F8210E61C40C}" destId="{D30D6471-58C3-477B-8F2E-0A921DF781FD}" srcOrd="7" destOrd="0" presId="urn:microsoft.com/office/officeart/2005/8/layout/process1"/>
    <dgm:cxn modelId="{122E1BD7-288D-48C0-9246-B462E9C9C8B2}" type="presParOf" srcId="{D30D6471-58C3-477B-8F2E-0A921DF781FD}" destId="{A95FA2CE-4FAE-4124-A0FF-918457680383}" srcOrd="0" destOrd="0" presId="urn:microsoft.com/office/officeart/2005/8/layout/process1"/>
    <dgm:cxn modelId="{24397F81-F6CB-43D4-8D2D-C0B2BA28AE9B}" type="presParOf" srcId="{DBDEEAEF-617E-46FD-B1E0-F8210E61C40C}" destId="{89CC7EAB-8C97-445A-91D0-AB729677B0D4}" srcOrd="8" destOrd="0" presId="urn:microsoft.com/office/officeart/2005/8/layout/process1"/>
    <dgm:cxn modelId="{8ACC00CB-8580-4415-9940-89F28D46286E}" type="presParOf" srcId="{DBDEEAEF-617E-46FD-B1E0-F8210E61C40C}" destId="{26B18E1F-61DF-4722-A65F-CEEDE4F0C0A6}" srcOrd="9" destOrd="0" presId="urn:microsoft.com/office/officeart/2005/8/layout/process1"/>
    <dgm:cxn modelId="{57BD9898-4C44-4D2C-84E8-C17AF66AFBA4}" type="presParOf" srcId="{26B18E1F-61DF-4722-A65F-CEEDE4F0C0A6}" destId="{5CF80898-8754-4777-964E-D60F7A9202B2}" srcOrd="0" destOrd="0" presId="urn:microsoft.com/office/officeart/2005/8/layout/process1"/>
    <dgm:cxn modelId="{AE698F47-FE30-4255-B4D0-0B12E9BFA908}" type="presParOf" srcId="{DBDEEAEF-617E-46FD-B1E0-F8210E61C40C}" destId="{1A1EFAEA-DE99-44AA-A12E-221A5251B187}" srcOrd="10"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10A08-31B4-41E1-A92A-A7AC34569828}">
      <dsp:nvSpPr>
        <dsp:cNvPr id="0" name=""/>
        <dsp:cNvSpPr/>
      </dsp:nvSpPr>
      <dsp:spPr>
        <a:xfrm>
          <a:off x="0" y="4671069"/>
          <a:ext cx="1887606" cy="1238741"/>
        </a:xfrm>
        <a:prstGeom prst="roundRect">
          <a:avLst>
            <a:gd name="adj" fmla="val 10000"/>
          </a:avLst>
        </a:prstGeom>
        <a:solidFill>
          <a:srgbClr val="557D85"/>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微軟正黑體" panose="020B0604030504040204" pitchFamily="34" charset="-120"/>
              <a:ea typeface="微軟正黑體" panose="020B0604030504040204" pitchFamily="34" charset="-120"/>
            </a:rPr>
            <a:t>設定參數和邊界值</a:t>
          </a:r>
        </a:p>
      </dsp:txBody>
      <dsp:txXfrm>
        <a:off x="36281" y="4707350"/>
        <a:ext cx="1815044" cy="1166179"/>
      </dsp:txXfrm>
    </dsp:sp>
    <dsp:sp modelId="{3B580963-4918-4E57-BACE-D6C310B3EC36}">
      <dsp:nvSpPr>
        <dsp:cNvPr id="0" name=""/>
        <dsp:cNvSpPr/>
      </dsp:nvSpPr>
      <dsp:spPr>
        <a:xfrm>
          <a:off x="2076366" y="5056376"/>
          <a:ext cx="400172" cy="46812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latin typeface="微軟正黑體" panose="020B0604030504040204" pitchFamily="34" charset="-120"/>
            <a:ea typeface="微軟正黑體" panose="020B0604030504040204" pitchFamily="34" charset="-120"/>
          </a:endParaRPr>
        </a:p>
      </dsp:txBody>
      <dsp:txXfrm>
        <a:off x="2076366" y="5150001"/>
        <a:ext cx="280120" cy="280876"/>
      </dsp:txXfrm>
    </dsp:sp>
    <dsp:sp modelId="{CAA71287-CE9F-412B-AA10-B56D8E23CEFE}">
      <dsp:nvSpPr>
        <dsp:cNvPr id="0" name=""/>
        <dsp:cNvSpPr/>
      </dsp:nvSpPr>
      <dsp:spPr>
        <a:xfrm>
          <a:off x="2642648" y="4671069"/>
          <a:ext cx="1887606" cy="1238741"/>
        </a:xfrm>
        <a:prstGeom prst="roundRect">
          <a:avLst>
            <a:gd name="adj" fmla="val 10000"/>
          </a:avLst>
        </a:prstGeom>
        <a:solidFill>
          <a:srgbClr val="557D85"/>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微軟正黑體" panose="020B0604030504040204" pitchFamily="34" charset="-120"/>
              <a:ea typeface="微軟正黑體" panose="020B0604030504040204" pitchFamily="34" charset="-120"/>
            </a:rPr>
            <a:t>函數運算擴散行為</a:t>
          </a:r>
        </a:p>
      </dsp:txBody>
      <dsp:txXfrm>
        <a:off x="2678929" y="4707350"/>
        <a:ext cx="1815044" cy="1166179"/>
      </dsp:txXfrm>
    </dsp:sp>
    <dsp:sp modelId="{A1389B31-0108-4211-8336-6B6FAB81681F}">
      <dsp:nvSpPr>
        <dsp:cNvPr id="0" name=""/>
        <dsp:cNvSpPr/>
      </dsp:nvSpPr>
      <dsp:spPr>
        <a:xfrm>
          <a:off x="4719015" y="5056376"/>
          <a:ext cx="400172" cy="46812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latin typeface="微軟正黑體" panose="020B0604030504040204" pitchFamily="34" charset="-120"/>
            <a:ea typeface="微軟正黑體" panose="020B0604030504040204" pitchFamily="34" charset="-120"/>
          </a:endParaRPr>
        </a:p>
      </dsp:txBody>
      <dsp:txXfrm>
        <a:off x="4719015" y="5150001"/>
        <a:ext cx="280120" cy="280876"/>
      </dsp:txXfrm>
    </dsp:sp>
    <dsp:sp modelId="{4BDF3405-1C3C-41E7-9580-1637A418882D}">
      <dsp:nvSpPr>
        <dsp:cNvPr id="0" name=""/>
        <dsp:cNvSpPr/>
      </dsp:nvSpPr>
      <dsp:spPr>
        <a:xfrm>
          <a:off x="5285296" y="4671069"/>
          <a:ext cx="1887606" cy="1238741"/>
        </a:xfrm>
        <a:prstGeom prst="roundRect">
          <a:avLst>
            <a:gd name="adj" fmla="val 10000"/>
          </a:avLst>
        </a:prstGeom>
        <a:solidFill>
          <a:srgbClr val="557D85"/>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微軟正黑體" panose="020B0604030504040204" pitchFamily="34" charset="-120"/>
              <a:ea typeface="微軟正黑體" panose="020B0604030504040204" pitchFamily="34" charset="-120"/>
            </a:rPr>
            <a:t>輸出大量圖片</a:t>
          </a:r>
        </a:p>
      </dsp:txBody>
      <dsp:txXfrm>
        <a:off x="5321577" y="4707350"/>
        <a:ext cx="1815044" cy="1166179"/>
      </dsp:txXfrm>
    </dsp:sp>
    <dsp:sp modelId="{563B72B7-8D79-4EC5-A005-A34E16191684}">
      <dsp:nvSpPr>
        <dsp:cNvPr id="0" name=""/>
        <dsp:cNvSpPr/>
      </dsp:nvSpPr>
      <dsp:spPr>
        <a:xfrm rot="5458509">
          <a:off x="5841499" y="6384958"/>
          <a:ext cx="729973" cy="46812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latin typeface="微軟正黑體" panose="020B0604030504040204" pitchFamily="34" charset="-120"/>
            <a:ea typeface="微軟正黑體" panose="020B0604030504040204" pitchFamily="34" charset="-120"/>
          </a:endParaRPr>
        </a:p>
      </dsp:txBody>
      <dsp:txXfrm rot="10800000">
        <a:off x="5912913" y="6408374"/>
        <a:ext cx="589535" cy="280876"/>
      </dsp:txXfrm>
    </dsp:sp>
    <dsp:sp modelId="{E04C0E5B-7FF0-41A3-8ACC-C734E94B7647}">
      <dsp:nvSpPr>
        <dsp:cNvPr id="0" name=""/>
        <dsp:cNvSpPr/>
      </dsp:nvSpPr>
      <dsp:spPr>
        <a:xfrm>
          <a:off x="5240771" y="7286919"/>
          <a:ext cx="1887606" cy="1238741"/>
        </a:xfrm>
        <a:prstGeom prst="roundRect">
          <a:avLst>
            <a:gd name="adj" fmla="val 10000"/>
          </a:avLst>
        </a:prstGeom>
        <a:solidFill>
          <a:srgbClr val="557D85"/>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微軟正黑體" panose="020B0604030504040204" pitchFamily="34" charset="-120"/>
              <a:ea typeface="微軟正黑體" panose="020B0604030504040204" pitchFamily="34" charset="-120"/>
            </a:rPr>
            <a:t>設計互動觸發條件</a:t>
          </a:r>
        </a:p>
      </dsp:txBody>
      <dsp:txXfrm>
        <a:off x="5277052" y="7323200"/>
        <a:ext cx="1815044" cy="1166179"/>
      </dsp:txXfrm>
    </dsp:sp>
    <dsp:sp modelId="{D30D6471-58C3-477B-8F2E-0A921DF781FD}">
      <dsp:nvSpPr>
        <dsp:cNvPr id="0" name=""/>
        <dsp:cNvSpPr/>
      </dsp:nvSpPr>
      <dsp:spPr>
        <a:xfrm rot="10765425">
          <a:off x="4749516" y="7684982"/>
          <a:ext cx="333812" cy="46812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latin typeface="微軟正黑體" panose="020B0604030504040204" pitchFamily="34" charset="-120"/>
            <a:ea typeface="微軟正黑體" panose="020B0604030504040204" pitchFamily="34" charset="-120"/>
          </a:endParaRPr>
        </a:p>
      </dsp:txBody>
      <dsp:txXfrm rot="10800000">
        <a:off x="4849657" y="7778103"/>
        <a:ext cx="233668" cy="280876"/>
      </dsp:txXfrm>
    </dsp:sp>
    <dsp:sp modelId="{89CC7EAB-8C97-445A-91D0-AB729677B0D4}">
      <dsp:nvSpPr>
        <dsp:cNvPr id="0" name=""/>
        <dsp:cNvSpPr/>
      </dsp:nvSpPr>
      <dsp:spPr>
        <a:xfrm>
          <a:off x="2723362" y="7312239"/>
          <a:ext cx="1887606" cy="1238741"/>
        </a:xfrm>
        <a:prstGeom prst="roundRect">
          <a:avLst>
            <a:gd name="adj" fmla="val 10000"/>
          </a:avLst>
        </a:prstGeom>
        <a:solidFill>
          <a:srgbClr val="557D85"/>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微軟正黑體" panose="020B0604030504040204" pitchFamily="34" charset="-120"/>
              <a:ea typeface="微軟正黑體" panose="020B0604030504040204" pitchFamily="34" charset="-120"/>
            </a:rPr>
            <a:t>輸出動畫</a:t>
          </a:r>
        </a:p>
      </dsp:txBody>
      <dsp:txXfrm>
        <a:off x="2759643" y="7348520"/>
        <a:ext cx="1815044" cy="1166179"/>
      </dsp:txXfrm>
    </dsp:sp>
    <dsp:sp modelId="{26B18E1F-61DF-4722-A65F-CEEDE4F0C0A6}">
      <dsp:nvSpPr>
        <dsp:cNvPr id="0" name=""/>
        <dsp:cNvSpPr/>
      </dsp:nvSpPr>
      <dsp:spPr>
        <a:xfrm rot="10800000">
          <a:off x="2100712" y="7697547"/>
          <a:ext cx="423082" cy="46812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latin typeface="微軟正黑體" panose="020B0604030504040204" pitchFamily="34" charset="-120"/>
            <a:ea typeface="微軟正黑體" panose="020B0604030504040204" pitchFamily="34" charset="-120"/>
          </a:endParaRPr>
        </a:p>
      </dsp:txBody>
      <dsp:txXfrm rot="10800000">
        <a:off x="2227637" y="7791172"/>
        <a:ext cx="296157" cy="280876"/>
      </dsp:txXfrm>
    </dsp:sp>
    <dsp:sp modelId="{1A1EFAEA-DE99-44AA-A12E-221A5251B187}">
      <dsp:nvSpPr>
        <dsp:cNvPr id="0" name=""/>
        <dsp:cNvSpPr/>
      </dsp:nvSpPr>
      <dsp:spPr>
        <a:xfrm>
          <a:off x="37487" y="7312239"/>
          <a:ext cx="1887606" cy="1238741"/>
        </a:xfrm>
        <a:prstGeom prst="roundRect">
          <a:avLst>
            <a:gd name="adj" fmla="val 10000"/>
          </a:avLst>
        </a:prstGeom>
        <a:solidFill>
          <a:srgbClr val="557D85"/>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微軟正黑體" panose="020B0604030504040204" pitchFamily="34" charset="-120"/>
              <a:ea typeface="微軟正黑體" panose="020B0604030504040204" pitchFamily="34" charset="-120"/>
            </a:rPr>
            <a:t>整合成</a:t>
          </a:r>
          <a:r>
            <a:rPr lang="en-US" altLang="zh-TW" sz="2400" kern="1200" dirty="0">
              <a:latin typeface="微軟正黑體" panose="020B0604030504040204" pitchFamily="34" charset="-120"/>
              <a:ea typeface="微軟正黑體" panose="020B0604030504040204" pitchFamily="34" charset="-120"/>
            </a:rPr>
            <a:t>GUI</a:t>
          </a:r>
          <a:endParaRPr lang="zh-TW" altLang="en-US" sz="2400" kern="1200" dirty="0">
            <a:latin typeface="微軟正黑體" panose="020B0604030504040204" pitchFamily="34" charset="-120"/>
            <a:ea typeface="微軟正黑體" panose="020B0604030504040204" pitchFamily="34" charset="-120"/>
          </a:endParaRPr>
        </a:p>
      </dsp:txBody>
      <dsp:txXfrm>
        <a:off x="73768" y="7348520"/>
        <a:ext cx="1815044" cy="116617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6E258-8771-42BE-8514-964F3029237D}" type="datetimeFigureOut">
              <a:rPr lang="zh-TW" altLang="en-US" smtClean="0"/>
              <a:t>2024/6/25</a:t>
            </a:fld>
            <a:endParaRPr lang="zh-TW" altLang="en-US"/>
          </a:p>
        </p:txBody>
      </p:sp>
      <p:sp>
        <p:nvSpPr>
          <p:cNvPr id="4" name="投影片圖像版面配置區 3"/>
          <p:cNvSpPr>
            <a:spLocks noGrp="1" noRot="1" noChangeAspect="1"/>
          </p:cNvSpPr>
          <p:nvPr>
            <p:ph type="sldImg" idx="2"/>
          </p:nvPr>
        </p:nvSpPr>
        <p:spPr>
          <a:xfrm>
            <a:off x="2297113" y="1143000"/>
            <a:ext cx="226377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1153E-188B-48D2-9532-99B3B46FAE85}" type="slidenum">
              <a:rPr lang="zh-TW" altLang="en-US" smtClean="0"/>
              <a:t>‹#›</a:t>
            </a:fld>
            <a:endParaRPr lang="zh-TW" altLang="en-US"/>
          </a:p>
        </p:txBody>
      </p:sp>
    </p:spTree>
    <p:extLst>
      <p:ext uri="{BB962C8B-B14F-4D97-AF65-F5344CB8AC3E}">
        <p14:creationId xmlns:p14="http://schemas.microsoft.com/office/powerpoint/2010/main" val="2743174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861153E-188B-48D2-9532-99B3B46FAE85}" type="slidenum">
              <a:rPr lang="zh-TW" altLang="en-US" smtClean="0"/>
              <a:t>1</a:t>
            </a:fld>
            <a:endParaRPr lang="zh-TW" altLang="en-US"/>
          </a:p>
        </p:txBody>
      </p:sp>
    </p:spTree>
    <p:extLst>
      <p:ext uri="{BB962C8B-B14F-4D97-AF65-F5344CB8AC3E}">
        <p14:creationId xmlns:p14="http://schemas.microsoft.com/office/powerpoint/2010/main" val="169100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606749" y="9071075"/>
            <a:ext cx="18209817" cy="6259177"/>
          </a:xfrm>
        </p:spPr>
        <p:txBody>
          <a:bodyPr/>
          <a:lstStyle/>
          <a:p>
            <a:r>
              <a:rPr lang="zh-TW" altLang="en-US"/>
              <a:t>按一下以編輯母片標題樣式</a:t>
            </a:r>
          </a:p>
        </p:txBody>
      </p:sp>
      <p:sp>
        <p:nvSpPr>
          <p:cNvPr id="3" name="副標題 2"/>
          <p:cNvSpPr>
            <a:spLocks noGrp="1"/>
          </p:cNvSpPr>
          <p:nvPr>
            <p:ph type="subTitle" idx="1"/>
          </p:nvPr>
        </p:nvSpPr>
        <p:spPr>
          <a:xfrm>
            <a:off x="3213498" y="16546936"/>
            <a:ext cx="14996319" cy="7462344"/>
          </a:xfrm>
        </p:spPr>
        <p:txBody>
          <a:bodyPr/>
          <a:lstStyle>
            <a:lvl1pPr marL="0" indent="0" algn="ctr">
              <a:buNone/>
              <a:defRPr>
                <a:solidFill>
                  <a:schemeClr val="tx1">
                    <a:tint val="75000"/>
                  </a:schemeClr>
                </a:solidFill>
              </a:defRPr>
            </a:lvl1pPr>
            <a:lvl2pPr marL="1439488" indent="0" algn="ctr">
              <a:buNone/>
              <a:defRPr>
                <a:solidFill>
                  <a:schemeClr val="tx1">
                    <a:tint val="75000"/>
                  </a:schemeClr>
                </a:solidFill>
              </a:defRPr>
            </a:lvl2pPr>
            <a:lvl3pPr marL="2878976" indent="0" algn="ctr">
              <a:buNone/>
              <a:defRPr>
                <a:solidFill>
                  <a:schemeClr val="tx1">
                    <a:tint val="75000"/>
                  </a:schemeClr>
                </a:solidFill>
              </a:defRPr>
            </a:lvl3pPr>
            <a:lvl4pPr marL="4318464" indent="0" algn="ctr">
              <a:buNone/>
              <a:defRPr>
                <a:solidFill>
                  <a:schemeClr val="tx1">
                    <a:tint val="75000"/>
                  </a:schemeClr>
                </a:solidFill>
              </a:defRPr>
            </a:lvl4pPr>
            <a:lvl5pPr marL="5757958" indent="0" algn="ctr">
              <a:buNone/>
              <a:defRPr>
                <a:solidFill>
                  <a:schemeClr val="tx1">
                    <a:tint val="75000"/>
                  </a:schemeClr>
                </a:solidFill>
              </a:defRPr>
            </a:lvl5pPr>
            <a:lvl6pPr marL="7197446" indent="0" algn="ctr">
              <a:buNone/>
              <a:defRPr>
                <a:solidFill>
                  <a:schemeClr val="tx1">
                    <a:tint val="75000"/>
                  </a:schemeClr>
                </a:solidFill>
              </a:defRPr>
            </a:lvl6pPr>
            <a:lvl7pPr marL="8636934" indent="0" algn="ctr">
              <a:buNone/>
              <a:defRPr>
                <a:solidFill>
                  <a:schemeClr val="tx1">
                    <a:tint val="75000"/>
                  </a:schemeClr>
                </a:solidFill>
              </a:defRPr>
            </a:lvl7pPr>
            <a:lvl8pPr marL="10076422" indent="0" algn="ctr">
              <a:buNone/>
              <a:defRPr>
                <a:solidFill>
                  <a:schemeClr val="tx1">
                    <a:tint val="75000"/>
                  </a:schemeClr>
                </a:solidFill>
              </a:defRPr>
            </a:lvl8pPr>
            <a:lvl9pPr marL="1151591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lvl1pPr>
          </a:lstStyle>
          <a:p>
            <a:pPr>
              <a:defRPr/>
            </a:pPr>
            <a:fld id="{7C6DE4A2-A524-4A2A-9726-1BF76FF9CBDD}" type="datetimeFigureOut">
              <a:rPr lang="zh-TW" altLang="en-US"/>
              <a:pPr>
                <a:defRPr/>
              </a:pPr>
              <a:t>2024/6/25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7012FCCD-ADDA-439B-9668-64FB32351A8B}" type="slidenum">
              <a:rPr lang="zh-TW" altLang="en-US"/>
              <a:pPr>
                <a:defRPr/>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466074F3-0A6A-47FC-ACC2-BB973C07042E}" type="datetimeFigureOut">
              <a:rPr lang="zh-TW" altLang="en-US"/>
              <a:pPr>
                <a:defRPr/>
              </a:pPr>
              <a:t>2024/6/25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8AB2296B-2244-48E9-BB65-DE479059F972}" type="slidenum">
              <a:rPr lang="zh-TW" altLang="en-US"/>
              <a:pPr>
                <a:defRPr/>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5531902" y="1169375"/>
            <a:ext cx="4820245" cy="2491503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071167" y="1169375"/>
            <a:ext cx="14103681" cy="2491503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6B4E6A85-9510-4AB3-B0FD-98228E16B7EC}" type="datetimeFigureOut">
              <a:rPr lang="zh-TW" altLang="en-US"/>
              <a:pPr>
                <a:defRPr/>
              </a:pPr>
              <a:t>2024/6/25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1DDD2C39-E6F6-4786-9928-2B2A382A6A31}" type="slidenum">
              <a:rPr lang="zh-TW" altLang="en-US"/>
              <a:pPr>
                <a:defRPr/>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491D4DBC-AA3D-4C9C-B69E-94F1C3BBF612}" type="datetimeFigureOut">
              <a:rPr lang="zh-TW" altLang="en-US"/>
              <a:pPr>
                <a:defRPr/>
              </a:pPr>
              <a:t>2024/6/25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6426D43F-37B2-48F0-9F4A-3736E4F9B0B8}" type="slidenum">
              <a:rPr lang="zh-TW" altLang="en-US"/>
              <a:pPr>
                <a:defRPr/>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692295" y="18764021"/>
            <a:ext cx="18209817" cy="5799539"/>
          </a:xfrm>
        </p:spPr>
        <p:txBody>
          <a:bodyPr anchor="t"/>
          <a:lstStyle>
            <a:lvl1pPr algn="l">
              <a:defRPr sz="12600" b="1" cap="all"/>
            </a:lvl1pPr>
          </a:lstStyle>
          <a:p>
            <a:r>
              <a:rPr lang="zh-TW" altLang="en-US"/>
              <a:t>按一下以編輯母片標題樣式</a:t>
            </a:r>
          </a:p>
        </p:txBody>
      </p:sp>
      <p:sp>
        <p:nvSpPr>
          <p:cNvPr id="3" name="文字版面配置區 2"/>
          <p:cNvSpPr>
            <a:spLocks noGrp="1"/>
          </p:cNvSpPr>
          <p:nvPr>
            <p:ph type="body" idx="1"/>
          </p:nvPr>
        </p:nvSpPr>
        <p:spPr>
          <a:xfrm>
            <a:off x="1692295" y="12376409"/>
            <a:ext cx="18209817" cy="6387602"/>
          </a:xfrm>
        </p:spPr>
        <p:txBody>
          <a:bodyPr anchor="b"/>
          <a:lstStyle>
            <a:lvl1pPr marL="0" indent="0">
              <a:buNone/>
              <a:defRPr sz="6300">
                <a:solidFill>
                  <a:schemeClr val="tx1">
                    <a:tint val="75000"/>
                  </a:schemeClr>
                </a:solidFill>
              </a:defRPr>
            </a:lvl1pPr>
            <a:lvl2pPr marL="1439488" indent="0">
              <a:buNone/>
              <a:defRPr sz="5700">
                <a:solidFill>
                  <a:schemeClr val="tx1">
                    <a:tint val="75000"/>
                  </a:schemeClr>
                </a:solidFill>
              </a:defRPr>
            </a:lvl2pPr>
            <a:lvl3pPr marL="2878976" indent="0">
              <a:buNone/>
              <a:defRPr sz="5100">
                <a:solidFill>
                  <a:schemeClr val="tx1">
                    <a:tint val="75000"/>
                  </a:schemeClr>
                </a:solidFill>
              </a:defRPr>
            </a:lvl3pPr>
            <a:lvl4pPr marL="4318464" indent="0">
              <a:buNone/>
              <a:defRPr sz="4400">
                <a:solidFill>
                  <a:schemeClr val="tx1">
                    <a:tint val="75000"/>
                  </a:schemeClr>
                </a:solidFill>
              </a:defRPr>
            </a:lvl4pPr>
            <a:lvl5pPr marL="5757958" indent="0">
              <a:buNone/>
              <a:defRPr sz="4400">
                <a:solidFill>
                  <a:schemeClr val="tx1">
                    <a:tint val="75000"/>
                  </a:schemeClr>
                </a:solidFill>
              </a:defRPr>
            </a:lvl5pPr>
            <a:lvl6pPr marL="7197446" indent="0">
              <a:buNone/>
              <a:defRPr sz="4400">
                <a:solidFill>
                  <a:schemeClr val="tx1">
                    <a:tint val="75000"/>
                  </a:schemeClr>
                </a:solidFill>
              </a:defRPr>
            </a:lvl6pPr>
            <a:lvl7pPr marL="8636934" indent="0">
              <a:buNone/>
              <a:defRPr sz="4400">
                <a:solidFill>
                  <a:schemeClr val="tx1">
                    <a:tint val="75000"/>
                  </a:schemeClr>
                </a:solidFill>
              </a:defRPr>
            </a:lvl7pPr>
            <a:lvl8pPr marL="10076422" indent="0">
              <a:buNone/>
              <a:defRPr sz="4400">
                <a:solidFill>
                  <a:schemeClr val="tx1">
                    <a:tint val="75000"/>
                  </a:schemeClr>
                </a:solidFill>
              </a:defRPr>
            </a:lvl8pPr>
            <a:lvl9pPr marL="11515910" indent="0">
              <a:buNone/>
              <a:defRPr sz="4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1B41E43E-7E09-4A1C-84C0-8B7723B5CC91}" type="datetimeFigureOut">
              <a:rPr lang="zh-TW" altLang="en-US"/>
              <a:pPr>
                <a:defRPr/>
              </a:pPr>
              <a:t>2024/6/25</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1FDCF71E-D468-44A5-A58F-340255285589}" type="slidenum">
              <a:rPr lang="zh-TW" altLang="en-US"/>
              <a:pPr>
                <a:defRPr/>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071165" y="6813456"/>
            <a:ext cx="9461964" cy="19270964"/>
          </a:xfrm>
        </p:spPr>
        <p:txBody>
          <a:bodyPr/>
          <a:lstStyle>
            <a:lvl1pPr>
              <a:defRPr sz="8800"/>
            </a:lvl1pPr>
            <a:lvl2pPr>
              <a:defRPr sz="7500"/>
            </a:lvl2pPr>
            <a:lvl3pPr>
              <a:defRPr sz="6300"/>
            </a:lvl3pPr>
            <a:lvl4pPr>
              <a:defRPr sz="5700"/>
            </a:lvl4pPr>
            <a:lvl5pPr>
              <a:defRPr sz="5700"/>
            </a:lvl5pPr>
            <a:lvl6pPr>
              <a:defRPr sz="5700"/>
            </a:lvl6pPr>
            <a:lvl7pPr>
              <a:defRPr sz="5700"/>
            </a:lvl7pPr>
            <a:lvl8pPr>
              <a:defRPr sz="5700"/>
            </a:lvl8pPr>
            <a:lvl9pPr>
              <a:defRPr sz="57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10890184" y="6813456"/>
            <a:ext cx="9461964" cy="19270964"/>
          </a:xfrm>
        </p:spPr>
        <p:txBody>
          <a:bodyPr/>
          <a:lstStyle>
            <a:lvl1pPr>
              <a:defRPr sz="8800"/>
            </a:lvl1pPr>
            <a:lvl2pPr>
              <a:defRPr sz="7500"/>
            </a:lvl2pPr>
            <a:lvl3pPr>
              <a:defRPr sz="6300"/>
            </a:lvl3pPr>
            <a:lvl4pPr>
              <a:defRPr sz="5700"/>
            </a:lvl4pPr>
            <a:lvl5pPr>
              <a:defRPr sz="5700"/>
            </a:lvl5pPr>
            <a:lvl6pPr>
              <a:defRPr sz="5700"/>
            </a:lvl6pPr>
            <a:lvl7pPr>
              <a:defRPr sz="5700"/>
            </a:lvl7pPr>
            <a:lvl8pPr>
              <a:defRPr sz="5700"/>
            </a:lvl8pPr>
            <a:lvl9pPr>
              <a:defRPr sz="57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p:cNvSpPr>
            <a:spLocks noGrp="1"/>
          </p:cNvSpPr>
          <p:nvPr>
            <p:ph type="dt" sz="half" idx="10"/>
          </p:nvPr>
        </p:nvSpPr>
        <p:spPr/>
        <p:txBody>
          <a:bodyPr/>
          <a:lstStyle>
            <a:lvl1pPr>
              <a:defRPr/>
            </a:lvl1pPr>
          </a:lstStyle>
          <a:p>
            <a:pPr>
              <a:defRPr/>
            </a:pPr>
            <a:fld id="{F5D302BE-0C1F-4BC6-BADD-97AA7EA40214}" type="datetimeFigureOut">
              <a:rPr lang="zh-TW" altLang="en-US"/>
              <a:pPr>
                <a:defRPr/>
              </a:pPr>
              <a:t>2024/6/25</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98549B19-E076-4223-B753-A279B1AD2B18}" type="slidenum">
              <a:rPr lang="zh-TW" altLang="en-US"/>
              <a:pPr>
                <a:defRPr/>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1071166" y="6536312"/>
            <a:ext cx="9465684" cy="2724024"/>
          </a:xfrm>
        </p:spPr>
        <p:txBody>
          <a:bodyPr anchor="b"/>
          <a:lstStyle>
            <a:lvl1pPr marL="0" indent="0">
              <a:buNone/>
              <a:defRPr sz="7500" b="1"/>
            </a:lvl1pPr>
            <a:lvl2pPr marL="1439488" indent="0">
              <a:buNone/>
              <a:defRPr sz="6300" b="1"/>
            </a:lvl2pPr>
            <a:lvl3pPr marL="2878976" indent="0">
              <a:buNone/>
              <a:defRPr sz="5700" b="1"/>
            </a:lvl3pPr>
            <a:lvl4pPr marL="4318464" indent="0">
              <a:buNone/>
              <a:defRPr sz="5100" b="1"/>
            </a:lvl4pPr>
            <a:lvl5pPr marL="5757958" indent="0">
              <a:buNone/>
              <a:defRPr sz="5100" b="1"/>
            </a:lvl5pPr>
            <a:lvl6pPr marL="7197446" indent="0">
              <a:buNone/>
              <a:defRPr sz="5100" b="1"/>
            </a:lvl6pPr>
            <a:lvl7pPr marL="8636934" indent="0">
              <a:buNone/>
              <a:defRPr sz="5100" b="1"/>
            </a:lvl7pPr>
            <a:lvl8pPr marL="10076422" indent="0">
              <a:buNone/>
              <a:defRPr sz="5100" b="1"/>
            </a:lvl8pPr>
            <a:lvl9pPr marL="11515910" indent="0">
              <a:buNone/>
              <a:defRPr sz="5100" b="1"/>
            </a:lvl9pPr>
          </a:lstStyle>
          <a:p>
            <a:pPr lvl="0"/>
            <a:r>
              <a:rPr lang="zh-TW" altLang="en-US"/>
              <a:t>按一下以編輯母片文字樣式</a:t>
            </a:r>
          </a:p>
        </p:txBody>
      </p:sp>
      <p:sp>
        <p:nvSpPr>
          <p:cNvPr id="4" name="內容版面配置區 3"/>
          <p:cNvSpPr>
            <a:spLocks noGrp="1"/>
          </p:cNvSpPr>
          <p:nvPr>
            <p:ph sz="half" idx="2"/>
          </p:nvPr>
        </p:nvSpPr>
        <p:spPr>
          <a:xfrm>
            <a:off x="1071166" y="9260337"/>
            <a:ext cx="9465684" cy="16824072"/>
          </a:xfrm>
        </p:spPr>
        <p:txBody>
          <a:bodyPr/>
          <a:lstStyle>
            <a:lvl1pPr>
              <a:defRPr sz="7500"/>
            </a:lvl1pPr>
            <a:lvl2pPr>
              <a:defRPr sz="6300"/>
            </a:lvl2pPr>
            <a:lvl3pPr>
              <a:defRPr sz="5700"/>
            </a:lvl3pPr>
            <a:lvl4pPr>
              <a:defRPr sz="5100"/>
            </a:lvl4pPr>
            <a:lvl5pPr>
              <a:defRPr sz="5100"/>
            </a:lvl5pPr>
            <a:lvl6pPr>
              <a:defRPr sz="5100"/>
            </a:lvl6pPr>
            <a:lvl7pPr>
              <a:defRPr sz="5100"/>
            </a:lvl7pPr>
            <a:lvl8pPr>
              <a:defRPr sz="5100"/>
            </a:lvl8pPr>
            <a:lvl9pPr>
              <a:defRPr sz="51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10882747" y="6536312"/>
            <a:ext cx="9469401" cy="2724024"/>
          </a:xfrm>
        </p:spPr>
        <p:txBody>
          <a:bodyPr anchor="b"/>
          <a:lstStyle>
            <a:lvl1pPr marL="0" indent="0">
              <a:buNone/>
              <a:defRPr sz="7500" b="1"/>
            </a:lvl1pPr>
            <a:lvl2pPr marL="1439488" indent="0">
              <a:buNone/>
              <a:defRPr sz="6300" b="1"/>
            </a:lvl2pPr>
            <a:lvl3pPr marL="2878976" indent="0">
              <a:buNone/>
              <a:defRPr sz="5700" b="1"/>
            </a:lvl3pPr>
            <a:lvl4pPr marL="4318464" indent="0">
              <a:buNone/>
              <a:defRPr sz="5100" b="1"/>
            </a:lvl4pPr>
            <a:lvl5pPr marL="5757958" indent="0">
              <a:buNone/>
              <a:defRPr sz="5100" b="1"/>
            </a:lvl5pPr>
            <a:lvl6pPr marL="7197446" indent="0">
              <a:buNone/>
              <a:defRPr sz="5100" b="1"/>
            </a:lvl6pPr>
            <a:lvl7pPr marL="8636934" indent="0">
              <a:buNone/>
              <a:defRPr sz="5100" b="1"/>
            </a:lvl7pPr>
            <a:lvl8pPr marL="10076422" indent="0">
              <a:buNone/>
              <a:defRPr sz="5100" b="1"/>
            </a:lvl8pPr>
            <a:lvl9pPr marL="11515910" indent="0">
              <a:buNone/>
              <a:defRPr sz="5100" b="1"/>
            </a:lvl9pPr>
          </a:lstStyle>
          <a:p>
            <a:pPr lvl="0"/>
            <a:r>
              <a:rPr lang="zh-TW" altLang="en-US"/>
              <a:t>按一下以編輯母片文字樣式</a:t>
            </a:r>
          </a:p>
        </p:txBody>
      </p:sp>
      <p:sp>
        <p:nvSpPr>
          <p:cNvPr id="6" name="內容版面配置區 5"/>
          <p:cNvSpPr>
            <a:spLocks noGrp="1"/>
          </p:cNvSpPr>
          <p:nvPr>
            <p:ph sz="quarter" idx="4"/>
          </p:nvPr>
        </p:nvSpPr>
        <p:spPr>
          <a:xfrm>
            <a:off x="10882747" y="9260337"/>
            <a:ext cx="9469401" cy="16824072"/>
          </a:xfrm>
        </p:spPr>
        <p:txBody>
          <a:bodyPr/>
          <a:lstStyle>
            <a:lvl1pPr>
              <a:defRPr sz="7500"/>
            </a:lvl1pPr>
            <a:lvl2pPr>
              <a:defRPr sz="6300"/>
            </a:lvl2pPr>
            <a:lvl3pPr>
              <a:defRPr sz="5700"/>
            </a:lvl3pPr>
            <a:lvl4pPr>
              <a:defRPr sz="5100"/>
            </a:lvl4pPr>
            <a:lvl5pPr>
              <a:defRPr sz="5100"/>
            </a:lvl5pPr>
            <a:lvl6pPr>
              <a:defRPr sz="5100"/>
            </a:lvl6pPr>
            <a:lvl7pPr>
              <a:defRPr sz="5100"/>
            </a:lvl7pPr>
            <a:lvl8pPr>
              <a:defRPr sz="5100"/>
            </a:lvl8pPr>
            <a:lvl9pPr>
              <a:defRPr sz="51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3"/>
          <p:cNvSpPr>
            <a:spLocks noGrp="1"/>
          </p:cNvSpPr>
          <p:nvPr>
            <p:ph type="dt" sz="half" idx="10"/>
          </p:nvPr>
        </p:nvSpPr>
        <p:spPr/>
        <p:txBody>
          <a:bodyPr/>
          <a:lstStyle>
            <a:lvl1pPr>
              <a:defRPr/>
            </a:lvl1pPr>
          </a:lstStyle>
          <a:p>
            <a:pPr>
              <a:defRPr/>
            </a:pPr>
            <a:fld id="{3566E389-EE12-4F2F-B1BB-93B735B28AD7}" type="datetimeFigureOut">
              <a:rPr lang="zh-TW" altLang="en-US"/>
              <a:pPr>
                <a:defRPr/>
              </a:pPr>
              <a:t>2024/6/25</a:t>
            </a:fld>
            <a:endParaRPr lang="zh-TW" altLang="en-US"/>
          </a:p>
        </p:txBody>
      </p:sp>
      <p:sp>
        <p:nvSpPr>
          <p:cNvPr id="8" name="頁尾版面配置區 4"/>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p:cNvSpPr>
            <a:spLocks noGrp="1"/>
          </p:cNvSpPr>
          <p:nvPr>
            <p:ph type="sldNum" sz="quarter" idx="12"/>
          </p:nvPr>
        </p:nvSpPr>
        <p:spPr/>
        <p:txBody>
          <a:bodyPr/>
          <a:lstStyle>
            <a:lvl1pPr>
              <a:defRPr/>
            </a:lvl1pPr>
          </a:lstStyle>
          <a:p>
            <a:pPr>
              <a:defRPr/>
            </a:pPr>
            <a:fld id="{936AC5CD-4FE7-4EEF-92E5-5EDD2D3E5247}" type="slidenum">
              <a:rPr lang="zh-TW" altLang="en-US"/>
              <a:pPr>
                <a:defRPr/>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p:cNvSpPr>
            <a:spLocks noGrp="1"/>
          </p:cNvSpPr>
          <p:nvPr>
            <p:ph type="dt" sz="half" idx="10"/>
          </p:nvPr>
        </p:nvSpPr>
        <p:spPr/>
        <p:txBody>
          <a:bodyPr/>
          <a:lstStyle>
            <a:lvl1pPr>
              <a:defRPr/>
            </a:lvl1pPr>
          </a:lstStyle>
          <a:p>
            <a:pPr>
              <a:defRPr/>
            </a:pPr>
            <a:fld id="{5D479AFB-68C8-46E2-AADA-A5B1E1E07206}" type="datetimeFigureOut">
              <a:rPr lang="zh-TW" altLang="en-US"/>
              <a:pPr>
                <a:defRPr/>
              </a:pPr>
              <a:t>2024/6/25</a:t>
            </a:fld>
            <a:endParaRPr lang="zh-TW" altLang="en-US"/>
          </a:p>
        </p:txBody>
      </p:sp>
      <p:sp>
        <p:nvSpPr>
          <p:cNvPr id="4" name="頁尾版面配置區 4"/>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p:cNvSpPr>
            <a:spLocks noGrp="1"/>
          </p:cNvSpPr>
          <p:nvPr>
            <p:ph type="sldNum" sz="quarter" idx="12"/>
          </p:nvPr>
        </p:nvSpPr>
        <p:spPr/>
        <p:txBody>
          <a:bodyPr/>
          <a:lstStyle>
            <a:lvl1pPr>
              <a:defRPr/>
            </a:lvl1pPr>
          </a:lstStyle>
          <a:p>
            <a:pPr>
              <a:defRPr/>
            </a:pPr>
            <a:fld id="{AA5CC061-F645-4C4E-A1BC-AA9D7D41323C}" type="slidenum">
              <a:rPr lang="zh-TW" altLang="en-US"/>
              <a:pPr>
                <a:defRPr/>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BA9B1BA5-1714-4029-91A6-327AE1E081A2}" type="datetimeFigureOut">
              <a:rPr lang="zh-TW" altLang="en-US"/>
              <a:pPr>
                <a:defRPr/>
              </a:pPr>
              <a:t>2024/6/25</a:t>
            </a:fld>
            <a:endParaRPr lang="zh-TW" altLang="en-US"/>
          </a:p>
        </p:txBody>
      </p:sp>
      <p:sp>
        <p:nvSpPr>
          <p:cNvPr id="3" name="頁尾版面配置區 4"/>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p:cNvSpPr>
            <a:spLocks noGrp="1"/>
          </p:cNvSpPr>
          <p:nvPr>
            <p:ph type="sldNum" sz="quarter" idx="12"/>
          </p:nvPr>
        </p:nvSpPr>
        <p:spPr/>
        <p:txBody>
          <a:bodyPr/>
          <a:lstStyle>
            <a:lvl1pPr>
              <a:defRPr/>
            </a:lvl1pPr>
          </a:lstStyle>
          <a:p>
            <a:pPr>
              <a:defRPr/>
            </a:pPr>
            <a:fld id="{D47532B1-54BF-41FE-932B-B54573747907}" type="slidenum">
              <a:rPr lang="zh-TW" altLang="en-US"/>
              <a:pPr>
                <a:defRPr/>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071172" y="1162612"/>
            <a:ext cx="7048122" cy="4947858"/>
          </a:xfrm>
        </p:spPr>
        <p:txBody>
          <a:bodyPr anchor="b"/>
          <a:lstStyle>
            <a:lvl1pPr algn="l">
              <a:defRPr sz="6300" b="1"/>
            </a:lvl1pPr>
          </a:lstStyle>
          <a:p>
            <a:r>
              <a:rPr lang="zh-TW" altLang="en-US"/>
              <a:t>按一下以編輯母片標題樣式</a:t>
            </a:r>
          </a:p>
        </p:txBody>
      </p:sp>
      <p:sp>
        <p:nvSpPr>
          <p:cNvPr id="3" name="內容版面配置區 2"/>
          <p:cNvSpPr>
            <a:spLocks noGrp="1"/>
          </p:cNvSpPr>
          <p:nvPr>
            <p:ph idx="1"/>
          </p:nvPr>
        </p:nvSpPr>
        <p:spPr>
          <a:xfrm>
            <a:off x="8375920" y="1162615"/>
            <a:ext cx="11976227" cy="24921796"/>
          </a:xfrm>
        </p:spPr>
        <p:txBody>
          <a:bodyPr/>
          <a:lstStyle>
            <a:lvl1pPr>
              <a:defRPr sz="10100"/>
            </a:lvl1pPr>
            <a:lvl2pPr>
              <a:defRPr sz="8800"/>
            </a:lvl2pPr>
            <a:lvl3pPr>
              <a:defRPr sz="7500"/>
            </a:lvl3pPr>
            <a:lvl4pPr>
              <a:defRPr sz="6300"/>
            </a:lvl4pPr>
            <a:lvl5pPr>
              <a:defRPr sz="6300"/>
            </a:lvl5pPr>
            <a:lvl6pPr>
              <a:defRPr sz="6300"/>
            </a:lvl6pPr>
            <a:lvl7pPr>
              <a:defRPr sz="6300"/>
            </a:lvl7pPr>
            <a:lvl8pPr>
              <a:defRPr sz="6300"/>
            </a:lvl8pPr>
            <a:lvl9pPr>
              <a:defRPr sz="63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1071172" y="6110482"/>
            <a:ext cx="7048122" cy="19973938"/>
          </a:xfrm>
        </p:spPr>
        <p:txBody>
          <a:bodyPr/>
          <a:lstStyle>
            <a:lvl1pPr marL="0" indent="0">
              <a:buNone/>
              <a:defRPr sz="4400"/>
            </a:lvl1pPr>
            <a:lvl2pPr marL="1439488" indent="0">
              <a:buNone/>
              <a:defRPr sz="3800"/>
            </a:lvl2pPr>
            <a:lvl3pPr marL="2878976" indent="0">
              <a:buNone/>
              <a:defRPr sz="3100"/>
            </a:lvl3pPr>
            <a:lvl4pPr marL="4318464" indent="0">
              <a:buNone/>
              <a:defRPr sz="2900"/>
            </a:lvl4pPr>
            <a:lvl5pPr marL="5757958" indent="0">
              <a:buNone/>
              <a:defRPr sz="2900"/>
            </a:lvl5pPr>
            <a:lvl6pPr marL="7197446" indent="0">
              <a:buNone/>
              <a:defRPr sz="2900"/>
            </a:lvl6pPr>
            <a:lvl7pPr marL="8636934" indent="0">
              <a:buNone/>
              <a:defRPr sz="2900"/>
            </a:lvl7pPr>
            <a:lvl8pPr marL="10076422" indent="0">
              <a:buNone/>
              <a:defRPr sz="2900"/>
            </a:lvl8pPr>
            <a:lvl9pPr marL="11515910" indent="0">
              <a:buNone/>
              <a:defRPr sz="2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D3121AEF-107C-4026-9DD8-ADF885F76FF0}" type="datetimeFigureOut">
              <a:rPr lang="zh-TW" altLang="en-US"/>
              <a:pPr>
                <a:defRPr/>
              </a:pPr>
              <a:t>2024/6/25</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88956134-AA9C-4C3F-B260-BB2B362BC4CB}" type="slidenum">
              <a:rPr lang="zh-TW" altLang="en-US"/>
              <a:pPr>
                <a:defRPr/>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4199119" y="20440333"/>
            <a:ext cx="12853988" cy="2413097"/>
          </a:xfrm>
        </p:spPr>
        <p:txBody>
          <a:bodyPr anchor="b"/>
          <a:lstStyle>
            <a:lvl1pPr algn="l">
              <a:defRPr sz="6300" b="1"/>
            </a:lvl1pPr>
          </a:lstStyle>
          <a:p>
            <a:r>
              <a:rPr lang="zh-TW" altLang="en-US"/>
              <a:t>按一下以編輯母片標題樣式</a:t>
            </a:r>
          </a:p>
        </p:txBody>
      </p:sp>
      <p:sp>
        <p:nvSpPr>
          <p:cNvPr id="3" name="圖片版面配置區 2"/>
          <p:cNvSpPr>
            <a:spLocks noGrp="1"/>
          </p:cNvSpPr>
          <p:nvPr>
            <p:ph type="pic" idx="1"/>
          </p:nvPr>
        </p:nvSpPr>
        <p:spPr>
          <a:xfrm>
            <a:off x="4199119" y="2609117"/>
            <a:ext cx="12853988" cy="17520285"/>
          </a:xfrm>
        </p:spPr>
        <p:txBody>
          <a:bodyPr rtlCol="0">
            <a:normAutofit/>
          </a:bodyPr>
          <a:lstStyle>
            <a:lvl1pPr marL="0" indent="0">
              <a:buNone/>
              <a:defRPr sz="10100"/>
            </a:lvl1pPr>
            <a:lvl2pPr marL="1439488" indent="0">
              <a:buNone/>
              <a:defRPr sz="8800"/>
            </a:lvl2pPr>
            <a:lvl3pPr marL="2878976" indent="0">
              <a:buNone/>
              <a:defRPr sz="7500"/>
            </a:lvl3pPr>
            <a:lvl4pPr marL="4318464" indent="0">
              <a:buNone/>
              <a:defRPr sz="6300"/>
            </a:lvl4pPr>
            <a:lvl5pPr marL="5757958" indent="0">
              <a:buNone/>
              <a:defRPr sz="6300"/>
            </a:lvl5pPr>
            <a:lvl6pPr marL="7197446" indent="0">
              <a:buNone/>
              <a:defRPr sz="6300"/>
            </a:lvl6pPr>
            <a:lvl7pPr marL="8636934" indent="0">
              <a:buNone/>
              <a:defRPr sz="6300"/>
            </a:lvl7pPr>
            <a:lvl8pPr marL="10076422" indent="0">
              <a:buNone/>
              <a:defRPr sz="6300"/>
            </a:lvl8pPr>
            <a:lvl9pPr marL="11515910" indent="0">
              <a:buNone/>
              <a:defRPr sz="6300"/>
            </a:lvl9pPr>
          </a:lstStyle>
          <a:p>
            <a:pPr lvl="0"/>
            <a:endParaRPr lang="zh-TW" altLang="en-US" noProof="0"/>
          </a:p>
        </p:txBody>
      </p:sp>
      <p:sp>
        <p:nvSpPr>
          <p:cNvPr id="4" name="文字版面配置區 3"/>
          <p:cNvSpPr>
            <a:spLocks noGrp="1"/>
          </p:cNvSpPr>
          <p:nvPr>
            <p:ph type="body" sz="half" idx="2"/>
          </p:nvPr>
        </p:nvSpPr>
        <p:spPr>
          <a:xfrm>
            <a:off x="4199119" y="22853430"/>
            <a:ext cx="12853988" cy="3426998"/>
          </a:xfrm>
        </p:spPr>
        <p:txBody>
          <a:bodyPr/>
          <a:lstStyle>
            <a:lvl1pPr marL="0" indent="0">
              <a:buNone/>
              <a:defRPr sz="4400"/>
            </a:lvl1pPr>
            <a:lvl2pPr marL="1439488" indent="0">
              <a:buNone/>
              <a:defRPr sz="3800"/>
            </a:lvl2pPr>
            <a:lvl3pPr marL="2878976" indent="0">
              <a:buNone/>
              <a:defRPr sz="3100"/>
            </a:lvl3pPr>
            <a:lvl4pPr marL="4318464" indent="0">
              <a:buNone/>
              <a:defRPr sz="2900"/>
            </a:lvl4pPr>
            <a:lvl5pPr marL="5757958" indent="0">
              <a:buNone/>
              <a:defRPr sz="2900"/>
            </a:lvl5pPr>
            <a:lvl6pPr marL="7197446" indent="0">
              <a:buNone/>
              <a:defRPr sz="2900"/>
            </a:lvl6pPr>
            <a:lvl7pPr marL="8636934" indent="0">
              <a:buNone/>
              <a:defRPr sz="2900"/>
            </a:lvl7pPr>
            <a:lvl8pPr marL="10076422" indent="0">
              <a:buNone/>
              <a:defRPr sz="2900"/>
            </a:lvl8pPr>
            <a:lvl9pPr marL="11515910" indent="0">
              <a:buNone/>
              <a:defRPr sz="2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EEC543EC-DD1F-4626-96C4-72A09FE3038E}" type="datetimeFigureOut">
              <a:rPr lang="zh-TW" altLang="en-US"/>
              <a:pPr>
                <a:defRPr/>
              </a:pPr>
              <a:t>2024/6/25</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64862CC8-F5B6-4255-82F8-332C6D329624}" type="slidenum">
              <a:rPr lang="zh-TW" altLang="en-US"/>
              <a:pPr>
                <a:defRPr/>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1071563" y="1169988"/>
            <a:ext cx="19280187" cy="4865687"/>
          </a:xfrm>
          <a:prstGeom prst="rect">
            <a:avLst/>
          </a:prstGeom>
          <a:noFill/>
          <a:ln w="9525">
            <a:noFill/>
            <a:miter lim="800000"/>
            <a:headEnd/>
            <a:tailEnd/>
          </a:ln>
        </p:spPr>
        <p:txBody>
          <a:bodyPr vert="horz" wrap="square" lIns="287900" tIns="143947" rIns="287900" bIns="143947" numCol="1" anchor="ctr" anchorCtr="0" compatLnSpc="1">
            <a:prstTxWarp prst="textNoShape">
              <a:avLst/>
            </a:prstTxWarp>
          </a:bodyPr>
          <a:lstStyle/>
          <a:p>
            <a:pPr lvl="0"/>
            <a:r>
              <a:rPr lang="zh-TW" altLang="en-US"/>
              <a:t>按一下以編輯母片標題樣式</a:t>
            </a:r>
          </a:p>
        </p:txBody>
      </p:sp>
      <p:sp>
        <p:nvSpPr>
          <p:cNvPr id="1027" name="文字版面配置區 2"/>
          <p:cNvSpPr>
            <a:spLocks noGrp="1"/>
          </p:cNvSpPr>
          <p:nvPr>
            <p:ph type="body" idx="1"/>
          </p:nvPr>
        </p:nvSpPr>
        <p:spPr bwMode="auto">
          <a:xfrm>
            <a:off x="1071563" y="6813550"/>
            <a:ext cx="19280187" cy="19270663"/>
          </a:xfrm>
          <a:prstGeom prst="rect">
            <a:avLst/>
          </a:prstGeom>
          <a:noFill/>
          <a:ln w="9525">
            <a:noFill/>
            <a:miter lim="800000"/>
            <a:headEnd/>
            <a:tailEnd/>
          </a:ln>
        </p:spPr>
        <p:txBody>
          <a:bodyPr vert="horz" wrap="square" lIns="287900" tIns="143947" rIns="287900" bIns="143947"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1071563" y="27065288"/>
            <a:ext cx="4999037" cy="1554162"/>
          </a:xfrm>
          <a:prstGeom prst="rect">
            <a:avLst/>
          </a:prstGeom>
        </p:spPr>
        <p:txBody>
          <a:bodyPr vert="horz" lIns="287900" tIns="143947" rIns="287900" bIns="143947" rtlCol="0" anchor="ctr"/>
          <a:lstStyle>
            <a:lvl1pPr algn="l" defTabSz="2879524" fontAlgn="auto">
              <a:spcBef>
                <a:spcPts val="0"/>
              </a:spcBef>
              <a:spcAft>
                <a:spcPts val="0"/>
              </a:spcAft>
              <a:defRPr kumimoji="0" sz="3800">
                <a:solidFill>
                  <a:schemeClr val="tx1">
                    <a:tint val="75000"/>
                  </a:schemeClr>
                </a:solidFill>
                <a:latin typeface="+mn-lt"/>
                <a:ea typeface="+mn-ea"/>
              </a:defRPr>
            </a:lvl1pPr>
          </a:lstStyle>
          <a:p>
            <a:pPr>
              <a:defRPr/>
            </a:pPr>
            <a:fld id="{9FC01D66-A885-413A-9592-E1E46DD65CA2}" type="datetimeFigureOut">
              <a:rPr lang="zh-TW" altLang="en-US"/>
              <a:pPr>
                <a:defRPr/>
              </a:pPr>
              <a:t>2024/6/25</a:t>
            </a:fld>
            <a:endParaRPr lang="zh-TW" altLang="en-US"/>
          </a:p>
        </p:txBody>
      </p:sp>
      <p:sp>
        <p:nvSpPr>
          <p:cNvPr id="5" name="頁尾版面配置區 4"/>
          <p:cNvSpPr>
            <a:spLocks noGrp="1"/>
          </p:cNvSpPr>
          <p:nvPr>
            <p:ph type="ftr" sz="quarter" idx="3"/>
          </p:nvPr>
        </p:nvSpPr>
        <p:spPr>
          <a:xfrm>
            <a:off x="7319963" y="27065288"/>
            <a:ext cx="6783387" cy="1554162"/>
          </a:xfrm>
          <a:prstGeom prst="rect">
            <a:avLst/>
          </a:prstGeom>
        </p:spPr>
        <p:txBody>
          <a:bodyPr vert="horz" lIns="287900" tIns="143947" rIns="287900" bIns="143947" rtlCol="0" anchor="ctr"/>
          <a:lstStyle>
            <a:lvl1pPr algn="ctr" defTabSz="2879524" fontAlgn="auto">
              <a:spcBef>
                <a:spcPts val="0"/>
              </a:spcBef>
              <a:spcAft>
                <a:spcPts val="0"/>
              </a:spcAft>
              <a:defRPr kumimoji="0" sz="3800">
                <a:solidFill>
                  <a:schemeClr val="tx1">
                    <a:tint val="75000"/>
                  </a:schemeClr>
                </a:solidFill>
                <a:latin typeface="+mn-lt"/>
                <a:ea typeface="+mn-ea"/>
              </a:defRPr>
            </a:lvl1pPr>
          </a:lstStyle>
          <a:p>
            <a:pPr>
              <a:defRPr/>
            </a:pPr>
            <a:endParaRPr lang="zh-TW" altLang="en-US"/>
          </a:p>
        </p:txBody>
      </p:sp>
      <p:sp>
        <p:nvSpPr>
          <p:cNvPr id="6" name="投影片編號版面配置區 5"/>
          <p:cNvSpPr>
            <a:spLocks noGrp="1"/>
          </p:cNvSpPr>
          <p:nvPr>
            <p:ph type="sldNum" sz="quarter" idx="4"/>
          </p:nvPr>
        </p:nvSpPr>
        <p:spPr>
          <a:xfrm>
            <a:off x="15352713" y="27065288"/>
            <a:ext cx="4999037" cy="1554162"/>
          </a:xfrm>
          <a:prstGeom prst="rect">
            <a:avLst/>
          </a:prstGeom>
        </p:spPr>
        <p:txBody>
          <a:bodyPr vert="horz" lIns="287900" tIns="143947" rIns="287900" bIns="143947" rtlCol="0" anchor="ctr"/>
          <a:lstStyle>
            <a:lvl1pPr algn="r" defTabSz="2879524" fontAlgn="auto">
              <a:spcBef>
                <a:spcPts val="0"/>
              </a:spcBef>
              <a:spcAft>
                <a:spcPts val="0"/>
              </a:spcAft>
              <a:defRPr kumimoji="0" sz="3800">
                <a:solidFill>
                  <a:schemeClr val="tx1">
                    <a:tint val="75000"/>
                  </a:schemeClr>
                </a:solidFill>
                <a:latin typeface="+mn-lt"/>
                <a:ea typeface="+mn-ea"/>
              </a:defRPr>
            </a:lvl1pPr>
          </a:lstStyle>
          <a:p>
            <a:pPr>
              <a:defRPr/>
            </a:pPr>
            <a:fld id="{53B5A704-B0C8-425F-9AFF-1803E505E5F4}"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791" r:id="rId1"/>
    <p:sldLayoutId id="2147483790" r:id="rId2"/>
    <p:sldLayoutId id="2147483789" r:id="rId3"/>
    <p:sldLayoutId id="2147483788" r:id="rId4"/>
    <p:sldLayoutId id="2147483787" r:id="rId5"/>
    <p:sldLayoutId id="2147483786" r:id="rId6"/>
    <p:sldLayoutId id="2147483785" r:id="rId7"/>
    <p:sldLayoutId id="2147483784" r:id="rId8"/>
    <p:sldLayoutId id="2147483783" r:id="rId9"/>
    <p:sldLayoutId id="2147483782" r:id="rId10"/>
    <p:sldLayoutId id="2147483781" r:id="rId11"/>
  </p:sldLayoutIdLst>
  <p:txStyles>
    <p:titleStyle>
      <a:lvl1pPr algn="ctr" defTabSz="2878138" rtl="0" eaLnBrk="0" fontAlgn="base" hangingPunct="0">
        <a:spcBef>
          <a:spcPct val="0"/>
        </a:spcBef>
        <a:spcAft>
          <a:spcPct val="0"/>
        </a:spcAft>
        <a:defRPr sz="13900" kern="1200">
          <a:solidFill>
            <a:schemeClr val="tx1"/>
          </a:solidFill>
          <a:latin typeface="+mj-lt"/>
          <a:ea typeface="+mj-ea"/>
          <a:cs typeface="+mj-cs"/>
        </a:defRPr>
      </a:lvl1pPr>
      <a:lvl2pPr algn="ctr" defTabSz="2878138" rtl="0" eaLnBrk="0" fontAlgn="base" hangingPunct="0">
        <a:spcBef>
          <a:spcPct val="0"/>
        </a:spcBef>
        <a:spcAft>
          <a:spcPct val="0"/>
        </a:spcAft>
        <a:defRPr sz="13900">
          <a:solidFill>
            <a:schemeClr val="tx1"/>
          </a:solidFill>
          <a:latin typeface="Calibri" pitchFamily="34" charset="0"/>
          <a:ea typeface="新細明體" charset="-120"/>
        </a:defRPr>
      </a:lvl2pPr>
      <a:lvl3pPr algn="ctr" defTabSz="2878138" rtl="0" eaLnBrk="0" fontAlgn="base" hangingPunct="0">
        <a:spcBef>
          <a:spcPct val="0"/>
        </a:spcBef>
        <a:spcAft>
          <a:spcPct val="0"/>
        </a:spcAft>
        <a:defRPr sz="13900">
          <a:solidFill>
            <a:schemeClr val="tx1"/>
          </a:solidFill>
          <a:latin typeface="Calibri" pitchFamily="34" charset="0"/>
          <a:ea typeface="新細明體" charset="-120"/>
        </a:defRPr>
      </a:lvl3pPr>
      <a:lvl4pPr algn="ctr" defTabSz="2878138" rtl="0" eaLnBrk="0" fontAlgn="base" hangingPunct="0">
        <a:spcBef>
          <a:spcPct val="0"/>
        </a:spcBef>
        <a:spcAft>
          <a:spcPct val="0"/>
        </a:spcAft>
        <a:defRPr sz="13900">
          <a:solidFill>
            <a:schemeClr val="tx1"/>
          </a:solidFill>
          <a:latin typeface="Calibri" pitchFamily="34" charset="0"/>
          <a:ea typeface="新細明體" charset="-120"/>
        </a:defRPr>
      </a:lvl4pPr>
      <a:lvl5pPr algn="ctr" defTabSz="2878138" rtl="0" eaLnBrk="0" fontAlgn="base" hangingPunct="0">
        <a:spcBef>
          <a:spcPct val="0"/>
        </a:spcBef>
        <a:spcAft>
          <a:spcPct val="0"/>
        </a:spcAft>
        <a:defRPr sz="13900">
          <a:solidFill>
            <a:schemeClr val="tx1"/>
          </a:solidFill>
          <a:latin typeface="Calibri" pitchFamily="34" charset="0"/>
          <a:ea typeface="新細明體" charset="-120"/>
        </a:defRPr>
      </a:lvl5pPr>
      <a:lvl6pPr marL="457200" algn="ctr" defTabSz="2878138" rtl="0" fontAlgn="base">
        <a:spcBef>
          <a:spcPct val="0"/>
        </a:spcBef>
        <a:spcAft>
          <a:spcPct val="0"/>
        </a:spcAft>
        <a:defRPr sz="13900">
          <a:solidFill>
            <a:schemeClr val="tx1"/>
          </a:solidFill>
          <a:latin typeface="Calibri" pitchFamily="34" charset="0"/>
          <a:ea typeface="新細明體" charset="-120"/>
        </a:defRPr>
      </a:lvl6pPr>
      <a:lvl7pPr marL="914400" algn="ctr" defTabSz="2878138" rtl="0" fontAlgn="base">
        <a:spcBef>
          <a:spcPct val="0"/>
        </a:spcBef>
        <a:spcAft>
          <a:spcPct val="0"/>
        </a:spcAft>
        <a:defRPr sz="13900">
          <a:solidFill>
            <a:schemeClr val="tx1"/>
          </a:solidFill>
          <a:latin typeface="Calibri" pitchFamily="34" charset="0"/>
          <a:ea typeface="新細明體" charset="-120"/>
        </a:defRPr>
      </a:lvl7pPr>
      <a:lvl8pPr marL="1371600" algn="ctr" defTabSz="2878138" rtl="0" fontAlgn="base">
        <a:spcBef>
          <a:spcPct val="0"/>
        </a:spcBef>
        <a:spcAft>
          <a:spcPct val="0"/>
        </a:spcAft>
        <a:defRPr sz="13900">
          <a:solidFill>
            <a:schemeClr val="tx1"/>
          </a:solidFill>
          <a:latin typeface="Calibri" pitchFamily="34" charset="0"/>
          <a:ea typeface="新細明體" charset="-120"/>
        </a:defRPr>
      </a:lvl8pPr>
      <a:lvl9pPr marL="1828800" algn="ctr" defTabSz="2878138" rtl="0" fontAlgn="base">
        <a:spcBef>
          <a:spcPct val="0"/>
        </a:spcBef>
        <a:spcAft>
          <a:spcPct val="0"/>
        </a:spcAft>
        <a:defRPr sz="13900">
          <a:solidFill>
            <a:schemeClr val="tx1"/>
          </a:solidFill>
          <a:latin typeface="Calibri" pitchFamily="34" charset="0"/>
          <a:ea typeface="新細明體" charset="-120"/>
        </a:defRPr>
      </a:lvl9pPr>
    </p:titleStyle>
    <p:bodyStyle>
      <a:lvl1pPr marL="1079500" indent="-1079500" algn="l" defTabSz="2878138" rtl="0" eaLnBrk="0" fontAlgn="base" hangingPunct="0">
        <a:spcBef>
          <a:spcPct val="20000"/>
        </a:spcBef>
        <a:spcAft>
          <a:spcPct val="0"/>
        </a:spcAft>
        <a:buFont typeface="Arial" charset="0"/>
        <a:buChar char="•"/>
        <a:defRPr sz="10100" kern="1200">
          <a:solidFill>
            <a:schemeClr val="tx1"/>
          </a:solidFill>
          <a:latin typeface="+mn-lt"/>
          <a:ea typeface="+mn-ea"/>
          <a:cs typeface="+mn-cs"/>
        </a:defRPr>
      </a:lvl1pPr>
      <a:lvl2pPr marL="2338388" indent="-898525" algn="l" defTabSz="2878138" rtl="0" eaLnBrk="0" fontAlgn="base" hangingPunct="0">
        <a:spcBef>
          <a:spcPct val="20000"/>
        </a:spcBef>
        <a:spcAft>
          <a:spcPct val="0"/>
        </a:spcAft>
        <a:buFont typeface="Arial" charset="0"/>
        <a:buChar char="–"/>
        <a:defRPr sz="8800" kern="1200">
          <a:solidFill>
            <a:schemeClr val="tx1"/>
          </a:solidFill>
          <a:latin typeface="+mn-lt"/>
          <a:ea typeface="+mn-ea"/>
          <a:cs typeface="+mn-cs"/>
        </a:defRPr>
      </a:lvl2pPr>
      <a:lvl3pPr marL="3597275" indent="-719138" algn="l" defTabSz="2878138" rtl="0" eaLnBrk="0" fontAlgn="base" hangingPunct="0">
        <a:spcBef>
          <a:spcPct val="20000"/>
        </a:spcBef>
        <a:spcAft>
          <a:spcPct val="0"/>
        </a:spcAft>
        <a:buFont typeface="Arial" charset="0"/>
        <a:buChar char="•"/>
        <a:defRPr sz="7500" kern="1200">
          <a:solidFill>
            <a:schemeClr val="tx1"/>
          </a:solidFill>
          <a:latin typeface="+mn-lt"/>
          <a:ea typeface="+mn-ea"/>
          <a:cs typeface="+mn-cs"/>
        </a:defRPr>
      </a:lvl3pPr>
      <a:lvl4pPr marL="5037138" indent="-719138" algn="l" defTabSz="2878138" rtl="0" eaLnBrk="0" fontAlgn="base" hangingPunct="0">
        <a:spcBef>
          <a:spcPct val="20000"/>
        </a:spcBef>
        <a:spcAft>
          <a:spcPct val="0"/>
        </a:spcAft>
        <a:buFont typeface="Arial" charset="0"/>
        <a:buChar char="–"/>
        <a:defRPr sz="6300" kern="1200">
          <a:solidFill>
            <a:schemeClr val="tx1"/>
          </a:solidFill>
          <a:latin typeface="+mn-lt"/>
          <a:ea typeface="+mn-ea"/>
          <a:cs typeface="+mn-cs"/>
        </a:defRPr>
      </a:lvl4pPr>
      <a:lvl5pPr marL="6477000" indent="-719138" algn="l" defTabSz="2878138" rtl="0" eaLnBrk="0" fontAlgn="base" hangingPunct="0">
        <a:spcBef>
          <a:spcPct val="20000"/>
        </a:spcBef>
        <a:spcAft>
          <a:spcPct val="0"/>
        </a:spcAft>
        <a:buFont typeface="Arial" charset="0"/>
        <a:buChar char="»"/>
        <a:defRPr sz="6300" kern="1200">
          <a:solidFill>
            <a:schemeClr val="tx1"/>
          </a:solidFill>
          <a:latin typeface="+mn-lt"/>
          <a:ea typeface="+mn-ea"/>
          <a:cs typeface="+mn-cs"/>
        </a:defRPr>
      </a:lvl5pPr>
      <a:lvl6pPr marL="7917187" indent="-719747" algn="l" defTabSz="2878976"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6pPr>
      <a:lvl7pPr marL="9356675" indent="-719747" algn="l" defTabSz="2878976"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7pPr>
      <a:lvl8pPr marL="10796166" indent="-719747" algn="l" defTabSz="2878976"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8pPr>
      <a:lvl9pPr marL="12235657" indent="-719747" algn="l" defTabSz="2878976"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9pPr>
    </p:bodyStyle>
    <p:otherStyle>
      <a:defPPr>
        <a:defRPr lang="zh-TW"/>
      </a:defPPr>
      <a:lvl1pPr marL="0" algn="l" defTabSz="2878976" rtl="0" eaLnBrk="1" latinLnBrk="0" hangingPunct="1">
        <a:defRPr sz="5700" kern="1200">
          <a:solidFill>
            <a:schemeClr val="tx1"/>
          </a:solidFill>
          <a:latin typeface="+mn-lt"/>
          <a:ea typeface="+mn-ea"/>
          <a:cs typeface="+mn-cs"/>
        </a:defRPr>
      </a:lvl1pPr>
      <a:lvl2pPr marL="1439488" algn="l" defTabSz="2878976" rtl="0" eaLnBrk="1" latinLnBrk="0" hangingPunct="1">
        <a:defRPr sz="5700" kern="1200">
          <a:solidFill>
            <a:schemeClr val="tx1"/>
          </a:solidFill>
          <a:latin typeface="+mn-lt"/>
          <a:ea typeface="+mn-ea"/>
          <a:cs typeface="+mn-cs"/>
        </a:defRPr>
      </a:lvl2pPr>
      <a:lvl3pPr marL="2878976" algn="l" defTabSz="2878976" rtl="0" eaLnBrk="1" latinLnBrk="0" hangingPunct="1">
        <a:defRPr sz="5700" kern="1200">
          <a:solidFill>
            <a:schemeClr val="tx1"/>
          </a:solidFill>
          <a:latin typeface="+mn-lt"/>
          <a:ea typeface="+mn-ea"/>
          <a:cs typeface="+mn-cs"/>
        </a:defRPr>
      </a:lvl3pPr>
      <a:lvl4pPr marL="4318464" algn="l" defTabSz="2878976" rtl="0" eaLnBrk="1" latinLnBrk="0" hangingPunct="1">
        <a:defRPr sz="5700" kern="1200">
          <a:solidFill>
            <a:schemeClr val="tx1"/>
          </a:solidFill>
          <a:latin typeface="+mn-lt"/>
          <a:ea typeface="+mn-ea"/>
          <a:cs typeface="+mn-cs"/>
        </a:defRPr>
      </a:lvl4pPr>
      <a:lvl5pPr marL="5757958" algn="l" defTabSz="2878976" rtl="0" eaLnBrk="1" latinLnBrk="0" hangingPunct="1">
        <a:defRPr sz="5700" kern="1200">
          <a:solidFill>
            <a:schemeClr val="tx1"/>
          </a:solidFill>
          <a:latin typeface="+mn-lt"/>
          <a:ea typeface="+mn-ea"/>
          <a:cs typeface="+mn-cs"/>
        </a:defRPr>
      </a:lvl5pPr>
      <a:lvl6pPr marL="7197446" algn="l" defTabSz="2878976" rtl="0" eaLnBrk="1" latinLnBrk="0" hangingPunct="1">
        <a:defRPr sz="5700" kern="1200">
          <a:solidFill>
            <a:schemeClr val="tx1"/>
          </a:solidFill>
          <a:latin typeface="+mn-lt"/>
          <a:ea typeface="+mn-ea"/>
          <a:cs typeface="+mn-cs"/>
        </a:defRPr>
      </a:lvl6pPr>
      <a:lvl7pPr marL="8636934" algn="l" defTabSz="2878976" rtl="0" eaLnBrk="1" latinLnBrk="0" hangingPunct="1">
        <a:defRPr sz="5700" kern="1200">
          <a:solidFill>
            <a:schemeClr val="tx1"/>
          </a:solidFill>
          <a:latin typeface="+mn-lt"/>
          <a:ea typeface="+mn-ea"/>
          <a:cs typeface="+mn-cs"/>
        </a:defRPr>
      </a:lvl7pPr>
      <a:lvl8pPr marL="10076422" algn="l" defTabSz="2878976" rtl="0" eaLnBrk="1" latinLnBrk="0" hangingPunct="1">
        <a:defRPr sz="5700" kern="1200">
          <a:solidFill>
            <a:schemeClr val="tx1"/>
          </a:solidFill>
          <a:latin typeface="+mn-lt"/>
          <a:ea typeface="+mn-ea"/>
          <a:cs typeface="+mn-cs"/>
        </a:defRPr>
      </a:lvl8pPr>
      <a:lvl9pPr marL="11515910" algn="l" defTabSz="2878976"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diagramColors" Target="../diagrams/colors1.xml"/><Relationship Id="rId17"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diagramQuickStyle" Target="../diagrams/quickStyle1.xml"/><Relationship Id="rId5" Type="http://schemas.openxmlformats.org/officeDocument/2006/relationships/image" Target="../media/image3.gif"/><Relationship Id="rId15" Type="http://schemas.openxmlformats.org/officeDocument/2006/relationships/image" Target="../media/image8.png"/><Relationship Id="rId10" Type="http://schemas.openxmlformats.org/officeDocument/2006/relationships/diagramLayout" Target="../diagrams/layout1.xml"/><Relationship Id="rId4" Type="http://schemas.openxmlformats.org/officeDocument/2006/relationships/image" Target="../media/image2.jpg"/><Relationship Id="rId9" Type="http://schemas.openxmlformats.org/officeDocument/2006/relationships/diagramData" Target="../diagrams/data1.xm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6">
            <a:extLst>
              <a:ext uri="{FF2B5EF4-FFF2-40B4-BE49-F238E27FC236}">
                <a16:creationId xmlns:a16="http://schemas.microsoft.com/office/drawing/2014/main" id="{49EE46C6-0640-40C5-BB9B-D81F1A75873E}"/>
              </a:ext>
            </a:extLst>
          </p:cNvPr>
          <p:cNvSpPr/>
          <p:nvPr/>
        </p:nvSpPr>
        <p:spPr>
          <a:xfrm>
            <a:off x="536699" y="24981217"/>
            <a:ext cx="10080000" cy="3516564"/>
          </a:xfrm>
          <a:prstGeom prst="roundRect">
            <a:avLst>
              <a:gd name="adj" fmla="val 2629"/>
            </a:avLst>
          </a:prstGeom>
          <a:noFill/>
          <a:ln w="76200">
            <a:solidFill>
              <a:srgbClr val="A0BC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B276ABFA-C6B6-4AB4-83F3-37D70075FABE}"/>
              </a:ext>
            </a:extLst>
          </p:cNvPr>
          <p:cNvSpPr/>
          <p:nvPr/>
        </p:nvSpPr>
        <p:spPr>
          <a:xfrm>
            <a:off x="-1" y="28778631"/>
            <a:ext cx="21423313" cy="191633"/>
          </a:xfrm>
          <a:prstGeom prst="rect">
            <a:avLst/>
          </a:prstGeom>
          <a:solidFill>
            <a:srgbClr val="80A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016" dirty="0"/>
          </a:p>
        </p:txBody>
      </p:sp>
      <p:pic>
        <p:nvPicPr>
          <p:cNvPr id="6" name="圖片 5">
            <a:extLst>
              <a:ext uri="{FF2B5EF4-FFF2-40B4-BE49-F238E27FC236}">
                <a16:creationId xmlns:a16="http://schemas.microsoft.com/office/drawing/2014/main" id="{76F10109-BFAE-6246-9F58-7F5EBFA94CDC}"/>
              </a:ext>
            </a:extLst>
          </p:cNvPr>
          <p:cNvPicPr>
            <a:picLocks noChangeAspect="1"/>
          </p:cNvPicPr>
          <p:nvPr/>
        </p:nvPicPr>
        <p:blipFill rotWithShape="1">
          <a:blip r:embed="rId3"/>
          <a:srcRect r="74534"/>
          <a:stretch/>
        </p:blipFill>
        <p:spPr>
          <a:xfrm>
            <a:off x="18762120" y="27915436"/>
            <a:ext cx="2534712" cy="720000"/>
          </a:xfrm>
          <a:prstGeom prst="rect">
            <a:avLst/>
          </a:prstGeom>
        </p:spPr>
      </p:pic>
      <p:pic>
        <p:nvPicPr>
          <p:cNvPr id="7" name="圖片 6" descr="一張含有 文字 的圖片&#10;&#10;自動產生的描述">
            <a:extLst>
              <a:ext uri="{FF2B5EF4-FFF2-40B4-BE49-F238E27FC236}">
                <a16:creationId xmlns:a16="http://schemas.microsoft.com/office/drawing/2014/main" id="{F9022176-6A70-A047-9E15-D1A7DD83CFCD}"/>
              </a:ext>
            </a:extLst>
          </p:cNvPr>
          <p:cNvPicPr>
            <a:picLocks noChangeAspect="1"/>
          </p:cNvPicPr>
          <p:nvPr/>
        </p:nvPicPr>
        <p:blipFill rotWithShape="1">
          <a:blip r:embed="rId4"/>
          <a:srcRect l="24455" t="39627" r="23927" b="39192"/>
          <a:stretch/>
        </p:blipFill>
        <p:spPr>
          <a:xfrm>
            <a:off x="14868053" y="27915832"/>
            <a:ext cx="2480124" cy="720000"/>
          </a:xfrm>
          <a:prstGeom prst="rect">
            <a:avLst/>
          </a:prstGeom>
        </p:spPr>
      </p:pic>
      <p:sp>
        <p:nvSpPr>
          <p:cNvPr id="10" name="文字方塊 9">
            <a:extLst>
              <a:ext uri="{FF2B5EF4-FFF2-40B4-BE49-F238E27FC236}">
                <a16:creationId xmlns:a16="http://schemas.microsoft.com/office/drawing/2014/main" id="{C307E88A-77C3-42EC-B3D6-0C6B67537E2B}"/>
              </a:ext>
            </a:extLst>
          </p:cNvPr>
          <p:cNvSpPr txBox="1"/>
          <p:nvPr/>
        </p:nvSpPr>
        <p:spPr>
          <a:xfrm>
            <a:off x="18416512" y="27857276"/>
            <a:ext cx="470000" cy="707886"/>
          </a:xfrm>
          <a:prstGeom prst="rect">
            <a:avLst/>
          </a:prstGeom>
          <a:noFill/>
        </p:spPr>
        <p:txBody>
          <a:bodyPr wrap="none" rtlCol="0">
            <a:spAutoFit/>
          </a:bodyPr>
          <a:lstStyle/>
          <a:p>
            <a:r>
              <a:rPr lang="en-US" altLang="zh-TW" sz="4000" b="1" dirty="0">
                <a:solidFill>
                  <a:schemeClr val="tx1">
                    <a:lumMod val="65000"/>
                    <a:lumOff val="35000"/>
                  </a:schemeClr>
                </a:solidFill>
              </a:rPr>
              <a:t>x</a:t>
            </a:r>
            <a:endParaRPr lang="zh-TW" altLang="en-US" sz="4000" b="1" dirty="0">
              <a:solidFill>
                <a:schemeClr val="tx1">
                  <a:lumMod val="65000"/>
                  <a:lumOff val="35000"/>
                </a:schemeClr>
              </a:solidFill>
            </a:endParaRPr>
          </a:p>
        </p:txBody>
      </p:sp>
      <p:sp>
        <p:nvSpPr>
          <p:cNvPr id="12" name="矩形: 圓角 36">
            <a:extLst>
              <a:ext uri="{FF2B5EF4-FFF2-40B4-BE49-F238E27FC236}">
                <a16:creationId xmlns:a16="http://schemas.microsoft.com/office/drawing/2014/main" id="{49EE46C6-0640-40C5-BB9B-D81F1A75873E}"/>
              </a:ext>
            </a:extLst>
          </p:cNvPr>
          <p:cNvSpPr/>
          <p:nvPr/>
        </p:nvSpPr>
        <p:spPr>
          <a:xfrm>
            <a:off x="536699" y="13016061"/>
            <a:ext cx="10080000" cy="11665296"/>
          </a:xfrm>
          <a:prstGeom prst="roundRect">
            <a:avLst>
              <a:gd name="adj" fmla="val 2629"/>
            </a:avLst>
          </a:prstGeom>
          <a:noFill/>
          <a:ln w="76200">
            <a:solidFill>
              <a:srgbClr val="A0BC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圓角 36">
            <a:extLst>
              <a:ext uri="{FF2B5EF4-FFF2-40B4-BE49-F238E27FC236}">
                <a16:creationId xmlns:a16="http://schemas.microsoft.com/office/drawing/2014/main" id="{49EE46C6-0640-40C5-BB9B-D81F1A75873E}"/>
              </a:ext>
            </a:extLst>
          </p:cNvPr>
          <p:cNvSpPr/>
          <p:nvPr/>
        </p:nvSpPr>
        <p:spPr>
          <a:xfrm>
            <a:off x="10864293" y="24477527"/>
            <a:ext cx="10080000" cy="3247831"/>
          </a:xfrm>
          <a:prstGeom prst="roundRect">
            <a:avLst>
              <a:gd name="adj" fmla="val 2629"/>
            </a:avLst>
          </a:prstGeom>
          <a:noFill/>
          <a:ln w="76200">
            <a:solidFill>
              <a:srgbClr val="A0BC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6" name="圖片 1043"/>
          <p:cNvPicPr>
            <a:picLocks noChangeAspect="1"/>
          </p:cNvPicPr>
          <p:nvPr/>
        </p:nvPicPr>
        <p:blipFill>
          <a:blip r:embed="rId5"/>
          <a:srcRect/>
          <a:stretch>
            <a:fillRect/>
          </a:stretch>
        </p:blipFill>
        <p:spPr bwMode="auto">
          <a:xfrm>
            <a:off x="17646520" y="27915436"/>
            <a:ext cx="774744" cy="720000"/>
          </a:xfrm>
          <a:prstGeom prst="rect">
            <a:avLst/>
          </a:prstGeom>
          <a:noFill/>
          <a:ln w="9525">
            <a:noFill/>
            <a:miter lim="800000"/>
            <a:headEnd/>
            <a:tailEnd/>
          </a:ln>
        </p:spPr>
      </p:pic>
      <p:sp>
        <p:nvSpPr>
          <p:cNvPr id="17" name="Rectangle 9"/>
          <p:cNvSpPr>
            <a:spLocks noChangeArrowheads="1"/>
          </p:cNvSpPr>
          <p:nvPr/>
        </p:nvSpPr>
        <p:spPr bwMode="auto">
          <a:xfrm>
            <a:off x="990576" y="2875186"/>
            <a:ext cx="13938250" cy="1446550"/>
          </a:xfrm>
          <a:prstGeom prst="rect">
            <a:avLst/>
          </a:prstGeom>
          <a:noFill/>
          <a:ln w="9525">
            <a:noFill/>
            <a:miter lim="800000"/>
            <a:headEnd/>
            <a:tailEnd/>
          </a:ln>
          <a:effectLst/>
        </p:spPr>
        <p:txBody>
          <a:bodyPr wrap="square">
            <a:spAutoFit/>
          </a:bodyPr>
          <a:lstStyle/>
          <a:p>
            <a:pPr defTabSz="914400"/>
            <a:r>
              <a:rPr kumimoji="0" lang="zh-TW" altLang="en-US"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期末報告名稱</a:t>
            </a:r>
            <a:r>
              <a:rPr kumimoji="0" lang="en-US" altLang="zh-TW"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a:t>
            </a:r>
            <a:r>
              <a:rPr kumimoji="0" lang="zh-TW" altLang="en-US"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 汙染擴散模擬</a:t>
            </a:r>
            <a:endParaRPr kumimoji="0" lang="en-US" altLang="zh-TW"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endParaRPr>
          </a:p>
          <a:p>
            <a:pPr defTabSz="914400"/>
            <a:r>
              <a:rPr lang="zh-TW" altLang="en-US"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姓名</a:t>
            </a:r>
            <a:r>
              <a:rPr lang="zh-TW" altLang="zh-TW"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a:t>
            </a:r>
            <a:r>
              <a:rPr lang="zh-TW" altLang="en-US"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  張哲維                          </a:t>
            </a:r>
            <a:r>
              <a:rPr kumimoji="0" lang="en-US" altLang="zh-TW"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			</a:t>
            </a:r>
            <a:r>
              <a:rPr kumimoji="0" lang="zh-TW" altLang="en-US"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                           </a:t>
            </a:r>
          </a:p>
        </p:txBody>
      </p:sp>
      <p:sp>
        <p:nvSpPr>
          <p:cNvPr id="20" name="Rectangle 11">
            <a:extLst>
              <a:ext uri="{FF2B5EF4-FFF2-40B4-BE49-F238E27FC236}">
                <a16:creationId xmlns:a16="http://schemas.microsoft.com/office/drawing/2014/main" id="{E644149A-AA06-4592-AE43-22A875F06974}"/>
              </a:ext>
            </a:extLst>
          </p:cNvPr>
          <p:cNvSpPr>
            <a:spLocks noChangeArrowheads="1"/>
          </p:cNvSpPr>
          <p:nvPr/>
        </p:nvSpPr>
        <p:spPr bwMode="auto">
          <a:xfrm>
            <a:off x="15305235" y="2875186"/>
            <a:ext cx="4983485" cy="769441"/>
          </a:xfrm>
          <a:prstGeom prst="rect">
            <a:avLst/>
          </a:prstGeom>
          <a:noFill/>
          <a:ln w="9525">
            <a:noFill/>
            <a:miter lim="800000"/>
            <a:headEnd/>
            <a:tailEnd/>
          </a:ln>
          <a:effectLst/>
        </p:spPr>
        <p:txBody>
          <a:bodyPr wrap="square">
            <a:spAutoFit/>
          </a:bodyPr>
          <a:lstStyle/>
          <a:p>
            <a:r>
              <a:rPr lang="zh-TW" altLang="en-US"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指導老師</a:t>
            </a:r>
            <a:r>
              <a:rPr lang="zh-TW" altLang="zh-TW"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a:t>
            </a:r>
            <a:r>
              <a:rPr lang="zh-TW" altLang="en-US" sz="4400" b="1" dirty="0">
                <a:solidFill>
                  <a:schemeClr val="tx1">
                    <a:lumMod val="65000"/>
                    <a:lumOff val="35000"/>
                  </a:schemeClr>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游濟華</a:t>
            </a:r>
            <a:r>
              <a:rPr lang="zh-TW" altLang="en-US" sz="4400" b="1" dirty="0">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rPr>
              <a:t>                                                        </a:t>
            </a:r>
            <a:endParaRPr lang="zh-TW" altLang="zh-TW" sz="4400" b="1" dirty="0">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微軟正黑體"/>
            </a:endParaRPr>
          </a:p>
        </p:txBody>
      </p:sp>
      <p:sp>
        <p:nvSpPr>
          <p:cNvPr id="21" name="矩形 20">
            <a:extLst>
              <a:ext uri="{FF2B5EF4-FFF2-40B4-BE49-F238E27FC236}">
                <a16:creationId xmlns:a16="http://schemas.microsoft.com/office/drawing/2014/main" id="{9538F352-3786-4046-B23B-350733512B39}"/>
              </a:ext>
            </a:extLst>
          </p:cNvPr>
          <p:cNvSpPr/>
          <p:nvPr/>
        </p:nvSpPr>
        <p:spPr>
          <a:xfrm>
            <a:off x="-1" y="270645"/>
            <a:ext cx="21423313" cy="2448025"/>
          </a:xfrm>
          <a:prstGeom prst="rect">
            <a:avLst/>
          </a:prstGeom>
          <a:solidFill>
            <a:srgbClr val="80A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0" b="1" dirty="0">
                <a:latin typeface="微軟正黑體" panose="020B0604030504040204" pitchFamily="34" charset="-120"/>
                <a:ea typeface="微軟正黑體" panose="020B0604030504040204" pitchFamily="34" charset="-120"/>
              </a:rPr>
              <a:t>112</a:t>
            </a:r>
            <a:r>
              <a:rPr lang="zh-TW" altLang="en-US" sz="9000" b="1" dirty="0">
                <a:latin typeface="微軟正黑體" panose="020B0604030504040204" pitchFamily="34" charset="-120"/>
                <a:ea typeface="微軟正黑體" panose="020B0604030504040204" pitchFamily="34" charset="-120"/>
              </a:rPr>
              <a:t>學年度 數值方法期末報告</a:t>
            </a:r>
          </a:p>
        </p:txBody>
      </p:sp>
      <p:sp>
        <p:nvSpPr>
          <p:cNvPr id="22" name="文字方塊 21">
            <a:extLst>
              <a:ext uri="{FF2B5EF4-FFF2-40B4-BE49-F238E27FC236}">
                <a16:creationId xmlns:a16="http://schemas.microsoft.com/office/drawing/2014/main" id="{6BD74FAD-6AE1-4FB2-A7F4-EDA4B05CB8F4}"/>
              </a:ext>
            </a:extLst>
          </p:cNvPr>
          <p:cNvSpPr txBox="1"/>
          <p:nvPr/>
        </p:nvSpPr>
        <p:spPr>
          <a:xfrm>
            <a:off x="17143146" y="27857276"/>
            <a:ext cx="470000" cy="707886"/>
          </a:xfrm>
          <a:prstGeom prst="rect">
            <a:avLst/>
          </a:prstGeom>
          <a:noFill/>
        </p:spPr>
        <p:txBody>
          <a:bodyPr wrap="none" rtlCol="0">
            <a:spAutoFit/>
          </a:bodyPr>
          <a:lstStyle/>
          <a:p>
            <a:r>
              <a:rPr lang="en-US" altLang="zh-TW" sz="4000" b="1" dirty="0">
                <a:solidFill>
                  <a:schemeClr val="tx1">
                    <a:lumMod val="65000"/>
                    <a:lumOff val="35000"/>
                  </a:schemeClr>
                </a:solidFill>
              </a:rPr>
              <a:t>x</a:t>
            </a:r>
            <a:endParaRPr lang="zh-TW" altLang="en-US" sz="4000" b="1" dirty="0">
              <a:solidFill>
                <a:schemeClr val="tx1">
                  <a:lumMod val="65000"/>
                  <a:lumOff val="35000"/>
                </a:schemeClr>
              </a:solidFill>
            </a:endParaRPr>
          </a:p>
        </p:txBody>
      </p:sp>
      <p:sp>
        <p:nvSpPr>
          <p:cNvPr id="27" name="矩形: 圓角 36">
            <a:extLst>
              <a:ext uri="{FF2B5EF4-FFF2-40B4-BE49-F238E27FC236}">
                <a16:creationId xmlns:a16="http://schemas.microsoft.com/office/drawing/2014/main" id="{49EE46C6-0640-40C5-BB9B-D81F1A75873E}"/>
              </a:ext>
            </a:extLst>
          </p:cNvPr>
          <p:cNvSpPr/>
          <p:nvPr/>
        </p:nvSpPr>
        <p:spPr>
          <a:xfrm>
            <a:off x="10864293" y="11844556"/>
            <a:ext cx="10080000" cy="12419501"/>
          </a:xfrm>
          <a:prstGeom prst="roundRect">
            <a:avLst>
              <a:gd name="adj" fmla="val 2629"/>
            </a:avLst>
          </a:prstGeom>
          <a:noFill/>
          <a:ln w="76200">
            <a:solidFill>
              <a:srgbClr val="A0BC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圓角 36">
            <a:extLst>
              <a:ext uri="{FF2B5EF4-FFF2-40B4-BE49-F238E27FC236}">
                <a16:creationId xmlns:a16="http://schemas.microsoft.com/office/drawing/2014/main" id="{49EE46C6-0640-40C5-BB9B-D81F1A75873E}"/>
              </a:ext>
            </a:extLst>
          </p:cNvPr>
          <p:cNvSpPr/>
          <p:nvPr/>
        </p:nvSpPr>
        <p:spPr>
          <a:xfrm>
            <a:off x="536699" y="4375101"/>
            <a:ext cx="10080000" cy="8405560"/>
          </a:xfrm>
          <a:prstGeom prst="roundRect">
            <a:avLst>
              <a:gd name="adj" fmla="val 2629"/>
            </a:avLst>
          </a:prstGeom>
          <a:noFill/>
          <a:ln w="76200">
            <a:solidFill>
              <a:srgbClr val="A0BC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圓角 36">
            <a:extLst>
              <a:ext uri="{FF2B5EF4-FFF2-40B4-BE49-F238E27FC236}">
                <a16:creationId xmlns:a16="http://schemas.microsoft.com/office/drawing/2014/main" id="{49EE46C6-0640-40C5-BB9B-D81F1A75873E}"/>
              </a:ext>
            </a:extLst>
          </p:cNvPr>
          <p:cNvSpPr/>
          <p:nvPr/>
        </p:nvSpPr>
        <p:spPr>
          <a:xfrm>
            <a:off x="10838821" y="4371976"/>
            <a:ext cx="10080000" cy="7259110"/>
          </a:xfrm>
          <a:prstGeom prst="roundRect">
            <a:avLst>
              <a:gd name="adj" fmla="val 2629"/>
            </a:avLst>
          </a:prstGeom>
          <a:noFill/>
          <a:ln w="76200">
            <a:solidFill>
              <a:srgbClr val="A0BC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1">
            <a:extLst>
              <a:ext uri="{FF2B5EF4-FFF2-40B4-BE49-F238E27FC236}">
                <a16:creationId xmlns:a16="http://schemas.microsoft.com/office/drawing/2014/main" id="{3027408E-BF37-4672-A66C-FCC90EB582A1}"/>
              </a:ext>
            </a:extLst>
          </p:cNvPr>
          <p:cNvSpPr txBox="1">
            <a:spLocks noChangeArrowheads="1"/>
          </p:cNvSpPr>
          <p:nvPr/>
        </p:nvSpPr>
        <p:spPr bwMode="auto">
          <a:xfrm>
            <a:off x="788394" y="4603319"/>
            <a:ext cx="3298526" cy="707886"/>
          </a:xfrm>
          <a:prstGeom prst="rect">
            <a:avLst/>
          </a:prstGeom>
          <a:noFill/>
          <a:ln w="76200">
            <a:noFill/>
            <a:miter lim="800000"/>
            <a:headEnd/>
            <a:tailEnd/>
          </a:ln>
        </p:spPr>
        <p:txBody>
          <a:bodyPr wrap="square">
            <a:spAutoFit/>
          </a:bodyPr>
          <a:lstStyle/>
          <a:p>
            <a:pPr>
              <a:spcAft>
                <a:spcPts val="1200"/>
              </a:spcAft>
            </a:pP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&lt;</a:t>
            </a:r>
            <a:r>
              <a:rPr lang="zh-TW" altLang="en-US" sz="4000" b="1" dirty="0">
                <a:solidFill>
                  <a:srgbClr val="557D85"/>
                </a:solidFill>
                <a:latin typeface="微軟正黑體" panose="020B0604030504040204" pitchFamily="34" charset="-120"/>
                <a:ea typeface="微軟正黑體" panose="020B0604030504040204" pitchFamily="34" charset="-120"/>
                <a:cs typeface="微軟正黑體"/>
              </a:rPr>
              <a:t>設計理念</a:t>
            </a: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&gt;</a:t>
            </a:r>
            <a:endParaRPr lang="zh-TW" altLang="en-US" sz="4000" b="1" dirty="0">
              <a:solidFill>
                <a:srgbClr val="557D85"/>
              </a:solidFill>
              <a:latin typeface="微軟正黑體" panose="020B0604030504040204" pitchFamily="34" charset="-120"/>
              <a:ea typeface="微軟正黑體" panose="020B0604030504040204" pitchFamily="34" charset="-120"/>
              <a:cs typeface="微軟正黑體"/>
            </a:endParaRPr>
          </a:p>
        </p:txBody>
      </p:sp>
      <p:sp>
        <p:nvSpPr>
          <p:cNvPr id="34" name="文字方塊 19"/>
          <p:cNvSpPr txBox="1">
            <a:spLocks noChangeArrowheads="1"/>
          </p:cNvSpPr>
          <p:nvPr/>
        </p:nvSpPr>
        <p:spPr bwMode="auto">
          <a:xfrm>
            <a:off x="11071826" y="4603319"/>
            <a:ext cx="3888302" cy="707886"/>
          </a:xfrm>
          <a:prstGeom prst="rect">
            <a:avLst/>
          </a:prstGeom>
          <a:solidFill>
            <a:schemeClr val="bg1"/>
          </a:solidFill>
          <a:ln w="76200">
            <a:noFill/>
            <a:miter lim="800000"/>
            <a:headEnd/>
            <a:tailEnd/>
          </a:ln>
        </p:spPr>
        <p:txBody>
          <a:bodyPr wrap="square">
            <a:spAutoFit/>
          </a:bodyPr>
          <a:lstStyle/>
          <a:p>
            <a:pPr>
              <a:spcAft>
                <a:spcPts val="1200"/>
              </a:spcAft>
            </a:pP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&lt;</a:t>
            </a:r>
            <a:r>
              <a:rPr lang="zh-TW" altLang="en-US" sz="4000" b="1" dirty="0">
                <a:solidFill>
                  <a:srgbClr val="557D85"/>
                </a:solidFill>
                <a:latin typeface="微軟正黑體" panose="020B0604030504040204" pitchFamily="34" charset="-120"/>
                <a:ea typeface="微軟正黑體" panose="020B0604030504040204" pitchFamily="34" charset="-120"/>
                <a:cs typeface="微軟正黑體"/>
              </a:rPr>
              <a:t>設計流程</a:t>
            </a: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&gt;</a:t>
            </a:r>
            <a:r>
              <a:rPr lang="zh-TW" altLang="en-US" sz="4000" b="1" dirty="0">
                <a:solidFill>
                  <a:srgbClr val="557D85"/>
                </a:solidFill>
                <a:latin typeface="微軟正黑體" panose="020B0604030504040204" pitchFamily="34" charset="-120"/>
                <a:ea typeface="微軟正黑體" panose="020B0604030504040204" pitchFamily="34" charset="-120"/>
                <a:cs typeface="微軟正黑體"/>
              </a:rPr>
              <a:t>　　</a:t>
            </a:r>
          </a:p>
        </p:txBody>
      </p:sp>
      <p:sp>
        <p:nvSpPr>
          <p:cNvPr id="36" name="文字方塊 46"/>
          <p:cNvSpPr txBox="1">
            <a:spLocks noChangeArrowheads="1"/>
          </p:cNvSpPr>
          <p:nvPr/>
        </p:nvSpPr>
        <p:spPr bwMode="auto">
          <a:xfrm>
            <a:off x="774552" y="13226114"/>
            <a:ext cx="6600855" cy="707886"/>
          </a:xfrm>
          <a:prstGeom prst="rect">
            <a:avLst/>
          </a:prstGeom>
          <a:noFill/>
          <a:ln w="76200">
            <a:noFill/>
            <a:miter lim="800000"/>
            <a:headEnd/>
            <a:tailEnd/>
          </a:ln>
        </p:spPr>
        <p:txBody>
          <a:bodyPr>
            <a:spAutoFit/>
          </a:bodyPr>
          <a:lstStyle/>
          <a:p>
            <a:pPr>
              <a:spcAft>
                <a:spcPts val="1200"/>
              </a:spcAft>
            </a:pP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&lt;</a:t>
            </a:r>
            <a:r>
              <a:rPr lang="zh-TW" altLang="en-US" sz="4000" b="1" dirty="0">
                <a:solidFill>
                  <a:srgbClr val="557D85"/>
                </a:solidFill>
                <a:latin typeface="微軟正黑體" panose="020B0604030504040204" pitchFamily="34" charset="-120"/>
                <a:ea typeface="微軟正黑體" panose="020B0604030504040204" pitchFamily="34" charset="-120"/>
                <a:cs typeface="微軟正黑體"/>
              </a:rPr>
              <a:t>成果展示</a:t>
            </a: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&gt;</a:t>
            </a:r>
          </a:p>
        </p:txBody>
      </p:sp>
      <p:sp>
        <p:nvSpPr>
          <p:cNvPr id="37" name="文字方塊 34"/>
          <p:cNvSpPr txBox="1">
            <a:spLocks noChangeArrowheads="1"/>
          </p:cNvSpPr>
          <p:nvPr/>
        </p:nvSpPr>
        <p:spPr bwMode="auto">
          <a:xfrm>
            <a:off x="11097098" y="12072775"/>
            <a:ext cx="2998934" cy="707886"/>
          </a:xfrm>
          <a:prstGeom prst="rect">
            <a:avLst/>
          </a:prstGeom>
          <a:solidFill>
            <a:schemeClr val="bg1"/>
          </a:solidFill>
          <a:ln w="76200">
            <a:noFill/>
            <a:miter lim="800000"/>
            <a:headEnd/>
            <a:tailEnd/>
          </a:ln>
        </p:spPr>
        <p:txBody>
          <a:bodyPr wrap="square">
            <a:spAutoFit/>
          </a:bodyPr>
          <a:lstStyle/>
          <a:p>
            <a:pPr>
              <a:spcAft>
                <a:spcPts val="1200"/>
              </a:spcAft>
            </a:pP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&lt;</a:t>
            </a:r>
            <a:r>
              <a:rPr lang="zh-TW" altLang="en-US" sz="4000" b="1" dirty="0">
                <a:solidFill>
                  <a:srgbClr val="557D85"/>
                </a:solidFill>
                <a:latin typeface="微軟正黑體" panose="020B0604030504040204" pitchFamily="34" charset="-120"/>
                <a:ea typeface="微軟正黑體" panose="020B0604030504040204" pitchFamily="34" charset="-120"/>
                <a:cs typeface="微軟正黑體"/>
              </a:rPr>
              <a:t>數值方法</a:t>
            </a: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&gt;</a:t>
            </a:r>
          </a:p>
        </p:txBody>
      </p:sp>
      <p:sp>
        <p:nvSpPr>
          <p:cNvPr id="38" name="文字方塊 54"/>
          <p:cNvSpPr txBox="1">
            <a:spLocks noChangeArrowheads="1"/>
          </p:cNvSpPr>
          <p:nvPr/>
        </p:nvSpPr>
        <p:spPr bwMode="auto">
          <a:xfrm>
            <a:off x="745202" y="25197607"/>
            <a:ext cx="9102358" cy="707886"/>
          </a:xfrm>
          <a:prstGeom prst="rect">
            <a:avLst/>
          </a:prstGeom>
          <a:solidFill>
            <a:schemeClr val="bg1"/>
          </a:solidFill>
          <a:ln w="76200">
            <a:noFill/>
            <a:miter lim="800000"/>
            <a:headEnd/>
            <a:tailEnd/>
          </a:ln>
        </p:spPr>
        <p:txBody>
          <a:bodyPr wrap="square">
            <a:spAutoFit/>
          </a:bodyPr>
          <a:lstStyle/>
          <a:p>
            <a:pPr>
              <a:spcAft>
                <a:spcPts val="1200"/>
              </a:spcAft>
            </a:pP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&lt;</a:t>
            </a:r>
            <a:r>
              <a:rPr lang="zh-TW" altLang="en-US" sz="4000" b="1" dirty="0">
                <a:solidFill>
                  <a:srgbClr val="557D85"/>
                </a:solidFill>
                <a:latin typeface="微軟正黑體" panose="020B0604030504040204" pitchFamily="34" charset="-120"/>
                <a:ea typeface="微軟正黑體" panose="020B0604030504040204" pitchFamily="34" charset="-120"/>
                <a:cs typeface="微軟正黑體"/>
              </a:rPr>
              <a:t>未來展望</a:t>
            </a: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&gt;</a:t>
            </a:r>
            <a:endParaRPr lang="zh-TW" altLang="en-US" sz="4000" b="1" dirty="0">
              <a:solidFill>
                <a:srgbClr val="557D85"/>
              </a:solidFill>
              <a:latin typeface="微軟正黑體" panose="020B0604030504040204" pitchFamily="34" charset="-120"/>
              <a:ea typeface="微軟正黑體" panose="020B0604030504040204" pitchFamily="34" charset="-120"/>
              <a:cs typeface="微軟正黑體"/>
            </a:endParaRPr>
          </a:p>
        </p:txBody>
      </p:sp>
      <p:pic>
        <p:nvPicPr>
          <p:cNvPr id="15" name="圖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210" y="486669"/>
            <a:ext cx="2028452" cy="2028452"/>
          </a:xfrm>
          <a:prstGeom prst="rect">
            <a:avLst/>
          </a:prstGeom>
        </p:spPr>
      </p:pic>
      <p:pic>
        <p:nvPicPr>
          <p:cNvPr id="40" name="圖片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32536" y="486669"/>
            <a:ext cx="2028452" cy="2028452"/>
          </a:xfrm>
          <a:prstGeom prst="rect">
            <a:avLst/>
          </a:prstGeom>
        </p:spPr>
      </p:pic>
      <p:sp>
        <p:nvSpPr>
          <p:cNvPr id="41" name="文字方塊 34"/>
          <p:cNvSpPr txBox="1">
            <a:spLocks noChangeArrowheads="1"/>
          </p:cNvSpPr>
          <p:nvPr/>
        </p:nvSpPr>
        <p:spPr bwMode="auto">
          <a:xfrm>
            <a:off x="11071826" y="24681357"/>
            <a:ext cx="2998934" cy="707886"/>
          </a:xfrm>
          <a:prstGeom prst="rect">
            <a:avLst/>
          </a:prstGeom>
          <a:solidFill>
            <a:schemeClr val="bg1"/>
          </a:solidFill>
          <a:ln w="76200">
            <a:noFill/>
            <a:miter lim="800000"/>
            <a:headEnd/>
            <a:tailEnd/>
          </a:ln>
        </p:spPr>
        <p:txBody>
          <a:bodyPr wrap="square">
            <a:spAutoFit/>
          </a:bodyPr>
          <a:lstStyle/>
          <a:p>
            <a:pPr>
              <a:spcAft>
                <a:spcPts val="1200"/>
              </a:spcAft>
            </a:pP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&lt;</a:t>
            </a:r>
            <a:r>
              <a:rPr lang="zh-TW" altLang="en-US" sz="4000" b="1" dirty="0">
                <a:solidFill>
                  <a:srgbClr val="557D85"/>
                </a:solidFill>
                <a:latin typeface="微軟正黑體" panose="020B0604030504040204" pitchFamily="34" charset="-120"/>
                <a:ea typeface="微軟正黑體" panose="020B0604030504040204" pitchFamily="34" charset="-120"/>
                <a:cs typeface="微軟正黑體"/>
              </a:rPr>
              <a:t>相關連結</a:t>
            </a:r>
            <a:r>
              <a:rPr lang="en-US" altLang="zh-TW" sz="4000" b="1" dirty="0">
                <a:solidFill>
                  <a:srgbClr val="557D85"/>
                </a:solidFill>
                <a:latin typeface="微軟正黑體" panose="020B0604030504040204" pitchFamily="34" charset="-120"/>
                <a:ea typeface="微軟正黑體" panose="020B0604030504040204" pitchFamily="34" charset="-120"/>
                <a:cs typeface="微軟正黑體"/>
              </a:rPr>
              <a:t>&gt;</a:t>
            </a:r>
          </a:p>
        </p:txBody>
      </p:sp>
      <p:sp>
        <p:nvSpPr>
          <p:cNvPr id="2" name="文字方塊 1">
            <a:extLst>
              <a:ext uri="{FF2B5EF4-FFF2-40B4-BE49-F238E27FC236}">
                <a16:creationId xmlns:a16="http://schemas.microsoft.com/office/drawing/2014/main" id="{D73FBD7C-31A6-4B2E-F00E-99BAFAA11214}"/>
              </a:ext>
            </a:extLst>
          </p:cNvPr>
          <p:cNvSpPr txBox="1"/>
          <p:nvPr/>
        </p:nvSpPr>
        <p:spPr>
          <a:xfrm>
            <a:off x="1054725" y="6734424"/>
            <a:ext cx="9334749" cy="3477875"/>
          </a:xfrm>
          <a:prstGeom prst="rect">
            <a:avLst/>
          </a:prstGeom>
          <a:noFill/>
        </p:spPr>
        <p:txBody>
          <a:bodyPr wrap="square" rtlCol="0">
            <a:spAutoFit/>
          </a:bodyPr>
          <a:lstStyle/>
          <a:p>
            <a:r>
              <a:rPr lang="zh-TW" altLang="en-US" sz="4400" dirty="0">
                <a:solidFill>
                  <a:srgbClr val="4D857D"/>
                </a:solidFill>
                <a:latin typeface="微軟正黑體" panose="020B0604030504040204" pitchFamily="34" charset="-120"/>
                <a:ea typeface="微軟正黑體" panose="020B0604030504040204" pitchFamily="34" charset="-120"/>
              </a:rPr>
              <a:t>身為工科系的學生一定都有餵過烏龜吃東西，但這也導致烏龜池越來越髒，讓系主任非常生氣，所以我藉由簡單的</a:t>
            </a:r>
            <a:r>
              <a:rPr lang="en-US" altLang="zh-TW" sz="4400" dirty="0">
                <a:solidFill>
                  <a:srgbClr val="4D857D"/>
                </a:solidFill>
                <a:latin typeface="微軟正黑體" panose="020B0604030504040204" pitchFamily="34" charset="-120"/>
                <a:ea typeface="微軟正黑體" panose="020B0604030504040204" pitchFamily="34" charset="-120"/>
              </a:rPr>
              <a:t>GUI</a:t>
            </a:r>
            <a:r>
              <a:rPr lang="zh-TW" altLang="en-US" sz="4400" dirty="0">
                <a:solidFill>
                  <a:srgbClr val="4D857D"/>
                </a:solidFill>
                <a:latin typeface="微軟正黑體" panose="020B0604030504040204" pitchFamily="34" charset="-120"/>
                <a:ea typeface="微軟正黑體" panose="020B0604030504040204" pitchFamily="34" charset="-120"/>
              </a:rPr>
              <a:t>介面來去自行投放汙染物，模擬烏龜池受到汙染時水質的變化。</a:t>
            </a:r>
          </a:p>
        </p:txBody>
      </p:sp>
      <p:pic>
        <p:nvPicPr>
          <p:cNvPr id="8" name="圖片 7">
            <a:extLst>
              <a:ext uri="{FF2B5EF4-FFF2-40B4-BE49-F238E27FC236}">
                <a16:creationId xmlns:a16="http://schemas.microsoft.com/office/drawing/2014/main" id="{6E9345C4-CA3F-3D28-5464-4B8173D8C47B}"/>
              </a:ext>
            </a:extLst>
          </p:cNvPr>
          <p:cNvPicPr>
            <a:picLocks noChangeAspect="1"/>
          </p:cNvPicPr>
          <p:nvPr/>
        </p:nvPicPr>
        <p:blipFill>
          <a:blip r:embed="rId7"/>
          <a:stretch>
            <a:fillRect/>
          </a:stretch>
        </p:blipFill>
        <p:spPr>
          <a:xfrm>
            <a:off x="2814662" y="14519374"/>
            <a:ext cx="5814876" cy="4379747"/>
          </a:xfrm>
          <a:prstGeom prst="rect">
            <a:avLst/>
          </a:prstGeom>
        </p:spPr>
      </p:pic>
      <p:sp>
        <p:nvSpPr>
          <p:cNvPr id="9" name="文字方塊 8">
            <a:extLst>
              <a:ext uri="{FF2B5EF4-FFF2-40B4-BE49-F238E27FC236}">
                <a16:creationId xmlns:a16="http://schemas.microsoft.com/office/drawing/2014/main" id="{8DDDC58A-B16B-14BC-4689-0157E9BE1959}"/>
              </a:ext>
            </a:extLst>
          </p:cNvPr>
          <p:cNvSpPr txBox="1"/>
          <p:nvPr/>
        </p:nvSpPr>
        <p:spPr>
          <a:xfrm>
            <a:off x="4545050" y="13833934"/>
            <a:ext cx="4032448" cy="584775"/>
          </a:xfrm>
          <a:prstGeom prst="rect">
            <a:avLst/>
          </a:prstGeom>
          <a:noFill/>
        </p:spPr>
        <p:txBody>
          <a:bodyPr wrap="square" rtlCol="0">
            <a:spAutoFit/>
          </a:bodyPr>
          <a:lstStyle/>
          <a:p>
            <a:r>
              <a:rPr lang="zh-TW" altLang="en-US" sz="3200" b="1" dirty="0">
                <a:solidFill>
                  <a:srgbClr val="557D85"/>
                </a:solidFill>
                <a:latin typeface="微軟正黑體" panose="020B0604030504040204" pitchFamily="34" charset="-120"/>
                <a:ea typeface="微軟正黑體" panose="020B0604030504040204" pitchFamily="34" charset="-120"/>
              </a:rPr>
              <a:t>選單介面</a:t>
            </a:r>
          </a:p>
        </p:txBody>
      </p:sp>
      <p:pic>
        <p:nvPicPr>
          <p:cNvPr id="14" name="圖片 13">
            <a:extLst>
              <a:ext uri="{FF2B5EF4-FFF2-40B4-BE49-F238E27FC236}">
                <a16:creationId xmlns:a16="http://schemas.microsoft.com/office/drawing/2014/main" id="{4C890CC4-CC50-13E9-E471-6B79D3054F55}"/>
              </a:ext>
            </a:extLst>
          </p:cNvPr>
          <p:cNvPicPr>
            <a:picLocks noChangeAspect="1"/>
          </p:cNvPicPr>
          <p:nvPr/>
        </p:nvPicPr>
        <p:blipFill>
          <a:blip r:embed="rId8"/>
          <a:stretch>
            <a:fillRect/>
          </a:stretch>
        </p:blipFill>
        <p:spPr>
          <a:xfrm>
            <a:off x="2543071" y="19831832"/>
            <a:ext cx="6358058" cy="4568696"/>
          </a:xfrm>
          <a:prstGeom prst="rect">
            <a:avLst/>
          </a:prstGeom>
        </p:spPr>
      </p:pic>
      <p:sp>
        <p:nvSpPr>
          <p:cNvPr id="18" name="文字方塊 17">
            <a:extLst>
              <a:ext uri="{FF2B5EF4-FFF2-40B4-BE49-F238E27FC236}">
                <a16:creationId xmlns:a16="http://schemas.microsoft.com/office/drawing/2014/main" id="{1D35DAAB-75A1-7855-E31D-2CC64FB121BF}"/>
              </a:ext>
            </a:extLst>
          </p:cNvPr>
          <p:cNvSpPr txBox="1"/>
          <p:nvPr/>
        </p:nvSpPr>
        <p:spPr>
          <a:xfrm>
            <a:off x="4253260" y="19041920"/>
            <a:ext cx="2646878" cy="584775"/>
          </a:xfrm>
          <a:prstGeom prst="rect">
            <a:avLst/>
          </a:prstGeom>
          <a:noFill/>
        </p:spPr>
        <p:txBody>
          <a:bodyPr wrap="none" rtlCol="0">
            <a:spAutoFit/>
          </a:bodyPr>
          <a:lstStyle/>
          <a:p>
            <a:r>
              <a:rPr lang="zh-TW" altLang="en-US" sz="3200" b="1" dirty="0">
                <a:solidFill>
                  <a:srgbClr val="557D85"/>
                </a:solidFill>
                <a:latin typeface="微軟正黑體" panose="020B0604030504040204" pitchFamily="34" charset="-120"/>
                <a:ea typeface="微軟正黑體" panose="020B0604030504040204" pitchFamily="34" charset="-120"/>
              </a:rPr>
              <a:t>汙染投放介面</a:t>
            </a:r>
          </a:p>
        </p:txBody>
      </p:sp>
      <p:sp>
        <p:nvSpPr>
          <p:cNvPr id="19" name="文字方塊 18">
            <a:extLst>
              <a:ext uri="{FF2B5EF4-FFF2-40B4-BE49-F238E27FC236}">
                <a16:creationId xmlns:a16="http://schemas.microsoft.com/office/drawing/2014/main" id="{6C6BB394-ABAF-6470-5A66-B8191D27AEB9}"/>
              </a:ext>
            </a:extLst>
          </p:cNvPr>
          <p:cNvSpPr txBox="1"/>
          <p:nvPr/>
        </p:nvSpPr>
        <p:spPr>
          <a:xfrm>
            <a:off x="1328227" y="26283716"/>
            <a:ext cx="8496944" cy="1569660"/>
          </a:xfrm>
          <a:prstGeom prst="rect">
            <a:avLst/>
          </a:prstGeom>
          <a:noFill/>
        </p:spPr>
        <p:txBody>
          <a:bodyPr wrap="square" rtlCol="0">
            <a:spAutoFit/>
          </a:bodyPr>
          <a:lstStyle/>
          <a:p>
            <a:pPr marL="1143000" indent="-1143000">
              <a:buFont typeface="+mj-lt"/>
              <a:buAutoNum type="arabicPeriod"/>
            </a:pPr>
            <a:r>
              <a:rPr lang="zh-TW" altLang="en-US" sz="3200" dirty="0">
                <a:solidFill>
                  <a:srgbClr val="4D857D"/>
                </a:solidFill>
                <a:latin typeface="微軟正黑體" panose="020B0604030504040204" pitchFamily="34" charset="-120"/>
                <a:ea typeface="微軟正黑體" panose="020B0604030504040204" pitchFamily="34" charset="-120"/>
              </a:rPr>
              <a:t>增加邊界值條件，模擬烏龜池裡的擺飾</a:t>
            </a:r>
            <a:endParaRPr lang="en-US" altLang="zh-TW" sz="3200" dirty="0">
              <a:solidFill>
                <a:srgbClr val="4D857D"/>
              </a:solidFill>
              <a:latin typeface="微軟正黑體" panose="020B0604030504040204" pitchFamily="34" charset="-120"/>
              <a:ea typeface="微軟正黑體" panose="020B0604030504040204" pitchFamily="34" charset="-120"/>
            </a:endParaRPr>
          </a:p>
          <a:p>
            <a:pPr marL="1143000" indent="-1143000">
              <a:buFont typeface="+mj-lt"/>
              <a:buAutoNum type="arabicPeriod"/>
            </a:pPr>
            <a:r>
              <a:rPr lang="zh-TW" altLang="en-US" sz="3200" dirty="0">
                <a:solidFill>
                  <a:srgbClr val="4D857D"/>
                </a:solidFill>
                <a:latin typeface="微軟正黑體" panose="020B0604030504040204" pitchFamily="34" charset="-120"/>
                <a:ea typeface="微軟正黑體" panose="020B0604030504040204" pitchFamily="34" charset="-120"/>
              </a:rPr>
              <a:t>使用更高階的方法來計算偏微分，例如</a:t>
            </a:r>
            <a:r>
              <a:rPr lang="en-US" altLang="zh-TW" sz="3200" dirty="0">
                <a:solidFill>
                  <a:srgbClr val="4D857D"/>
                </a:solidFill>
                <a:latin typeface="微軟正黑體" panose="020B0604030504040204" pitchFamily="34" charset="-120"/>
                <a:ea typeface="微軟正黑體" panose="020B0604030504040204" pitchFamily="34" charset="-120"/>
              </a:rPr>
              <a:t>SPH</a:t>
            </a:r>
            <a:r>
              <a:rPr lang="zh-TW" altLang="en-US" sz="3200" dirty="0">
                <a:solidFill>
                  <a:srgbClr val="4D857D"/>
                </a:solidFill>
                <a:latin typeface="微軟正黑體" panose="020B0604030504040204" pitchFamily="34" charset="-120"/>
                <a:ea typeface="微軟正黑體" panose="020B0604030504040204" pitchFamily="34" charset="-120"/>
              </a:rPr>
              <a:t>、</a:t>
            </a:r>
            <a:r>
              <a:rPr lang="en-US" altLang="zh-TW" sz="3200" dirty="0">
                <a:solidFill>
                  <a:srgbClr val="4D857D"/>
                </a:solidFill>
                <a:latin typeface="微軟正黑體" panose="020B0604030504040204" pitchFamily="34" charset="-120"/>
                <a:ea typeface="微軟正黑體" panose="020B0604030504040204" pitchFamily="34" charset="-120"/>
              </a:rPr>
              <a:t>DEM</a:t>
            </a:r>
            <a:endParaRPr lang="zh-TW" altLang="en-US" sz="3200" dirty="0">
              <a:solidFill>
                <a:srgbClr val="4D857D"/>
              </a:solidFill>
              <a:latin typeface="微軟正黑體" panose="020B0604030504040204" pitchFamily="34" charset="-120"/>
              <a:ea typeface="微軟正黑體" panose="020B0604030504040204" pitchFamily="34" charset="-120"/>
            </a:endParaRPr>
          </a:p>
        </p:txBody>
      </p:sp>
      <p:graphicFrame>
        <p:nvGraphicFramePr>
          <p:cNvPr id="23" name="資料庫圖表 22">
            <a:extLst>
              <a:ext uri="{FF2B5EF4-FFF2-40B4-BE49-F238E27FC236}">
                <a16:creationId xmlns:a16="http://schemas.microsoft.com/office/drawing/2014/main" id="{A870D78C-D785-AFB4-DA86-21CAC29D2918}"/>
              </a:ext>
            </a:extLst>
          </p:cNvPr>
          <p:cNvGraphicFramePr/>
          <p:nvPr>
            <p:extLst>
              <p:ext uri="{D42A27DB-BD31-4B8C-83A1-F6EECF244321}">
                <p14:modId xmlns:p14="http://schemas.microsoft.com/office/powerpoint/2010/main" val="351535971"/>
              </p:ext>
            </p:extLst>
          </p:nvPr>
        </p:nvGraphicFramePr>
        <p:xfrm>
          <a:off x="12096338" y="1525504"/>
          <a:ext cx="15100848" cy="1058088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1" name="文字方塊 30">
            <a:extLst>
              <a:ext uri="{FF2B5EF4-FFF2-40B4-BE49-F238E27FC236}">
                <a16:creationId xmlns:a16="http://schemas.microsoft.com/office/drawing/2014/main" id="{16AF826A-08DC-8E03-B6E2-2BE1DCF7749E}"/>
              </a:ext>
            </a:extLst>
          </p:cNvPr>
          <p:cNvSpPr txBox="1"/>
          <p:nvPr/>
        </p:nvSpPr>
        <p:spPr>
          <a:xfrm>
            <a:off x="12291691" y="12761163"/>
            <a:ext cx="7632848" cy="11658448"/>
          </a:xfrm>
          <a:prstGeom prst="rect">
            <a:avLst/>
          </a:prstGeom>
          <a:noFill/>
        </p:spPr>
        <p:txBody>
          <a:bodyPr wrap="square" rtlCol="0">
            <a:spAutoFit/>
          </a:bodyPr>
          <a:lstStyle/>
          <a:p>
            <a:pPr>
              <a:lnSpc>
                <a:spcPct val="150000"/>
              </a:lnSpc>
            </a:pPr>
            <a:r>
              <a:rPr lang="zh-TW" altLang="en-US" sz="2400" dirty="0">
                <a:solidFill>
                  <a:srgbClr val="4D857D"/>
                </a:solidFill>
                <a:latin typeface="微軟正黑體" panose="020B0604030504040204" pitchFamily="34" charset="-120"/>
                <a:ea typeface="微軟正黑體" panose="020B0604030504040204" pitchFamily="34" charset="-120"/>
              </a:rPr>
              <a:t>有限差分法</a:t>
            </a:r>
            <a:r>
              <a:rPr lang="en-US" altLang="zh-TW" sz="2400" dirty="0">
                <a:solidFill>
                  <a:srgbClr val="4D857D"/>
                </a:solidFill>
                <a:latin typeface="微軟正黑體" panose="020B0604030504040204" pitchFamily="34" charset="-120"/>
                <a:ea typeface="微軟正黑體" panose="020B0604030504040204" pitchFamily="34" charset="-120"/>
              </a:rPr>
              <a:t>:</a:t>
            </a:r>
          </a:p>
          <a:p>
            <a:pPr>
              <a:lnSpc>
                <a:spcPct val="150000"/>
              </a:lnSpc>
            </a:pPr>
            <a:r>
              <a:rPr lang="zh-TW" altLang="en-US" sz="2400" dirty="0">
                <a:solidFill>
                  <a:srgbClr val="4D857D"/>
                </a:solidFill>
                <a:latin typeface="微軟正黑體" panose="020B0604030504040204" pitchFamily="34" charset="-120"/>
                <a:ea typeface="微軟正黑體" panose="020B0604030504040204" pitchFamily="34" charset="-120"/>
              </a:rPr>
              <a:t>這種方法將連續的</a:t>
            </a:r>
            <a:r>
              <a:rPr lang="en-US" altLang="zh-TW" sz="2400" dirty="0">
                <a:solidFill>
                  <a:srgbClr val="4D857D"/>
                </a:solidFill>
                <a:latin typeface="微軟正黑體" panose="020B0604030504040204" pitchFamily="34" charset="-120"/>
                <a:ea typeface="微軟正黑體" panose="020B0604030504040204" pitchFamily="34" charset="-120"/>
              </a:rPr>
              <a:t>PDE</a:t>
            </a:r>
            <a:r>
              <a:rPr lang="zh-TW" altLang="en-US" sz="2400" dirty="0">
                <a:solidFill>
                  <a:srgbClr val="4D857D"/>
                </a:solidFill>
                <a:latin typeface="微軟正黑體" panose="020B0604030504040204" pitchFamily="34" charset="-120"/>
                <a:ea typeface="微軟正黑體" panose="020B0604030504040204" pitchFamily="34" charset="-120"/>
              </a:rPr>
              <a:t>轉換為離散的代數方程組，通過在網格點上逼近導數來解決問題。常用於求解線性和非線性</a:t>
            </a:r>
            <a:r>
              <a:rPr lang="en-US" altLang="zh-TW" sz="2400" dirty="0">
                <a:solidFill>
                  <a:srgbClr val="4D857D"/>
                </a:solidFill>
                <a:latin typeface="微軟正黑體" panose="020B0604030504040204" pitchFamily="34" charset="-120"/>
                <a:ea typeface="微軟正黑體" panose="020B0604030504040204" pitchFamily="34" charset="-120"/>
              </a:rPr>
              <a:t>PDE</a:t>
            </a:r>
            <a:r>
              <a:rPr lang="zh-TW" altLang="en-US" sz="2400" dirty="0">
                <a:solidFill>
                  <a:srgbClr val="4D857D"/>
                </a:solidFill>
                <a:latin typeface="微軟正黑體" panose="020B0604030504040204" pitchFamily="34" charset="-120"/>
                <a:ea typeface="微軟正黑體" panose="020B0604030504040204" pitchFamily="34" charset="-120"/>
              </a:rPr>
              <a:t>，如熱傳導方程和波動方程。</a:t>
            </a: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r>
              <a:rPr lang="zh-TW" altLang="en-US" sz="2400" dirty="0">
                <a:solidFill>
                  <a:srgbClr val="4D857D"/>
                </a:solidFill>
                <a:latin typeface="微軟正黑體" panose="020B0604030504040204" pitchFamily="34" charset="-120"/>
                <a:ea typeface="微軟正黑體" panose="020B0604030504040204" pitchFamily="34" charset="-120"/>
              </a:rPr>
              <a:t>優點：實現簡單，適合結構化網格。</a:t>
            </a: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r>
              <a:rPr lang="zh-TW" altLang="en-US" sz="2400" dirty="0">
                <a:solidFill>
                  <a:srgbClr val="4D857D"/>
                </a:solidFill>
                <a:latin typeface="微軟正黑體" panose="020B0604030504040204" pitchFamily="34" charset="-120"/>
                <a:ea typeface="微軟正黑體" panose="020B0604030504040204" pitchFamily="34" charset="-120"/>
              </a:rPr>
              <a:t>缺點：在不規則網格上不太靈活。</a:t>
            </a: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r>
              <a:rPr lang="en-US" altLang="zh-TW" sz="2400" dirty="0">
                <a:solidFill>
                  <a:srgbClr val="4D857D"/>
                </a:solidFill>
                <a:latin typeface="微軟正黑體" panose="020B0604030504040204" pitchFamily="34" charset="-120"/>
                <a:ea typeface="微軟正黑體" panose="020B0604030504040204" pitchFamily="34" charset="-120"/>
              </a:rPr>
              <a:t>Explicit Euler Method</a:t>
            </a:r>
          </a:p>
          <a:p>
            <a:pPr>
              <a:lnSpc>
                <a:spcPct val="150000"/>
              </a:lnSpc>
            </a:pPr>
            <a:r>
              <a:rPr lang="zh-TW" altLang="en-US" sz="2400" dirty="0">
                <a:solidFill>
                  <a:srgbClr val="4D857D"/>
                </a:solidFill>
                <a:latin typeface="微軟正黑體" panose="020B0604030504040204" pitchFamily="34" charset="-120"/>
                <a:ea typeface="微軟正黑體" panose="020B0604030504040204" pitchFamily="34" charset="-120"/>
              </a:rPr>
              <a:t>通過在當前時間步長上使用已知的導數值來預測下一個時間步長的值。對於一维熱傳導方程，離散化後的方程為：</a:t>
            </a: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r>
              <a:rPr lang="zh-TW" altLang="en-US" sz="2400" dirty="0">
                <a:solidFill>
                  <a:srgbClr val="4D857D"/>
                </a:solidFill>
                <a:latin typeface="微軟正黑體" panose="020B0604030504040204" pitchFamily="34" charset="-120"/>
                <a:ea typeface="微軟正黑體" panose="020B0604030504040204" pitchFamily="34" charset="-120"/>
              </a:rPr>
              <a:t>優點</a:t>
            </a:r>
            <a:r>
              <a:rPr lang="en-US" altLang="zh-TW" sz="2400" dirty="0">
                <a:solidFill>
                  <a:srgbClr val="4D857D"/>
                </a:solidFill>
                <a:latin typeface="微軟正黑體" panose="020B0604030504040204" pitchFamily="34" charset="-120"/>
                <a:ea typeface="微軟正黑體" panose="020B0604030504040204" pitchFamily="34" charset="-120"/>
              </a:rPr>
              <a:t>:</a:t>
            </a:r>
            <a:r>
              <a:rPr lang="zh-TW" altLang="en-US" sz="2400" dirty="0">
                <a:solidFill>
                  <a:srgbClr val="4D857D"/>
                </a:solidFill>
                <a:latin typeface="微軟正黑體" panose="020B0604030504040204" pitchFamily="34" charset="-120"/>
                <a:ea typeface="微軟正黑體" panose="020B0604030504040204" pitchFamily="34" charset="-120"/>
              </a:rPr>
              <a:t> 實現簡易、計算快速，適合線性問題</a:t>
            </a: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r>
              <a:rPr lang="zh-TW" altLang="en-US" sz="2400" dirty="0">
                <a:solidFill>
                  <a:srgbClr val="4D857D"/>
                </a:solidFill>
                <a:latin typeface="微軟正黑體" panose="020B0604030504040204" pitchFamily="34" charset="-120"/>
                <a:ea typeface="微軟正黑體" panose="020B0604030504040204" pitchFamily="34" charset="-120"/>
              </a:rPr>
              <a:t>缺點</a:t>
            </a:r>
            <a:r>
              <a:rPr lang="en-US" altLang="zh-TW" sz="2400" dirty="0">
                <a:solidFill>
                  <a:srgbClr val="4D857D"/>
                </a:solidFill>
                <a:latin typeface="微軟正黑體" panose="020B0604030504040204" pitchFamily="34" charset="-120"/>
                <a:ea typeface="微軟正黑體" panose="020B0604030504040204" pitchFamily="34" charset="-120"/>
              </a:rPr>
              <a:t>:</a:t>
            </a:r>
            <a:r>
              <a:rPr lang="zh-TW" altLang="en-US" sz="2400" dirty="0">
                <a:solidFill>
                  <a:srgbClr val="4D857D"/>
                </a:solidFill>
                <a:latin typeface="微軟正黑體" panose="020B0604030504040204" pitchFamily="34" charset="-120"/>
                <a:ea typeface="微軟正黑體" panose="020B0604030504040204" pitchFamily="34" charset="-120"/>
              </a:rPr>
              <a:t> 步徑要滿足一定條件                  、精度低</a:t>
            </a: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r>
              <a:rPr lang="en-US" altLang="zh-TW" sz="2400" dirty="0">
                <a:solidFill>
                  <a:srgbClr val="4D857D"/>
                </a:solidFill>
                <a:latin typeface="微軟正黑體" panose="020B0604030504040204" pitchFamily="34" charset="-120"/>
                <a:ea typeface="微軟正黑體" panose="020B0604030504040204" pitchFamily="34" charset="-120"/>
              </a:rPr>
              <a:t>Spectral Methods</a:t>
            </a:r>
          </a:p>
          <a:p>
            <a:pPr>
              <a:lnSpc>
                <a:spcPct val="150000"/>
              </a:lnSpc>
            </a:pPr>
            <a:r>
              <a:rPr lang="zh-TW" altLang="en-US" sz="2400" dirty="0">
                <a:solidFill>
                  <a:srgbClr val="4D857D"/>
                </a:solidFill>
                <a:latin typeface="微軟正黑體" panose="020B0604030504040204" pitchFamily="34" charset="-120"/>
                <a:ea typeface="微軟正黑體" panose="020B0604030504040204" pitchFamily="34" charset="-120"/>
              </a:rPr>
              <a:t>這種方法利用傅立葉級數或其他積函數的展開來求解</a:t>
            </a:r>
            <a:r>
              <a:rPr lang="en-US" altLang="zh-TW" sz="2400" dirty="0">
                <a:solidFill>
                  <a:srgbClr val="4D857D"/>
                </a:solidFill>
                <a:latin typeface="微軟正黑體" panose="020B0604030504040204" pitchFamily="34" charset="-120"/>
                <a:ea typeface="微軟正黑體" panose="020B0604030504040204" pitchFamily="34" charset="-120"/>
              </a:rPr>
              <a:t>PDE</a:t>
            </a:r>
            <a:r>
              <a:rPr lang="zh-TW" altLang="en-US" sz="2400" dirty="0">
                <a:solidFill>
                  <a:srgbClr val="4D857D"/>
                </a:solidFill>
                <a:latin typeface="微軟正黑體" panose="020B0604030504040204" pitchFamily="34" charset="-120"/>
                <a:ea typeface="微軟正黑體" panose="020B0604030504040204" pitchFamily="34" charset="-120"/>
              </a:rPr>
              <a:t>。常用於高精度要求的問題，如流體力學中的湍流模擬。</a:t>
            </a: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r>
              <a:rPr lang="zh-TW" altLang="en-US" sz="2400" dirty="0">
                <a:solidFill>
                  <a:srgbClr val="4D857D"/>
                </a:solidFill>
                <a:latin typeface="微軟正黑體" panose="020B0604030504040204" pitchFamily="34" charset="-120"/>
                <a:ea typeface="微軟正黑體" panose="020B0604030504040204" pitchFamily="34" charset="-120"/>
              </a:rPr>
              <a:t>優點：高精度，特別適合光滑問題。</a:t>
            </a: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r>
              <a:rPr lang="zh-TW" altLang="en-US" sz="2400" dirty="0">
                <a:solidFill>
                  <a:srgbClr val="4D857D"/>
                </a:solidFill>
                <a:latin typeface="微軟正黑體" panose="020B0604030504040204" pitchFamily="34" charset="-120"/>
                <a:ea typeface="微軟正黑體" panose="020B0604030504040204" pitchFamily="34" charset="-120"/>
              </a:rPr>
              <a:t>缺點：非光滑問題和複雜邊界條件不適用。</a:t>
            </a:r>
            <a:endParaRPr lang="en-US" altLang="zh-TW" sz="2400" dirty="0">
              <a:solidFill>
                <a:srgbClr val="4D857D"/>
              </a:solidFill>
              <a:latin typeface="微軟正黑體" panose="020B0604030504040204" pitchFamily="34" charset="-120"/>
              <a:ea typeface="微軟正黑體" panose="020B0604030504040204" pitchFamily="34" charset="-120"/>
            </a:endParaRPr>
          </a:p>
          <a:p>
            <a:pPr>
              <a:lnSpc>
                <a:spcPct val="150000"/>
              </a:lnSpc>
            </a:pPr>
            <a:endParaRPr lang="zh-TW" altLang="en-US" sz="2400" dirty="0">
              <a:solidFill>
                <a:srgbClr val="4D857D"/>
              </a:solidFill>
              <a:latin typeface="微軟正黑體" panose="020B0604030504040204" pitchFamily="34" charset="-120"/>
              <a:ea typeface="微軟正黑體" panose="020B0604030504040204" pitchFamily="34" charset="-120"/>
            </a:endParaRPr>
          </a:p>
        </p:txBody>
      </p:sp>
      <p:pic>
        <p:nvPicPr>
          <p:cNvPr id="35" name="圖片 34">
            <a:extLst>
              <a:ext uri="{FF2B5EF4-FFF2-40B4-BE49-F238E27FC236}">
                <a16:creationId xmlns:a16="http://schemas.microsoft.com/office/drawing/2014/main" id="{C6DC3D11-B247-0686-7DC3-D0C65D2F6951}"/>
              </a:ext>
            </a:extLst>
          </p:cNvPr>
          <p:cNvPicPr>
            <a:picLocks noChangeAspect="1"/>
          </p:cNvPicPr>
          <p:nvPr/>
        </p:nvPicPr>
        <p:blipFill>
          <a:blip r:embed="rId14"/>
          <a:stretch>
            <a:fillRect/>
          </a:stretch>
        </p:blipFill>
        <p:spPr>
          <a:xfrm>
            <a:off x="13255372" y="18308489"/>
            <a:ext cx="4553585" cy="590632"/>
          </a:xfrm>
          <a:prstGeom prst="rect">
            <a:avLst/>
          </a:prstGeom>
        </p:spPr>
      </p:pic>
      <p:pic>
        <p:nvPicPr>
          <p:cNvPr id="42" name="圖片 41">
            <a:extLst>
              <a:ext uri="{FF2B5EF4-FFF2-40B4-BE49-F238E27FC236}">
                <a16:creationId xmlns:a16="http://schemas.microsoft.com/office/drawing/2014/main" id="{F763ADF6-23AC-C9C2-94BB-E59BB0D99A84}"/>
              </a:ext>
            </a:extLst>
          </p:cNvPr>
          <p:cNvPicPr>
            <a:picLocks noChangeAspect="1"/>
          </p:cNvPicPr>
          <p:nvPr/>
        </p:nvPicPr>
        <p:blipFill>
          <a:blip r:embed="rId15"/>
          <a:stretch>
            <a:fillRect/>
          </a:stretch>
        </p:blipFill>
        <p:spPr>
          <a:xfrm>
            <a:off x="15904293" y="19375484"/>
            <a:ext cx="1352739" cy="590632"/>
          </a:xfrm>
          <a:prstGeom prst="rect">
            <a:avLst/>
          </a:prstGeom>
        </p:spPr>
      </p:pic>
      <p:sp>
        <p:nvSpPr>
          <p:cNvPr id="3" name="文字方塊 2">
            <a:extLst>
              <a:ext uri="{FF2B5EF4-FFF2-40B4-BE49-F238E27FC236}">
                <a16:creationId xmlns:a16="http://schemas.microsoft.com/office/drawing/2014/main" id="{1E01A9DE-9162-B2AE-EED3-1A9F82CABB73}"/>
              </a:ext>
            </a:extLst>
          </p:cNvPr>
          <p:cNvSpPr txBox="1"/>
          <p:nvPr/>
        </p:nvSpPr>
        <p:spPr>
          <a:xfrm>
            <a:off x="15014138" y="24544907"/>
            <a:ext cx="1170513" cy="461665"/>
          </a:xfrm>
          <a:prstGeom prst="rect">
            <a:avLst/>
          </a:prstGeom>
          <a:noFill/>
        </p:spPr>
        <p:txBody>
          <a:bodyPr wrap="none" rtlCol="0">
            <a:spAutoFit/>
          </a:bodyPr>
          <a:lstStyle/>
          <a:p>
            <a:r>
              <a:rPr lang="en-US" altLang="zh-TW" sz="2400" b="1" dirty="0" err="1">
                <a:solidFill>
                  <a:srgbClr val="557D85"/>
                </a:solidFill>
                <a:latin typeface="微軟正黑體" panose="020B0604030504040204" pitchFamily="34" charset="-120"/>
                <a:ea typeface="微軟正黑體" panose="020B0604030504040204" pitchFamily="34" charset="-120"/>
              </a:rPr>
              <a:t>github</a:t>
            </a:r>
            <a:endParaRPr lang="zh-TW" altLang="en-US" sz="2400" b="1" dirty="0">
              <a:solidFill>
                <a:srgbClr val="557D85"/>
              </a:solidFill>
              <a:latin typeface="微軟正黑體" panose="020B0604030504040204" pitchFamily="34" charset="-120"/>
              <a:ea typeface="微軟正黑體" panose="020B0604030504040204" pitchFamily="34" charset="-120"/>
            </a:endParaRPr>
          </a:p>
        </p:txBody>
      </p:sp>
      <p:pic>
        <p:nvPicPr>
          <p:cNvPr id="24" name="圖片 23" descr="一張含有 樣式, 設計, 布 的圖片&#10;&#10;自動產生的描述">
            <a:extLst>
              <a:ext uri="{FF2B5EF4-FFF2-40B4-BE49-F238E27FC236}">
                <a16:creationId xmlns:a16="http://schemas.microsoft.com/office/drawing/2014/main" id="{6EF91C7F-2E94-1B4E-96AA-FFC4134CACC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408770" y="25161599"/>
            <a:ext cx="2381250" cy="2381250"/>
          </a:xfrm>
          <a:prstGeom prst="rect">
            <a:avLst/>
          </a:prstGeom>
        </p:spPr>
      </p:pic>
      <p:sp>
        <p:nvSpPr>
          <p:cNvPr id="11" name="文字方塊 10">
            <a:extLst>
              <a:ext uri="{FF2B5EF4-FFF2-40B4-BE49-F238E27FC236}">
                <a16:creationId xmlns:a16="http://schemas.microsoft.com/office/drawing/2014/main" id="{CB33D99E-E6C7-135C-3A1B-A8E5D4419EA6}"/>
              </a:ext>
            </a:extLst>
          </p:cNvPr>
          <p:cNvSpPr txBox="1"/>
          <p:nvPr/>
        </p:nvSpPr>
        <p:spPr>
          <a:xfrm>
            <a:off x="18255167" y="24649726"/>
            <a:ext cx="1415772" cy="461665"/>
          </a:xfrm>
          <a:prstGeom prst="rect">
            <a:avLst/>
          </a:prstGeom>
          <a:noFill/>
        </p:spPr>
        <p:txBody>
          <a:bodyPr wrap="none" rtlCol="0">
            <a:spAutoFit/>
          </a:bodyPr>
          <a:lstStyle/>
          <a:p>
            <a:r>
              <a:rPr lang="zh-TW" altLang="en-US" sz="2400" dirty="0">
                <a:solidFill>
                  <a:srgbClr val="557D85"/>
                </a:solidFill>
                <a:latin typeface="微軟正黑體" panose="020B0604030504040204" pitchFamily="34" charset="-120"/>
                <a:ea typeface="微軟正黑體" panose="020B0604030504040204" pitchFamily="34" charset="-120"/>
              </a:rPr>
              <a:t>影片連結</a:t>
            </a:r>
          </a:p>
        </p:txBody>
      </p:sp>
      <p:pic>
        <p:nvPicPr>
          <p:cNvPr id="26" name="圖片 25" descr="一張含有 樣式, 對稱, 正方形, 藝術 的圖片&#10;&#10;自動產生的描述">
            <a:extLst>
              <a:ext uri="{FF2B5EF4-FFF2-40B4-BE49-F238E27FC236}">
                <a16:creationId xmlns:a16="http://schemas.microsoft.com/office/drawing/2014/main" id="{FFF299A7-859D-2C97-E40C-9C9D71B98DB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808957" y="25169307"/>
            <a:ext cx="2381250" cy="2381250"/>
          </a:xfrm>
          <a:prstGeom prst="rect">
            <a:avLst/>
          </a:prstGeom>
        </p:spPr>
      </p:pic>
    </p:spTree>
    <p:extLst>
      <p:ext uri="{BB962C8B-B14F-4D97-AF65-F5344CB8AC3E}">
        <p14:creationId xmlns:p14="http://schemas.microsoft.com/office/powerpoint/2010/main" val="342416214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3252</TotalTime>
  <Words>341</Words>
  <Application>Microsoft Office PowerPoint</Application>
  <PresentationFormat>自訂</PresentationFormat>
  <Paragraphs>40</Paragraphs>
  <Slides>1</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vt:i4>
      </vt:variant>
    </vt:vector>
  </HeadingPairs>
  <TitlesOfParts>
    <vt:vector size="5" baseType="lpstr">
      <vt:lpstr>微軟正黑體</vt:lpstr>
      <vt:lpstr>Arial</vt:lpstr>
      <vt:lpstr>Calibri</vt:lpstr>
      <vt:lpstr>Office 佈景主題</vt:lpstr>
      <vt:lpstr>PowerPoint 簡報</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zheway Chang</cp:lastModifiedBy>
  <cp:revision>167</cp:revision>
  <dcterms:created xsi:type="dcterms:W3CDTF">2013-09-23T04:55:57Z</dcterms:created>
  <dcterms:modified xsi:type="dcterms:W3CDTF">2024-06-25T06:05:25Z</dcterms:modified>
</cp:coreProperties>
</file>