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8" autoAdjust="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51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0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6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7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18A2A3-E36F-4677-9933-54B7B589D58B}" type="datetimeFigureOut">
              <a:rPr lang="zh-TW" altLang="en-US" smtClean="0"/>
              <a:t>2016/12/26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83A3564-84FC-4690-94A1-3E31DBD27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Merry Christmas Taiwan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Team 2</a:t>
            </a:r>
          </a:p>
          <a:p>
            <a:r>
              <a:rPr lang="en-US" altLang="zh-TW" dirty="0" smtClean="0"/>
              <a:t>Jessie, Glue, and Jay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1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62" y="0"/>
            <a:ext cx="8689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5" y="11430"/>
            <a:ext cx="9121365" cy="6850526"/>
          </a:xfrm>
        </p:spPr>
      </p:pic>
    </p:spTree>
    <p:extLst>
      <p:ext uri="{BB962C8B-B14F-4D97-AF65-F5344CB8AC3E}">
        <p14:creationId xmlns:p14="http://schemas.microsoft.com/office/powerpoint/2010/main" val="41684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582930" y="0"/>
            <a:ext cx="10218420" cy="6858000"/>
            <a:chOff x="582930" y="0"/>
            <a:chExt cx="10218420" cy="6858000"/>
          </a:xfrm>
        </p:grpSpPr>
        <p:grpSp>
          <p:nvGrpSpPr>
            <p:cNvPr id="21" name="群組 20"/>
            <p:cNvGrpSpPr/>
            <p:nvPr/>
          </p:nvGrpSpPr>
          <p:grpSpPr>
            <a:xfrm>
              <a:off x="582930" y="0"/>
              <a:ext cx="10218420" cy="6858000"/>
              <a:chOff x="582930" y="0"/>
              <a:chExt cx="10218420" cy="6858000"/>
            </a:xfrm>
          </p:grpSpPr>
          <p:sp>
            <p:nvSpPr>
              <p:cNvPr id="5" name="梯形 4"/>
              <p:cNvSpPr/>
              <p:nvPr/>
            </p:nvSpPr>
            <p:spPr>
              <a:xfrm>
                <a:off x="582930" y="162046"/>
                <a:ext cx="10218420" cy="6557058"/>
              </a:xfrm>
              <a:prstGeom prst="trapezoid">
                <a:avLst>
                  <a:gd name="adj" fmla="val 66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梯形 13"/>
              <p:cNvSpPr/>
              <p:nvPr/>
            </p:nvSpPr>
            <p:spPr>
              <a:xfrm>
                <a:off x="582930" y="4398380"/>
                <a:ext cx="10218420" cy="2320724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梯形 14"/>
              <p:cNvSpPr/>
              <p:nvPr/>
            </p:nvSpPr>
            <p:spPr>
              <a:xfrm>
                <a:off x="2141316" y="2824222"/>
                <a:ext cx="7118431" cy="1574157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梯形 15"/>
              <p:cNvSpPr/>
              <p:nvPr/>
            </p:nvSpPr>
            <p:spPr>
              <a:xfrm>
                <a:off x="3183038" y="1863524"/>
                <a:ext cx="5023413" cy="960697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梯形 16"/>
              <p:cNvSpPr/>
              <p:nvPr/>
            </p:nvSpPr>
            <p:spPr>
              <a:xfrm>
                <a:off x="3784921" y="1215342"/>
                <a:ext cx="3808071" cy="648181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梯形 17"/>
              <p:cNvSpPr/>
              <p:nvPr/>
            </p:nvSpPr>
            <p:spPr>
              <a:xfrm>
                <a:off x="4224760" y="787079"/>
                <a:ext cx="2892948" cy="428262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梯形 18"/>
              <p:cNvSpPr/>
              <p:nvPr/>
            </p:nvSpPr>
            <p:spPr>
              <a:xfrm>
                <a:off x="4514127" y="497711"/>
                <a:ext cx="2338086" cy="289367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梯形 19"/>
              <p:cNvSpPr/>
              <p:nvPr/>
            </p:nvSpPr>
            <p:spPr>
              <a:xfrm>
                <a:off x="4718781" y="289367"/>
                <a:ext cx="1959811" cy="208346"/>
              </a:xfrm>
              <a:prstGeom prst="trapezoid">
                <a:avLst>
                  <a:gd name="adj" fmla="val 4478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5851580" y="0"/>
                <a:ext cx="1683538" cy="685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/>
              <p:nvPr/>
            </p:nvCxnSpPr>
            <p:spPr>
              <a:xfrm flipH="1">
                <a:off x="3727048" y="0"/>
                <a:ext cx="1804927" cy="685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341712" y="3999052"/>
              <a:ext cx="2438400" cy="2438400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839" y="3078865"/>
              <a:ext cx="787080" cy="903831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361" y="2159194"/>
              <a:ext cx="659761" cy="757625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145" y="2159194"/>
              <a:ext cx="659761" cy="75762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513" y="487928"/>
              <a:ext cx="291394" cy="334618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595" y="399921"/>
              <a:ext cx="486776" cy="486776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233" y="216059"/>
              <a:ext cx="281651" cy="281651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562" y="490009"/>
              <a:ext cx="2622247" cy="1068248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712" y="1385857"/>
              <a:ext cx="523397" cy="601034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206" y="1385857"/>
              <a:ext cx="523397" cy="601034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846" y="2228224"/>
              <a:ext cx="1200776" cy="120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2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32</TotalTime>
  <Words>11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Century Schoolbook</vt:lpstr>
      <vt:lpstr>Wingdings 2</vt:lpstr>
      <vt:lpstr>View</vt:lpstr>
      <vt:lpstr>Merry Christmas Taiwan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陳傑宇</dc:creator>
  <cp:lastModifiedBy>陳傑宇</cp:lastModifiedBy>
  <cp:revision>5</cp:revision>
  <dcterms:created xsi:type="dcterms:W3CDTF">2016-12-26T13:20:11Z</dcterms:created>
  <dcterms:modified xsi:type="dcterms:W3CDTF">2016-12-26T13:52:44Z</dcterms:modified>
</cp:coreProperties>
</file>