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6" y="125750"/>
            <a:ext cx="73582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6NZw.gif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75" y="0"/>
            <a:ext cx="6858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25" y="0"/>
            <a:ext cx="7788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6" y="125750"/>
            <a:ext cx="73582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0" y="0"/>
            <a:ext cx="7332323" cy="523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458125" y="255650"/>
            <a:ext cx="8360700" cy="4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More possibilities: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457200" lvl="0" marL="457200" rtl="0">
              <a:spcBef>
                <a:spcPts val="0"/>
              </a:spcBef>
              <a:buSzPct val="100000"/>
              <a:buChar char="-"/>
            </a:pPr>
            <a:r>
              <a:rPr lang="en" sz="3600"/>
              <a:t>Spectators collaborate with each other</a:t>
            </a:r>
          </a:p>
          <a:p>
            <a:pPr indent="-457200" lvl="0" marL="457200" rtl="0">
              <a:spcBef>
                <a:spcPts val="0"/>
              </a:spcBef>
              <a:buSzPct val="100000"/>
              <a:buChar char="-"/>
            </a:pPr>
            <a:r>
              <a:rPr lang="en" sz="3600"/>
              <a:t>Heat and vibration</a:t>
            </a:r>
          </a:p>
          <a:p>
            <a:pPr indent="-457200" lvl="0" marL="457200">
              <a:spcBef>
                <a:spcPts val="0"/>
              </a:spcBef>
              <a:buSzPct val="100000"/>
              <a:buChar char="-"/>
            </a:pPr>
            <a:r>
              <a:rPr lang="en" sz="3600"/>
              <a:t>Wind (fan)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