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8" r:id="rId2"/>
    <p:sldId id="345" r:id="rId3"/>
    <p:sldId id="318" r:id="rId4"/>
    <p:sldId id="311" r:id="rId5"/>
    <p:sldId id="312" r:id="rId6"/>
    <p:sldId id="313" r:id="rId7"/>
    <p:sldId id="314" r:id="rId8"/>
    <p:sldId id="317" r:id="rId9"/>
    <p:sldId id="315" r:id="rId10"/>
    <p:sldId id="316" r:id="rId11"/>
    <p:sldId id="319" r:id="rId12"/>
    <p:sldId id="320" r:id="rId13"/>
    <p:sldId id="309" r:id="rId14"/>
    <p:sldId id="310" r:id="rId15"/>
    <p:sldId id="321" r:id="rId16"/>
    <p:sldId id="323" r:id="rId17"/>
    <p:sldId id="32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9" r:id="rId30"/>
    <p:sldId id="340" r:id="rId31"/>
    <p:sldId id="341" r:id="rId32"/>
    <p:sldId id="342" r:id="rId33"/>
    <p:sldId id="343" r:id="rId34"/>
    <p:sldId id="344" r:id="rId35"/>
    <p:sldId id="346" r:id="rId36"/>
    <p:sldId id="347" r:id="rId37"/>
    <p:sldId id="34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6201" autoAdjust="0"/>
  </p:normalViewPr>
  <p:slideViewPr>
    <p:cSldViewPr snapToGrid="0" snapToObjects="1">
      <p:cViewPr varScale="1">
        <p:scale>
          <a:sx n="105" d="100"/>
          <a:sy n="105" d="100"/>
        </p:scale>
        <p:origin x="83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15:23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13718 16327 9 0,'-3'-5'4'0,"3"5"0"15,0-3 5-15,0 3-7 0,0-7 0 16,0 7 0-16,0 0 1 15,3-3-4-15,3 0 1 16,0-2 2-16,0 5 0 16,3-8-1-16,2 5 0 15,4-5 0-15,3 3 0 0,6 3 0 0,0-4 0 16,3 1 0-16,5 2 0 16,1 1-1-16,0 2 1 15,6-3-1-15,-7-2 0 31,1-3 0-31,-3 5 0 16,-3 3 0-16,-1-8 1 16,1 6-1-16,0-4 0 0,-3 6 0 15,0-2 0-15,-4 2 0 16,-2-6 1-16,-3 6-1 16,0-2 0-16,-3-1-1 15,0 0 0-15,-3 1-2 16,0-4 0-16,-3 1-3 15,0 0 0-15</inkml:trace>
  <inkml:trace contextRef="#ctx0" brushRef="#br0" timeOffset="355.9737">14233 16116 12 0,'-12'-3'6'0,"6"3"-1"0,6 0 8 16,0 0-13-16,0 0 1 15,0 3 1-15,0-1 0 16,0 4-3-16,3 2 1 16,3 0 1-16,3 0 0 15,0-1 0-15,3 1 0 16,-4 0-1-16,4 0 0 15,0-2 0-15,0-6 1 16,-3 7-1-16,0-7 1 0,-3-2 0 16,0-1 0-16,-3 6 1 15,-3 5 0-15,-3 5-1 16,-6 6 1-16,-6 4-1 16,-3 1 0-16,0 0-6 15,4-3 0-15,8 0-2 16,9-15 0-16</inkml:trace>
  <inkml:trace contextRef="#ctx0" brushRef="#br0" timeOffset="1915.8625">14801 15994 8 0,'-3'5'4'0,"3"-7"0"15,0 7 1-15,0 6-4 16,0 4 1-16,0 15 1 15,0 1 1-15,0-2-5 16,0 6 1-16,0 2 2 16,0 3 1-16,0-6-1 0,0 0 0 15,0-2-1-15,0 0 0 16,0-11-1-16,3-5 1 16,-3-3 0-16,3-8 0 15,0-2-1-15,6-11 1 16,-6-2 0-16,3-12 0 15,3-4-1-15,0-1 1 16,0-2-2-16,3 13 1 16,0 1-1-16,5 1 0 15,1 6 0-15,-3 0 0 0,0 3 0 16,0 3 0-16,0-12 0 16,0 12 1-16,-3 2 0 15,0 2 1-15,-4 6-1 16,1 11 1-16,0-1-1 15,-3 3 1-15,3-2-1 16,3 2 1-16,-6-8-1 16,3 1 1-16,0-4-1 15,-3-2 0-15,0 0-1 16,3-3 1-16,0-5-1 16,0 0 0-16,0-5 0 15,0 2 0-15,2-5 0 16,1-2 1-16,3-3-1 15,0-9 1-15,0-1 0 16,0 2 1-16,3-1 0 0,-6 14 0 16,0-5 0-16,-4 3 1 15,-2-6 0-15,-3 2 1 16,-3 1-1-16,-3 0 1 16,0 2-1-16,-3 4 0 15,1 4-1-15,-4 3 0 16,-3 3-1-16,0 4 0 15,-3 4-1-15,3-6 1 16,0 3-1-16,3 3 0 16,3 7 1-16,3-2 0 15,3 11-1-15,3-3 1 0,3-3-1 16,3 2 1-16,3-1-1 16,3-4 1-16,3-10-1 15,0 0 1-15,2 0-1 16,4 0 0-16,3-5 0 15,3-1 0-15,0-4 0 16,-4 2 0-16,4-6 0 16,-3-2 1-16,0 0-1 15,-3 0 1-15,-4-2 0 16,-5 2 0-16,0-11 0 16,0 1 1-16,-3-6 0 15,-6 8 0-15,0 6 0 16,-3-4 1-16,-3 1-1 15,0 5 1-15,-3-2-1 16,0 2 0-16,0 2-1 16,-3 4 1-16,0 2-1 0,3 0 0 15,-6-6-1-15,3 6 0 16,-3 14 0-16,0 2 1 16,3 2-1-16,3 1 1 15,0-1-1-15,3 3 1 16,0-7 0-16,3 1 1 15,3-12-1-15,0 2 0 16,3-10-1-16,-3-3 1 16,3-10 0-16,0-4 1 15,0 1-1-15,0 11 0 0,-3-4 0 16,0 9 0-16,0-3-1 16,0 0 1-16,0 14 0 15,2 2 1-15,1 7-1 16,-3 4 1-16,3 2 0 15,0 3 0-15,0-3 0 16,3 3 0-16,3-11-8 16,6-5 1-16,9-3-1 15,8-18 0-15</inkml:trace>
  <inkml:trace contextRef="#ctx0" brushRef="#br0" timeOffset="2832.783">15849 16179 8 0,'-3'0'4'0,"3"0"-1"0,0 0 2 16,0 6-5-16,0-4 1 0,0 3 0 16,0-2 1-16,0 8-2 15,3 7 1-15,3 11 1 16,0 3 0-16,0 10 0 15,-3-7 0-15,0-1-1 16,3 3 1-16,0-5-1 16,0 5 0-16,0-8-1 15,-3-2 0-15,0-1-2 16,2-5 1-16,-2-5-3 16,-3-5 0-16</inkml:trace>
  <inkml:trace contextRef="#ctx0" brushRef="#br0" timeOffset="3178.5513">15822 16179 12 0,'0'6'6'0,"6"-30"-7"0,-3 18 8 0,6 4-7 16,6-1 0-16,9 6 0 16,3 2 0-16,-1 3 0 15,1-3 0-15,0 1 1 16,-6-4 1-16,-3-2-1 16,-4 0 1-16,-2 11 0 15,-3-3 0-15,-3 2 0 16,-6 4 1-16,-6 4-2 15,-9-5 1-15,-2 3-1 16,-7 0 1-16,0-3-2 16,3-2 1-16,6-1-5 15,6-7 0-15,3 2-2 16,9-10 1-16</inkml:trace>
  <inkml:trace contextRef="#ctx0" brushRef="#br0" timeOffset="3404.251">16275 16142 5 0,'0'3'2'0,"3"7"7"0,0-4-1 0,-3-1-8 15,3 0 0-15,-3-5 1 16,3 8 0-16,-3 8-1 15,0 0 1-15,0 3-1 16,0-4 1-16,0-1-4 16,0-4 0-16</inkml:trace>
  <inkml:trace contextRef="#ctx0" brushRef="#br0" timeOffset="3567.5418">16278 15957 18 0,'0'-5'9'0,"0"13"-11"16,0-6 15-16,0 1-13 15,3 2 0-15,-3 1-1 16,3-1 0-16,5-3-3 0,4 4 0 16</inkml:trace>
  <inkml:trace contextRef="#ctx0" brushRef="#br0" timeOffset="4154.2058">16608 15983 13 0,'-6'-15'6'0,"-3"-4"-1"15,6 16 8-15,0-2-12 16,-3 0 0-16,0 0 0 16,0 2 1-16,0 3-3 0,-3 3 1 15,0 7 1-15,4-5 1 16,-4 6-2-16,3-3 1 15,0 8-1-15,0-3 1 16,3 14-1-16,0-4 1 16,3 12-2-16,0 4 1 15,0 12 0-15,0 2 0 16,0-6 0-16,0 6 0 16,0-8 0-16,0 0 0 15,3-8 0-15,-3-5 0 16,0 2-1-16,0-7 1 0,3-6-2 15,-3-5 0-15,0 0-3 16,0-6 1-16,0-7-2 16,-3 2 1-16</inkml:trace>
  <inkml:trace contextRef="#ctx0" brushRef="#br0" timeOffset="4769.4005">16349 16256 6 0,'0'-19'3'0,"0"-2"1"15,0 16 3-15,6 0-7 16,0 2 1-16,0 0 0 16,3 1 1-16,3 4-3 15,6-2 1-15,2 0 1 0,-2-2 0 16,3-1-1-16,0 0 1 15,3 1-1-15,-3-1 0 16,-1 1 0-16,-2-4 0 16,0 6 0-16,0 0 0 15,-3 0 0-15,-3 0 0 16,0 6 0-16,-3-4 1 16,0-2 0-16,-1 3 1 15,-2 5 0-15,0 2 0 16,0-2-1-16,0 8 1 15,0-3-1-15,0-2 0 0,0-3-1 16,0-3 1-16,3 3-1 16,0-8 0-16,0 0 0 15,3 0 1-15,0-8-1 16,0-2 1-16,0 2-1 16,-1 0 1-16,1-3 0 15,-3 3 0-15,0 0-1 16,-3 0 1-16,0 0-1 15,-3 3 1-15,-3 5-2 16,0 0 1-16,0 0 0 16,0 0 0-16,3 5 0 15,-3 11 0-15,0 5 0 16,-3 11 1-16,0 5 0 16,0 3 1-16,-3-3-1 15,-3 8 0-15,3 0-1 16,0-8 1-16,0 0-1 0,6-13 1 15,0-6-7-15,0-4 1 16,9-4-2-16,6-7 1 16</inkml:trace>
  <inkml:trace contextRef="#ctx0" brushRef="#br0" timeOffset="5474.8559">17415 16261 11 0,'-6'8'5'0,"12"-8"-5"0,-6 0 6 16,0 8-6-16,3 8 0 15,3-3 0-15,-3 0 1 16,2-2-1-16,4 2 1 0,3-10 0 16,0-6 1-16,3-2-1 15,3-11 1-15,0 0-1 16,0-8 1-16,-3 3 0 16,-4 5 0-16,-2 1-1 15,-6-7 1-15,-9-1-1 16,-2 1 0-16,-4 4 0 15,-3 5 1-15,0 5-1 16,0 2 0-16,0 14-1 16,-3 0 1-16,0 6-1 15,0-1 0-15,4 5 0 16,-1 11 0-16,3-5-2 16,3-5 1-16,3-3-3 15,3-6 1-15,0-2-3 16,6-3 1-16</inkml:trace>
  <inkml:trace contextRef="#ctx0" brushRef="#br0" timeOffset="5835.4077">17665 16190 19 0,'-6'5'9'0,"-6"32"-9"0,9-29 17 16,0 3-16-16,0 2 0 0,0-2 0 16,3-4 0-16,0-4-2 15,3 2 1-15,3-5 1 16,0-8 0-16,3-5-1 16,6-3 0-16,5 3 0 15,1-3 1-15,0 6-2 16,-3-1 1-16,3 0-1 15,-6 4 1-15,0 1-1 16,-4 6 1-16,1 0 0 16,0 6 1-16,-3-4 0 15,0 3 0-15,-3 1 0 16,0 7 1-16,0 0-3 16,0 0 1-16,0-2-7 15,3 2 1-15</inkml:trace>
  <inkml:trace contextRef="#ctx0" brushRef="#br0" timeOffset="6226.9333">18418 15936 7 0,'-3'8'3'0,"6"8"6"15,-3-11-4-15,0 3-2 16,-3 2 1-16,0 14 0 16,0 3 1-16,0 5-7 15,0-1 0-15,0 4 4 16,0 2 1-16,3 0-3 16,0-3 1-16,0-5-6 15,0 3 1-15,3-11-1 16,3 0 0-16</inkml:trace>
  <inkml:trace contextRef="#ctx0" brushRef="#br0" timeOffset="6496.3621">18159 16169 13 0,'-3'-6'6'0,"0"-2"-3"0,3 8 11 16,0 0-14-16,6-2 1 16,9-1 0-16,8 3 1 0,7-2-3 15,-3 2 1-15,0 0 0 16,3 0 1-16,-1-3-1 16,4-2 1-16,0-1-3 15,-3-2 0-15,-4 6-3 16,-2-4 1-16,-3-2-1 15,-3 1 0-15</inkml:trace>
  <inkml:trace contextRef="#ctx0" brushRef="#br0" timeOffset="7291.4999">18573 15936 13 0,'-3'2'6'0,"0"14"-3"15,3-10 13-15,-3 4-15 0,0 9 0 16,-3 7 1-16,0 3 1 16,0 0-4-16,0 1 1 15,3-1 1-15,0 0 0 16,0 0 0-16,0-5 0 16,3-8-1-16,0-3 1 15,0-3 0-15,0-7 0 16,3-3 0-16,3-8 1 15,3-8-1-15,0 6 0 16,3-4-1-16,-3 1 0 16,2-3 0-16,-2 6 1 15,0-1-2-15,0 3 1 16,0 0-1-16,-3 0 1 0,-3 6-1 16,0 2 1-16,0 2-1 15,0 4 1-15,0 2-1 16,-3-3 1-16,0 5 0 15,0 6 0-15,0 0 0 16,0 5 1-16,0-5-1 16,3 3 0-16,0-3 0 15,3-1 0-15,0 1 0 16,0-2 0-16,3-4 0 16,3 3 0-16,0-5 0 15,2-2 0-15,4-6 0 16,0-3 0-16,0-5 0 15,0-3 1-15,-3-7-1 16,0 2 1-16,-1-2-1 16,1-1 1-16,-3 3-1 15,0 0 1-15,-3 6-1 0,-3-4 1 16,-3 1 0-16,0-3 1 16,-3 8-1-16,0-2 1 15,-3-1-1-15,-3 3 0 16,0 0-1-16,0 8 0 15,-3 0-1-15,3 0 0 16,-3 8 0-16,0 0 0 16,-2 0-1-16,2 5 1 15,3 3 0-15,0 8 1 0,3-5-1 16,3-1 1-16,6-2 0 16,0-3 1-16,3 3-1 15,-1-3 1-15,4-2 0 16,3-1 1-16,3-2-2 15,3-5 1-15,6-3-2 16,3-3 1-16,11-2-5 16,13-8 1-16,2 2-4 15,4-2 0-15</inkml:trace>
  <inkml:trace contextRef="#ctx0" brushRef="#br0" timeOffset="7906.7491">19724 16100 18 0,'-3'-8'9'0,"-11"-3"-6"16,11 11 13-16,-3-2-15 15,-9 2 0-15,-6 0 0 16,-3 2 0-16,-3 4-1 16,-2 2 0-16,-1 0 1 15,0 2 0-15,3 1-1 16,6-3 0-16,4 0 0 15,5 0 0-15,6 2-1 16,6 1 1-16,9 5-1 16,3-1 1-16,5 1 0 15,1 0 0-15,6-3 0 0,-3 3 0 16,-3-8 0-16,-3 5 0 16,-3-2 0-16,-4 0 0 15,-8-1 0-15,-3 6 1 16,-5 0-1-16,-7-3 1 15,-3 3-1-15,-3-3 0 16,3-5-3-16,3-5 0 16,3-3-3-16,12-5 0 15</inkml:trace>
  <inkml:trace contextRef="#ctx0" brushRef="#br0" timeOffset="8657.7221">19799 16134 8 0,'0'6'4'0,"0"12"1"0,0-13 1 15,0 3-5-15,3 0 0 16,0 13 2-16,3 3 0 16,0 0-4-16,0-3 1 0,0 3 2 15,0-3 0-15,0-5-1 16,-1 3 1-16,1-9-1 15,0-2 0-15,3-3 0 16,0-5 0-16,6-5 0 16,-3-8 0-16,3-3 0 15,-3-8 1-15,0 3-2 16,0-3 1-16,-3 14-1 16,-1-4 0-16,1 6-1 15,0 11 1-15,-3 8-1 16,0 5 1-16,6 2-1 15,-3 6 1-15,-3-6 0 16,6 1 0-16,-3-6 1 16,-3-5 0-16,3 0 0 15,0-3 1-15,3-10 0 16,0-3 0-16,-1-5 0 0,-2-6 0 16,0-4-1-16,-3-4 1 15,0 3-2-15,-3 6 1 31,0-1-4-31,0 11 0 16,3 0-4-16,0 3 0 16,3 10-1-16,3 1 1 15</inkml:trace>
  <inkml:trace contextRef="#ctx0" brushRef="#br0" timeOffset="9093.5874">20361 16171 16 0,'0'-8'8'0,"-3"-7"-7"0,3 12 16 0,-3 0-16 15,0 1 1-15,-2-4-1 16,-1 6 1-16,-3 6-3 16,0-1 1-16,-6 0 0 15,0 3 1-15,0 5-1 16,3 11 1-16,0-3-1 15,3 0 0-15,3 1-1 16,3 1 1-16,0-7-1 16,3-2 1-16,0-4-1 15,6-5 1-15,0-2-1 16,3-11 1-16,3 0 0 16,0 0 0-16,0-5 0 0,0 2 0 15,3 4-1-15,-6-4 1 16,0 3 0-16,-3 3 1 15,0-1-1-15,-3 4 1 16,-1-1-1-16,-2 3 0 16,3 0 0-16,0 5 1 15,3 9-1-15,0-4 1 16,3 11-1-16,3-2 0 16,0 2-2-16,3-5 0 15,6-8-4-15,9-3 0 16</inkml:trace>
  <inkml:trace contextRef="#ctx0" brushRef="#br0" timeOffset="9544.7005">20644 16148 10 0,'3'0'5'0,"-6"0"-2"0,3 2 4 16,0 3-5-16,-3 9 1 16,0 9 1-16,0 9 1 15,0 8-7-15,0 5 1 16,-3-5 3-16,0-1 1 0,3 1-2 15,0-3 0-15,0-3-1 16,1-2 1-16,-1-5-4 16,3-1 0-16,0-10-2 15,5 0 0-15</inkml:trace>
  <inkml:trace contextRef="#ctx0" brushRef="#br0" timeOffset="9815.1615">20534 16163 8 0,'3'-8'4'0,"15"8"-3"16,-6 3 3-16,3 0-4 0,3-1 0 15,2 4 1 1,1 2 1-16,0 0-3 0,-3-1 1 15,0 1 1-15,-3 3 0 16,-6 2 1-16,-6 3 0 16,-6 5-1-16,-3 0 1 15,-9 1-2-15,-3-4 1 16,-3-10-4-16,0 5 0 16</inkml:trace>
  <inkml:trace contextRef="#ctx0" brushRef="#br0" timeOffset="10128.8191">20897 16179 13 0,'-6'0'6'0,"0"6"-4"16,6-4 9-16,-3 9-10 16,0 5 0-16,0 2 1 15,0 14 0-15,0 2-3 16,0 3 1-16,3-5 1 16,0 8 0-16,0-1 0 15,0 1 0-15,0-3-1 0,0-5 0 16,3-3-2-16,-3-16 0 15,3-2-3-15,-3 2 0 16</inkml:trace>
  <inkml:trace contextRef="#ctx0" brushRef="#br0" timeOffset="10400.2103">20847 16208 7 0,'3'-18'3'0,"8"7"4"0,-5 9 2 0,3-4-9 16,3 4 0-16,3 2 0 15,3 0 0-15,6 2 0 16,0 12 1-16,2 1 0 16,-5 1 0-16,-3-2 0 15,-3-1 1-15,-6 0-1 16,-3 0 1-16,-9 3-1 15,-15 3 1-15,-6-1-3 16,-9 1 0-16,-5-1-4 16,-1-5 1-16</inkml:trace>
  <inkml:trace contextRef="#ctx0" brushRef="#br0" timeOffset="11105.3484">21186 16343 11 0,'15'-13'5'0,"21"-13"-4"16,-25 18 6-16,4-6-6 0,0-1 0 15,0-4-1-15,0 3 1 16,-3 0-1-16,-3 3 1 16,-3 0 0-16,-6 0 1 15,-3 2-2-15,-3 0 1 16,-3 4 1-16,-3 4 0 16,-6 3-2-16,0 3 1 15,-3-1 0-15,4 3 0 16,2-2 0-16,3 5 0 15,0-3-1-15,3 11 1 16,3-3-1-16,3 3 1 16,3 0-1-16,6 3 0 0,3-1-1 15,3-2 1-15,6 0-2 16,3-5 1-16,-1-1-2 16,1-2 1-16,0-3-2 15,0-2 0-15,3-11-1 16,2 0 0-16</inkml:trace>
  <inkml:trace contextRef="#ctx0" brushRef="#br0" timeOffset="11375.694">21635 16116 11 0,'0'-6'5'0,"-9"1"-2"16,9 5 10-16,-3 0-13 15,-2 0 1-15,-7 3 0 0,0 2 0 16,-9 0-1-16,3 9 0 16,0-4 0-16,0 6 1 15,0 5-1-15,4 3 1 16,8-3-1-16,6 6 0 16,0-9-1-16,9-2 1 15,2 0-2-15,4-11 1 16,3-5-2-16,0-10 0 15,3-9-2-15,3 1 1 16</inkml:trace>
  <inkml:trace contextRef="#ctx0" brushRef="#br0" timeOffset="11660.6563">21719 15886 9 0,'-3'-8'4'0,"-3"8"-1"16,6 0 6-16,0 0-9 16,0 0 1-16,-3 0 1 15,0 8 1-15,0 2-3 16,0 6 0-16,-3 3 2 16,0 2 1-16,0 3 0 15,0 10 0-15,3-2-1 16,3 5 0-16,0 0 0 15,3 0 0-15,3 0-1 16,3-3 1-16,3-2-4 0,6-6 0 31</inkml:trace>
  <inkml:trace contextRef="#ctx0" brushRef="#br0" timeOffset="12231.4953">22445 16171 12 0,'-24'-8'6'0,"3"0"4"0,15 8-2 16,-3 0-8-16,1 3 1 15,-7 0 1-15,6 7 1 16,-3 9-3-16,3 7 0 15,0 9 2-15,-3-9 0 16,9 9-1-16,0-1 0 16,3-13 0-16,3 3 0 0,0-8-1 15,15-11 1-15,6-5-3 16,8-3 1-16,4-10-3 16,-3-8 1-16,6-5-2 15,-7-9 0-15,-2 6-2 16,-3-3 1-16</inkml:trace>
  <inkml:trace contextRef="#ctx0" brushRef="#br0" timeOffset="12606.4237">22683 15936 10 0,'-3'-13'5'0,"9"13"0"16,-6 0 9-16,0 0-17 16,0 5 1-16,-3 8 1 15,0 0 1-15,0 9 2 16,-3 7 0-16,0 2-2 15,-3 6 1-15,0 0 1 16,9-2 0-16,-3-3-1 16,-3-6 0-16,6-5-1 0,0-5 1 15,6-5 0-15,-3-3 0 16,6-14 0-16,3-4 0 16,6-3-1-16,0-3 1 15,0-3-1-15,0 3 1 16,-3 3-2-16,-1 0 1 15,-2 5 0-15,-3 3 0 16,6 5 0-16,-6 2 0 16,0 4 0-16,0 4 1 15,0 9 0-15,0-1 0 0,-3 3 0 16,0 0 0-16,-3 1-1 16,3-6 1-16,-3-6-3 15,3 3 1-15,3-7-6 16,-1-4 1-16</inkml:trace>
  <inkml:trace contextRef="#ctx0" brushRef="#br0" timeOffset="12789.1938">23031 16192 12 0,'-6'16'6'0,"6"29"-5"15,0-34 5-15,0 2-6 16,0 0 0-16,6 1 0 16,-3 1 0-16,0-4-3 0,0-3 0 15</inkml:trace>
  <inkml:trace contextRef="#ctx0" brushRef="#br0" timeOffset="12953.0886">23067 15983 15 0,'0'-7'7'0,"-3"4"-8"0,3 6 12 15,0-3-12-15,0 5 1 16,3-3-6-16,3 4 1 0,6-1 4 16,6 3 0-16</inkml:trace>
  <inkml:trace contextRef="#ctx0" brushRef="#br0" timeOffset="13313.0155">23272 15970 10 0,'-5'-2'5'0,"-1"7"-4"0,6-2 9 15,0 4-8-15,0-1 1 16,-3 4 0-16,-3 9 1 15,3 5-6-15,-3 5 1 16,0 0 3-16,3-3 1 16,0 11-2-16,0-5 0 15,3-3-2-15,3 0 0 16,3-5-4-16,9 3 0 0</inkml:trace>
  <inkml:trace contextRef="#ctx0" brushRef="#br0" timeOffset="14168.3192">23567 16177 12 0,'-6'-6'6'0,"-9"1"-1"0,15 2 6 0,-9 3-10 16,3 3 0-16,-2 0 0 16,-4 5 1-16,-3 2-2 15,-3 6 0-15,0 3 1 16,0 4 1-16,6 1-1 16,0 0 0-16,3 2 0 15,3-4 0-15,6-1-1 16,9-8 1-16,3-5 0 15,0-8 0-15,12 0-1 16,0-11 1-16,3-4-1 16,-1-12 0-16,7 1-1 15,-6-3 0-15,3-1-2 16,-9-1 1-16,2-4-1 16,-5 6 1-16,3-3-1 15,-9 9 1-15,3-4 1 0,-6 1 0 16,0 5 1-16,-3 5 0 15,-3 0 1-15,0 3 0 16,0 5 0-16,-3 0 0 16,0-3 0-16,0 6 0 15,0-1 0-15,-3 4 0 16,0 2 0-16,-3 5 0 16,0 8 1-16,-6 1 1 15,3 9 0-15,0 12 0 0,0 10 0 16,0 2 1-16,6 6-2 15,3 0 1-15,6 0-2 16,3-11 1-16,15-10-5 16,9-8 0-16,8-5-6 15,19-17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20:3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11214 9980 6 0,'-29'0'3'0,"-1"-10"0"16,21 7 3-16,-3 0-6 16,-6-2 0-16,0 0 1 15,-2-1 1-15,-1-2-2 0,0 0 0 16,0 1 1-16,-3-4 1 16,0-2-1-16,-2-1 1 0,2-4-1 15,-3-1 1-15,-3 4-1 16,0-1 1-16,1-3-1 15,2-2 1-15,-3-3-1 16,3-2 0-16,1-3-1 16,2-3 1-16,0-3-1 15,3-2 1-15,3 6-1 16,3-1 1 0,-2-2-1-16,5 2 1 15,0 0-1-15,0 0 0 16,0-5 0-16,3-5 0 15,3 0 0-15,0-3 0 16,0 2 0-16,3 1 0 16,0 2-1-16,3-2 1 15,3 0 0-15,3-1 0 16,0 1 0-16,3 2 0 16,0-5 0-16,6 0 0 0,0 3 0 15,5-3 0-15,7 5-1 16,0 3 1-16,3 3 0 15,0 5 0-15,-1 2-1 16,1 1 1-16,0-1 0 16,-3 9 0-16,-1 5-1 15,1-1 1-15,-3-1 0 16,3 1 0-16,3 4 0 16,-1-1 0-16,4 3 0 15,3 0 0-15,-6 3 0 16,5 0 0-16,-2 2 0 15,0 0 0-15,0 3 0 16,-1 3 0-16,-2 0 0 16,0-1 0-16,0 1 0 15,-4 2 0-15,-2 1-1 16,0-4 1-16,0 3 0 0,3 1 0 16,-4-1-1-16,1 3 1 15,0 3 0-15,0-3 0 16,0-1 0-16,-1 4 0 15,1-3 0-15,0 0 0 16,0 2 0-16,0 1 1 16,0 0-1-16,-1 5 0 15,1-3 0-15,0 0 1 16,-3 0-2-16,-3 0 1 16,-3 1 0-16,2-4 0 0,-2 9 0 15,3-1 1-15,-3 1-1 16,0 2 0-16,0 0 0 15,0 0 0-15,0 0 0 16,-1 3 1-16,-2-3-1 16,0 1 0-16,0-1 0 15,-3 0 0-15,0 0 0 16,0 0 1-16,0 0-1 16,-3 3 0-16,3 0 0 15,-3-3 0-15,0 0 0 16,0 3 0-16,0-5 0 15,-3 2 1-15,0 0-1 16,0 0 1-16,0 0-1 16,-3 1 1-16,0 1-1 15,0 1 1-15,0 0-1 16,0 0 1-16,0 2-1 16,-3-2 1-16,0 5-1 15,-3-5 1-15,0-5-1 0,-3 2 1 16,0-3-1-16,0 1 1 15,0-1-1-15,-3 1 1 16,0-1-1-16,0 1 0 16,0-3 0-16,0 0 1 15,0-1-1-15,1-1 0 16,-1 2-1-16,3-1 1 16,0 1 0-16,0-2 1 15,0-1-1-15,3 3 0 0,0-3 0 16,0-3 0-16,-3 1 0 15,0 0 1-15,-3 2-1 16,0 0 0-16,-2-5 0 16,2 3 1-16,-3 2-1 15,0-3 0-15,0 1 0 16,0-3 1-16,0-3-1 16,-3 3 0-16,1 0 0 15,2 0 0-15,-3-3 0 16,0 3 0-16,3 0 0 15,-3 3 0-15,0-3-1 16,0 2 1-16,1-2 0 16,-1-2 0-16,0-1 0 15,0 0 0-15,3-2 0 16,0 2 0-16,0 0 0 16,0-2 0-16,4 0-1 15,-1-1 1-15,-6 4 0 0,6-1 0 16,0 0 0-16,-3-2 0 15,0 2 0-15,-3 0 1 16,3-2-1-16,4 0 0 16,-1-1 0-16,0 1 0 15,0 0-1-15,0-1 1 16,3 1 0-16,-3-3 1 16,3 3-2-16,0-3 1 15,0 0-2-15,0-3 0 0,3 0-2 16,0-2 0-16,-2-3-3 15,-1 0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25:42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18721 11380 5 0,'6'-21'2'0,"6"7"-2"0,-9 9 3 15,3 2-4-15,9-2 1 16,0 0-1-16,0-3 1 16,0 0 0-16,5 0 1 15,4-3-1-15,9 3 0 16,3-5 1-16,2 5 0 0,7 0 0 15,6 0 0-15,-1 1-1 16,4 1 1-16,2 1 0 16,4 0 0-16,0 5-1 15,8 0 1-15,12-3-1 16,-5 0 1-16,2 1-1 16,1-1 1-16,8 6-1 15,0-3 0-15,0 0 0 16,1 2 1-16,-1 1-1 15,6 0 0-15,7-1 0 16,-4-2 0-16,0 3 0 16,0-3 0-16,7 0 0 15,-1 0 0-15,-9 3 0 16,-3-1 0-16,-5-2 0 16,5 3 1-16,-9 0-1 15,4-3 0-15,-7 0 0 16,0 2 1-16,1-2-1 15,2 0 0-15,-5 0 0 16,-1 0 0-16,-8 0 0 0,-4 0 1 16,-2 0-1-16,-1 3 0 15,-5-3 0-15,-7 0 0 16,4 0 0-16,-3 0 0 16,-1-3 0-16,1 1 0 15,-7-1-1-15,1 0 1 16,-6 1 0-16,-3 2 1 15,2-3-1-15,-2 0 0 16,-3 3-1-16,3-5 1 0,-4 2-3 16,-2 1 1-1</inkml:trace>
  <inkml:trace contextRef="#ctx0" brushRef="#br0" timeOffset="1454.3302">3702 12613 7 0,'6'0'3'0,"14"2"-1"15,-5-2 3-15,6 0-6 16,9 0 1-16,3 0 0 16,2-2 0-16,1-1 0 15,0-2 0-15,5-1 0 0,4 4 0 16,0-3 0-16,11 2 1 15,1 0-1-15,5 1 0 16,-2 2 1-16,5-8 0 16,1 0 0-16,5 2 0 15,10 1-1-15,-1 2 1 16,-6-2-1-16,4 0 1 16,2-3-1-1,9 3 0-15,1-1 0 16,-4 1 0-16,0 2 0 15,1-4 0-15,5 1 0 16,3 1 0-16,-8 2-1 16,-1 1 1-16,0 2 0 15,1 0 0-15,5 0 0 16,-9 0 0-16,-5 2 0 16,-4-2 0-16,-3 3 0 15,7 0 0-15,2-3 0 16,-5 5 0-16,-7-5 0 15,-2 3 0-15,-4-3 0 16,-2 0 0-16,-1 2 0 16,4 1 1-16,-1-1-1 15,-2-4 0-15,-7-1 0 16,-2 1 0-16,-1-4 0 0,1 4 1 16,-3-4-1-16,-4 4 0 15,-2-4 0-15,3 1 0 16,2 0-3-16,1-3 1 15</inkml:trace>
  <inkml:trace contextRef="#ctx0" brushRef="#br0" timeOffset="117616.0043">8259 15515 9 0,'-6'-16'4'0,"3"16"-2"0,3 0 5 0,0 0-7 15,0 0 1-15,-3 0 3 16,0 6 0-16,-3-1-4 16,0 5 0-16,0 6 3 15,-3 11 0-15,0 2 0 0,-3 8 0 16,0 8-1-16,3 5 0 16,-3 0-1-16,1 1 1 15,-4-4-1-15,0-2 1 0,0 0-2 16,0-2 1-16,3-4-1 31,0-2 0-31,6-8-7 16,3-5 1-16</inkml:trace>
  <inkml:trace contextRef="#ctx0" brushRef="#br0" timeOffset="180147.8037">12741 15341 8 0,'-3'5'4'0,"-5"8"-4"15,10-8 5-15,1 6-4 16,0 2 0-16,-3 8 1 0,-3 3 0 15,3 3-2-15,0 4 1 16,-3 6 1-16,1 6 0 16,-1 4 0-16,0 12 0 15,0 4 0-15,-3-2 0 16,0 2-2-16,0 1 1 16,3 5 0-16,0 5 0 15,3-3-1-15,0 1 0 16,0-4 0-16,0 4 1 15,3-6-1-15,3 8 1 16,0 3-1-16,0 0 1 0,-3-3-1 16,3 5 1-16,-1 0-1 15,-2-5 1-15,3 1-1 16,0 7 0-16,0-8 0 16,0 2 0-16,0-1 0 15,-3 1 1-15,3 1-1 16,-3 13 0-16,0-13 0 15,0 5 1-15,0 8-1 16,3-6 1-16,-3 6-3 16,-3-8 1-16,3-8-4 15,0-13 0-15,3-5-1 16,3-19 0-16</inkml:trace>
  <inkml:trace contextRef="#ctx0" brushRef="#br0" timeOffset="182536.5573">13605 15539 12 0,'-9'0'6'0,"-6"-3"-3"16,12 3 11-16,-6-5-13 15,-3 5 0-15,0 5 0 0,-6-2 0 16,3 10-2-16,-5 6 1 15,-1-1 1-15,0 6 0 16,3 0-1-16,3 0 1 16,3 5-1-16,6 0 1 15,3 0-1-15,6-3 0 16,3-4 0-16,6-1 0 16,0-8 1-16,3-2 0 15,9-3-1-15,0-8 0 16,2-6 0-16,4 1 0 15,-3-8-1-15,0 2 1 16,-4-10-1-16,-2 5 0 16,-3 6 0-16,-3-4 0 15,-3 4 0-15,0 2 1 16,-3 5-1-16,0-2 1 0,0 2-1 16,-3 6 1-16,3-3-1 15,-1 0 1-15,1 0 0 16,0-3 1-16,3-2-1 15,0 2 1-15,-3-5 0 16,3-2 0-16,-3-6 0 16,0 5 0-16,0-5-1 15,-3-2 1-15,-3 5 0 16,-3-3 0-16,-6 3 0 16,-3 2 1-16,-6 3 0 15,-3 3 0-15,0 5-1 16,-3 5 1-16,1 3-2 15,-1 5 1-15,0 3-1 16,3 0 0-16,6-3-1 16,0 0 0-16,6-2-1 15,6-3 1-15,3 0-3 16,6-3 0-16,6-2-3 0,3-11 1 16</inkml:trace>
  <inkml:trace contextRef="#ctx0" brushRef="#br0" timeOffset="183391.0165">13938 15563 11 0,'0'0'5'0,"0"8"2"0,0-6 6 16,0 4-12-16,0-1 0 0,0 8 1 15,-3-2 0-15,0 2-3 16,0-5 1-16,0 8 1 15,0-6 0-15,0 1-1 16,0-3 0-16,3 0 0 16,0-3 0-16,0 0 0 15,0-2 1-15,3 0-1 16,0-3 0-16,3-3 0 16,0-2 1-16,0-3-1 15,0 0 1-15,0-3-1 16,0 1 0-16,3 2-1 15,-3 0 1-15,0 5-1 16,0-2 0-16,-3 5 0 16,-3 0 1-16,6 0 0 15,0 0 0-15,-1 5 0 16,1-2 0-16,-3 2 0 0,3-2 1 16,0-1-1-16,0 1 1 15,-3 0-1-15,3-1 1 16,0 1-1-16,-3-3 1 15,3-3 0-15,0 1 0 16,0-4-1-16,0 1 1 16,0 0-1-16,0-3 1 15,3 5-1-15,-3 1 0 16,3 2 0-16,0 2 0 16,-1 1 0-16,1 5 1 15,-3 2-1-15,3-2 1 0,-3 0 0 16,0 0 0-16,0 0 0 15,-3-5 0-15,0 5-1 16,0-6 1-16,0 1-3 16,0 0 1-16,0-3-3 15,3-3 1-15,0 0-2 16,0-2 0-16,0-3-1 16,0-2 0-16,0-4 2 15,0 1 1-15,0 0 1 16,-3 0 0-16,0 2 2 15,0 1 1-15,0-1 0 16,0 6 1-16,-3 5 0 16,0 0 1-16,0 2 0 15,0 1 0-15,0 10 0 16,0 0 0-16,0 3 0 16,0 3 0-16,0 7-1 0,3 6 0 15,-1 5-1-15,1 3 1 16,-3 5-1-16,0-8 0 15,0-3-1-15,0-2 0 16,3-6-2-16,0-4 0 16,-3-1-2-16,3-8 0 15,0-5-3-15,0-5 1 16</inkml:trace>
  <inkml:trace contextRef="#ctx0" brushRef="#br0" timeOffset="183646.6">14206 15624 8 0,'3'-35'4'0,"12"-4"2"16,-9 33 4-16,3 1-9 15,0 2 1-15,2-2 0 16,4 5 0-16,3 0-2 16,0 0 0-16,-3 0 2 15,0 8 1-15,-3-3-1 16,0 3 0-16,-3 3 0 15,-3-1 0-15,-3 1-1 16,-6 0 0-16,-6 2-2 16,-6 0 0-16,-6 0-5 15,3-2 1-15,6-1-1 16,9-4 0-16</inkml:trace>
  <inkml:trace contextRef="#ctx0" brushRef="#br0" timeOffset="184231.2745">14792 15539 16 0,'-9'0'8'0,"-14"-21"-6"15,17 18 14-15,-6 6-16 16,0-6 1-16,-3 6 0 15,0-1 1-15,0 6-3 16,-3 3 1-16,3 8 0 16,0 4 1-16,1-2-1 15,5-2 0-15,0 2-1 16,6-2 1-16,6-3 0 16,3-11 0-16,3 0-1 15,0-10 1-15,2-3-1 0,4-8 1 16,0-5-1-16,0 0 1 15,-3 2-1-15,0 3 0 16,-3 0 1-16,0 1 0 16,-3 4 1-16,-3 3 0 15,-3 8 0-15,0 5 1 16,-3 3-1-16,0 6 0 16,3 4 0-16,0 1 0 15,3-4 0-15,0-1 0 16,0-4-2-16,3-2 0 15,0-3-3-15,3-5 1 0,-1-5-3 16,4-3 0-16</inkml:trace>
  <inkml:trace contextRef="#ctx0" brushRef="#br0" timeOffset="184772.9723">14852 15539 9 0,'0'0'4'0,"3"26"2"16,0-18 2-16,-3 3-7 15,3 2 0-15,0 0 0 16,0 1 1-16,0-4-3 16,0 1 1-16,0-3 1 15,0 0 0-15,-3-3-1 16,3-2 1-16,-3-3 0 16,3-6 0-16,0 1-1 15,-3-3 1-15,2 0-1 0,1-5 0 16,0 5 0-16,0 0 0 15,0-3-1-15,3 1 1 16,3 2-1-16,-3 0 1 16,3 3-1-16,3-1 1 15,0 4-1-15,3 2 1 16,3 2 0-16,0 1 0 16,-4 0 0-16,4-3 1 15,-3 0 0-15,0 0 0 16,-3-3 0-16,0 0 1 0,0-4-1 15,-3 1 0-15,0-2 0 16,0-5 0-16,0 5 0 16,-4-2 0-16,-2-4 0 15,-3 1 0-15,0 8 0 16,-3-1 0-16,-2 6 1 16,-7 6 0-16,0-1-1 15,-3 6 1-15,0 2 0 16,0 5 0-16,6 4-1 15,3 4 1-15,3-2-1 16,3 0 0-16,6-1-2 16,3-4 0-1,21-14-7 1,6-2 0-16</inkml:trace>
  <inkml:trace contextRef="#ctx0" brushRef="#br0" timeOffset="185118.3222">15530 15539 21 0,'0'0'10'0,"3"0"-10"16,-3 0 11-16,0 0-11 15,3 5 0-15,-3-2-6 16,3 0 0-16,-3-1 4 16,3 4 0-16</inkml:trace>
  <inkml:trace contextRef="#ctx0" brushRef="#br0" timeOffset="185254.1383">15530 15637 17 0,'-8'8'8'0,"2"0"-3"0,6-6 13 16,-3 4-18-16,3-1 0 15,0 3 0-15,3-3 1 16,3-2-7-16,-1 7 0 16,10-7 0-16,6-11 1 15</inkml:trace>
  <inkml:trace contextRef="#ctx0" brushRef="#br0" timeOffset="186108.3685">17418 15970 7 0,'-12'35'3'0,"9"7"1"16,3-29 2-16,0 8-6 16,0 14 0-16,0 7 1 15,0 8 0-15,0 9-1 16,-3 1 0-16,0 1 1 15,0 5 0-15,0 6 0 16,0 7 1-16,0-7-1 0,0 7 0 16,0 6 0-16,0 5 1 15,0 2-1-15,0 6 0 16,-3-3 0-16,3-2 0 16,0 13-1-16,3 0 1 15,0-8-1-15,3-3 1 16,0 3-1-16,3-6 0 15,0-10-1-15,0-13 1 16,-3-3-5-16,-3-21 1 16</inkml:trace>
  <inkml:trace contextRef="#ctx0" brushRef="#br0" timeOffset="187715.1362">17468 17722 3 0,'0'0'1'0,"21"0"6"0,-12 2-5 15,9-2-1-15,3 0 0 16,2 0 1-16,4 6 1 15,9-6-4-15,3 0 1 16,5 0 2-16,4 0 1 16,3-6-1-16,2 6 1 15,1-2-1-15,-4-4 0 16,4 6-1-16,-4 0 1 16,-2 0-2-16,-3 0 1 0,-1-7-1 15,-11 4 1-15,-3 3-4 16,-6 0 0-16,-3 0-2 15,-4 3 1-15</inkml:trace>
  <inkml:trace contextRef="#ctx0" brushRef="#br0" timeOffset="188346.855">17897 17867 12 0,'0'0'6'0,"-15"21"-7"16,9-13 9-16,-3 14-6 0,-6-1 0 15,0 3 0-15,0 7 1 16,1-2-4-16,2 8 0 16,0-5 2-16,-6 0 1 15,6 2-3-15,0-5 0 16,3-10-1-16,0 2 0 15,3-8-3-15,3-10 1 16</inkml:trace>
  <inkml:trace contextRef="#ctx0" brushRef="#br0" timeOffset="188558.2043">17861 17886 11 0,'0'-11'5'0,"6"17"-4"0,0-6 9 0,-3 5-8 15,0 3 1-15,3 8 1 16,0 5 0-16,0 3-6 16,3 7 1-16,0 1 3 15,3 5 1-15,-1 0-3 16,1-8 1-16,0 3-5 16,0-3 1-16,0-5-2 15,-3-3 0-15</inkml:trace>
  <inkml:trace contextRef="#ctx0" brushRef="#br0" timeOffset="188721.3839">17831 18053 9 0,'-12'-6'4'0,"12"4"-2"0,6 2 4 16,3 0-6-16,3 0 0 15,3 2 1-15,3-2 0 16,0 0-3-16,3 0 1 15,-1 0-1-15,1-8 0 16</inkml:trace>
  <inkml:trace contextRef="#ctx0" brushRef="#br0" timeOffset="189231.9252">17343 16949 7 0,'-6'0'3'0,"6"-5"-3"0,0 5 4 16,6-3-4-16,12 3 1 15,-3 0 1-15,6 0 0 16,9-2-2-16,8 2 0 16,7 0 2-16,5 2 1 15,10 4-1-15,0-4 0 16,-4 1 0-16,4-1 0 16,-4-2-1-16,1 6 1 15,-7-4-1-15,1-2 0 0,-3 6-1 16,-4-4 1-16,-5-2-3 15,-6 0 0-15,-4 0-3 16,-5 0 1-16</inkml:trace>
  <inkml:trace contextRef="#ctx0" brushRef="#br0" timeOffset="189593.8112">17528 17121 3 0,'0'0'1'0,"3"16"6"0,0-5-3 16,0 5-3-16,0 2 1 15,0 3 0-15,-3 11 1 16,0-3-4-16,0 0 0 16,-3 0 3-16,3-5 0 15,0 0-2-15,0-3 1 0,0-5-3 16,0-3 1-16,3-5-2 15,0-3 0-15</inkml:trace>
  <inkml:trace contextRef="#ctx0" brushRef="#br0" timeOffset="189981.9617">17558 17113 9 0,'2'0'4'0,"16"6"-3"16,-9-6 7-16,3 0-8 16,0 0 1-16,0 2-1 15,0 6 1-15,0 5-1 16,-6 1 0-16,0-4-1 16,-6 9 1-16,-6-3 0 0,0-1 0 15,-3-4 0-15,0 2 0 16,3 0-1-16,0-2 0 15,3-3 0-15,3 0 1 16,3 0-1-16,3 2 1 16,6 1 0-16,0 2 0 15,6-5 0-15,-3 0 0 16,-1 0 1-16,-2 5 0 16,-3-2 1-16,-9-3 0 15,-3 5 0-15,-6-5 1 16,-6 5-1-16,-5-5 1 0,-1 0-2 15,6-5 0-15,0-1-6 16,6-4 1-16</inkml:trace>
  <inkml:trace contextRef="#ctx0" brushRef="#br0" timeOffset="190192.5946">17900 17256 11 0,'0'35'5'0,"0"10"-2"15,0-35 6-15,0 3-9 16,0 3 1-16,0 0 0 16,0 0 1-16,0 5-4 15,3-5 1-15,0-3-3 16,0-2 1-16</inkml:trace>
  <inkml:trace contextRef="#ctx0" brushRef="#br0" timeOffset="190582.1262">17906 17195 10 0,'0'-8'5'0,"12"8"-5"0,-6 0 5 0,3 3-5 15,-1 0 1-15,1-1 0 16,3 4 1-16,-3-4-3 16,-3 6 1-16,0 8-1 15,-6-3 1-15,-3 3-1 16,-3 0 1-16,0-8-1 16,0 3 0-16,3-4 0 15,0 1 0-15,0 0 1 16,3 3 0-16,0-3 1 15,6-3 0-15,3 3 0 16,0 0 0-16,0-3 1 16,0 3 1-16,0-5-1 15,-3 5 1-15,0 0-1 16,-3-6 1-16,-6 1-1 16,-6 5 1-16,-6 5-2 15,-3-2 1-15,3-3-5 16,-3-6 0-16,-2-4-2 0,5-14 0 15</inkml:trace>
  <inkml:trace contextRef="#ctx0" brushRef="#br0" timeOffset="191560.7436">17456 16243 6 0,'21'5'3'0,"36"-8"2"16,-36 1 1-16,5-4-5 15,10 1 0-15,12 5 2 0,2-2 0 16,4-4-3-16,5 4 0 15,-2 2 2-15,-4 2 0 16,-2-2-1-16,0 0 1 16,-7 6-1-16,-2-6 0 15,-6 2-1-15,-6-2 1 16,-1 5-3-16,-11-5 0 16,0 0-3-1,-6 0 1-15</inkml:trace>
  <inkml:trace contextRef="#ctx0" brushRef="#br0" timeOffset="191844.556">17584 16417 6 0,'-3'-5'3'0,"3"13"2"0,0 0 1 15,-3 0-5-15,0 5 0 16,0 11 2-16,3 8 1 16,-3-3-5-16,3 13 0 15,0-2 3-15,0-6 0 16,0-2-3-16,3-8 1 15,-3 0-4-15,0-11 0 16</inkml:trace>
  <inkml:trace contextRef="#ctx0" brushRef="#br0" timeOffset="192054.7492">17549 16526 9 0,'3'0'4'0,"17"0"1"15,-8 0 4-15,3-3-7 16,6-2 0-16,6-3 1 16,3 5 0-16,-1 1-4 15,1-1 0-15,0 0 2 16,0 1 1-16,-7-4-4 16,-5 1 0-16,0 0-3 15,-6 2 1-15</inkml:trace>
  <inkml:trace contextRef="#ctx0" brushRef="#br0" timeOffset="192235.5721">17808 16367 12 0,'-6'-5'6'0,"6"7"-5"0,0 1 8 16,3 10-7-16,0 1 0 16,0 1 1-16,-3 4 1 15,2 2-5-15,-2 3 0 16,0 2 3-16,0 1 1 15,6 7-5-15,-3-2 0 16,3-3-3-16,3-5 0 16</inkml:trace>
  <inkml:trace contextRef="#ctx0" brushRef="#br0" timeOffset="192655.4137">18019 16595 12 0,'3'-16'6'0,"-6"8"-2"16,3 0 8-16,-3 3-11 16,0 2 1-16,-3 3 0 15,-3 5 1-15,-3 6-5 16,0 5 1-16,0 2 2 15,3 6 0-15,3 0-2 16,0 0 1-16,3-1-1 16,3-9 1-16,3 2 0 0,6-6 1 15,3-5-1-15,0-5 0 16,6-10-1-16,0-11 0 16,0 7 0-16,-3-4 1 15,0-3-1-15,-7 8 0 16,1-3 1-16,-3 8 1 15,0 5 0-15,-3 6 0 16,0 2 0-16,0 3 0 16,3 3 0-16,0 2 0 15,3 3-5-15,0-3 1 16,12-5-2-16,3-3 0 0</inkml:trace>
  <inkml:trace contextRef="#ctx0" brushRef="#br0" timeOffset="196498.0015">17430 15581 3 0,'0'3'1'0,"8"-6"3"16,-2 1-1-16,3-1-3 16,6 0 1-16,6 1 0 15,6-1 1-15,6 0-2 16,-1 3 0-16,10 0 1 15,3 0 0-15,-1 0 0 16,-2 0 0-16,0-2-1 16,-4-3 1-16,1 2-1 15,0-2 1-15,-1 2-1 16,-5-5 0-16,0 8 0 16,-3 0 0-16,2-3 0 0,-5 3 0 15,-3 0 0 1,0 0 0-16,-3 0 0 0,-6 0 1 15,2 0-1 1,-2 0 1-16,-3 0-1 0,3 0 0 16,-3 0 0-16,3 0 1 15,-3 0-1-15,0 0 0 16,-3 0 0-16,0 0 0 16,-4 0 0-16,1 0 0 15,-3 0 0-15,-3 0 1 16,0 0-1-16,3 0 0 15,-3 0 0-15,0 3 1 16,0-3-1-16,0 5 0 0,0 1 0 16,0 2 1-16,0 5-1 15,-3 0 1-15,0 3-1 16,0 2 1-16,0 1-1 16,1 5 1-16,-1-3-1 15,0 13 1-15,0 1-1 16,6 2 0-16,-6 5 0 15,0-2 1-15,0-1-1 16,0 4 1-16,0-1-1 16,0 0 0-16,3 14 0 15,0-6 1-15,0 0-1 16,0 1 0-16,0-4 0 16,-3 4 1-16,3-1-1 15,0-2 1-15,0-1-1 16,3 1 0-16,-3 7 0 15,3-4 1-15,0-1-1 16,0 3 0-16,-3-8 0 0,3 2 0 16,0-4 0-16,0-4 1 15,3 6-1-15,-4 0 0 16,1 0 0-16,3 8 0 16,-3-2-1-16,0-4 1 15,0 3 0-15,0-2 0 16,0 5-1-16,0 0 1 15,3 8 0-15,0 0 0 16,0 5-2-16,0 0 0 16,0-13-3-16,0-6 1 0</inkml:trace>
  <inkml:trace contextRef="#ctx0" brushRef="#br0" timeOffset="197633.4789">18391 17738 4 0,'0'29'2'0,"0"32"2"16,3-45-2-16,0 5-2 16,-3 8 1-16,3 3 0 15,0-3 0-15,0 2-1 16,3 6 0-16,0 3 1 15,0 5 0-15,-3-8-1 16,0-2 1-16,0-1-3 16,0-5 1-16,0-5-1 15,3-11 0-15</inkml:trace>
  <inkml:trace contextRef="#ctx0" brushRef="#br0" timeOffset="200087.8238">17674 15941 9 0,'-3'0'4'0,"3"11"-3"15,0-11 4-15,0 0-5 16,0 0 1 0,9 5 0-1,-1-2 0-15,4-1-4 16,3 1 1-16,3 0 0 15,6-3 0-15</inkml:trace>
  <inkml:trace contextRef="#ctx0" brushRef="#br0" timeOffset="200235.6998">17906 15938 6 0,'-3'11'3'0,"0"-6"-2"0,3-2 5 15,0-3-6-15,3 8 0 16,0-5 0-16,0-1 1 15,3 1-2-15,3 0 0 16,0-6-1-16,2 0 1 16</inkml:trace>
  <inkml:trace contextRef="#ctx0" brushRef="#br0" timeOffset="200327.0202">18031 15976 5 0,'3'7'2'0,"3"1"0"0,0-8 3 0,0-8-8 16,6 8 0-16</inkml:trace>
  <inkml:trace contextRef="#ctx0" brushRef="#br0" timeOffset="201334.3653">18817 17624 8 0,'-3'-8'4'0,"-6"16"-4"16,9-5 8-16,-3 7-7 15,3 6 0-15,0 3 0 16,3 10 1-16,0 0-3 16,0 2 1-16,0 4 1 15,0 2 0-15,0-5-1 0,0-1 0 16,0-1-3-1,-1-7 0-15</inkml:trace>
  <inkml:trace contextRef="#ctx0" brushRef="#br0" timeOffset="204080.2594">18998 17693 11 0,'-3'0'5'0,"0"-8"1"16,3 8 7-16,-3 5-13 16,-3-2 0-16,0 5 0 15,-3 0 0-15,0-1 0 16,-2 1 0-16,-1 6 0 16,0-1 1-16,3-3-1 15,0-2 0-15,0 0 0 16,3-2 0-16,0 2 0 15,3 0 0-15,0-8-1 16,0 7 1-16,0-7 0 16,3 6 0-16,0-4 0 0,3 6 0 15,3-2 0 1,3 2 0-16,0 0 0 0,3-1 0 16,0 1 0-16,3 0 0 15,0 0-3-15,-1 3 1 16,1-3-2-16,0-6 0 15</inkml:trace>
  <inkml:trace contextRef="#ctx0" brushRef="#br0" timeOffset="204740.1583">19117 17875 8 0,'18'6'4'0,"3"-12"-2"0,-12-2 4 0,3 6-5 15,0-6 0-15,0-5 0 16,-1 5 0-16,1-6-1 16,-3-2 1-16,-3 1 1 15,0 1 0-15,-6 4 0 16,-3-3 1-16,-3 5 0 16,-3 0 0-16,-3 8-1 15,-2 8 0-15,-7 0-1 16,0-1 0-16,6 9-2 15,3-2 1-15,3 7-1 16,3-5 1-16,9-3-1 16,3-3 0-16,3 6 1 15,3-8 0-15,3 3 0 16,3-9 0-16,3 4-1 0,-1-6 0 16,1-6-2-16,0-1 1 15,0-7-2-15,-3-2 1 16,-3 1-1-16,0 7 1 15,-7-6 1-15,1 12 0 16,-3-4 2-16,0 12 0 16,0 2 1-16,-3 5 0 15,0-2 1-15,0-4 0 16,3 1-1-16,0-2 1 16,0-4-1-16,3 4 1 0,0-4-1 15,3-2 1-15,0-2-3 16,3-4 0-16,2-4 0 15,-5-3 1-15,0 2-2 16,-3-2 1-16,-3-1 0 16,0 12 1-16,0-3 1 15,-6 5 0-15,0 7 1 16,-3 1 1-16,-3 11-1 16,-3-1 0-16,-3 6 0 15,-3 11 0-15,1-4-1 16,-1 14 0-16,3 0-1 15,0 0 1-15,-3 0-3 16,3-5 0-16,3-6-3 16,3-10 0-16</inkml:trace>
  <inkml:trace contextRef="#ctx0" brushRef="#br0" timeOffset="204968.2712">19659 17849 8 0,'3'2'4'0,"15"4"-2"0,-6-4 1 0,-3 4-3 15,3-4 1-15,-1-2-5 16,1 6 1-16,0-6 2 15,-3 0 1-15</inkml:trace>
  <inkml:trace contextRef="#ctx0" brushRef="#br0" timeOffset="205145.455">19638 17986 9 0,'-3'8'4'0,"3"-16"-5"15,0 8 9-15,6 0-8 16,6 0 0-16,3 0 0 16,3 0 0-16,0-8-2 15,-1 3 0-15,4-3 0 16,0 0 0-16</inkml:trace>
  <inkml:trace contextRef="#ctx0" brushRef="#br0" timeOffset="205430.8706">19980 17714 19 0,'-6'-5'9'0,"6"5"-11"0,0 0 21 0,0 0-19 16,0 0 0-16,0 0 0 15,0 7 1-15,0 7-1 16,0 7 0-16,3 3 0 16,0 0 1-16,0 13-1 15,0 2 1-15,0-2-2 16,-3 6 0-16,0-4-5 16,0-2 1-16,0 0-1 15,0-5 1-15</inkml:trace>
  <inkml:trace contextRef="#ctx0" brushRef="#br0" timeOffset="207096.729">18826 17037 8 0,'-3'0'4'0,"3"10"-2"16,0-5 4-16,0 3-6 31,0 8 1-31,0 5-1 16,0 3 1-16,3 5-2 15,-3 3 1-15,2-3 0 16,1-2 0-16,-3-4-2 0,3-4 0 15,0-1-1-15,-3-7 1 16</inkml:trace>
  <inkml:trace contextRef="#ctx0" brushRef="#br0" timeOffset="207399.3515">18927 17134 12 0,'-9'-5'6'0,"3"-3"-7"0,3 8 12 0,0 0-12 16,-3 0 0-16,0 5 0 15,0-2 1-15,0 5 0 16,0-3 1-16,3-2-2 16,0 2 1-16,0 3 0 15,0 0 0-15,3 0-1 16,0 5 0-16,3-5 0 15,3 8 1-15,3-3 0 16,0 1 0-16,0-4-1 16,3 3 0-16,0-5-1 15,3-5 0-15,0 2-1 16,2-5 1-16</inkml:trace>
  <inkml:trace contextRef="#ctx0" brushRef="#br0" timeOffset="208148.9114">19064 17227 6 0,'-3'5'3'0,"3"-13"-2"0,0 8 5 15,0 0-6-15,0 0 1 16,0 0 0-16,0 0 0 16,0 0-1-16,0 0 0 15,0 0 0-15,0 0 1 16,0 0 0-16,0 0 0 15,0 0-1-15,0 0 1 16,0 0-1-16,0 0 1 0,0 0-1 16,0 0 1-16,0 0-1 15,0-5 0-15,0 5 0 16,0 0 1-16,0 0-1 16,0 0 0-16,0 0-1 15,0 0 1-15,0 0 0 16,0 0 0-16,0 0-1 15,0 0 1-15,0-8 0 16,0 8 0-16,0 0-1 16,0 0 1-16,0 0-1 15,3-3 1-15,-3 3-3 16,3-5 0-16</inkml:trace>
  <inkml:trace contextRef="#ctx0" brushRef="#br0" timeOffset="209589.7788">19037 17248 3 0,'0'0'1'0,"6"-8"0"16,-6 8-1-16,3 0 0 0,3 0 0 15,0-2 1-15,0-4 1 16,6-2-2-16,-1-5 1 16,1 5 0-16,-3-2 1 15,0-1 0-15,-3 0 1 16,0-2 0-16,-6 5 1 15,-3 3-1-15,-3-3 1 16,0 0-2-16,-3 5 1 16,0 3-2-16,0 3 1 15,1 13-3-15,2-3 1 16,0 11-1-16,3-3 0 0,3-5-1 16,0 5 0-16,3-5 1 15,6-3 1 1,14-10-1-1,1 2 0-15,0-10-1 16,0-3 1-16,-3-3-1 16,-4-2 1-16,-2-3-1 15,-3 0 0-15,-3 3 1 16,-3 0 1-16,0 2 0 16,0-2 1-16,-3 11-1 15,-3 2 0-15,3 0 0 16,0 2 1-16,0 4-2 15,0-4 1-15,3 6 0 16,-3-8 0-16,3 5 1 16,0-10 0-16,0 5-1 15,0-3 1-15,3-2-1 16,0-5 1-16,-1-1-1 0,1 0 1 16,-3-2-1-16,0 5 0 15,-3 6 1-15,-3 2 0 16,0 0 0-16,0 0 1 15,0 0-1-15,0 2 1 16,-3 4-1-16,3-4 0 16,-3 14-1-16,0-3 1 15,0 3-1-15,3 5 0 16,-3 8-1-16,0 1 1 16,-3 4 0-16,1-5 0 0,-1 0-1 15,3 0 0-15,0-5-2 16,0-3 1-16,0-2-2 15,3-6 0-15</inkml:trace>
  <inkml:trace contextRef="#ctx0" brushRef="#br0" timeOffset="209832.533">19439 17166 9 0,'0'-8'4'0,"9"8"-5"0,-3 0 7 15,0 0-7 1,5 0 1-16,1 0 0 0,0 0 0 16,0 0 0-16,0 0 1 15,6 0-3-15,0-2 0 16,-3 2 0-16,-3 0 0 15</inkml:trace>
  <inkml:trace contextRef="#ctx0" brushRef="#br0" timeOffset="210009.652">19454 17272 8 0,'-3'8'4'0,"6"-8"-3"0,-3 0 7 0,3 0-7 16,5 0 0-16,-5 0 2 15,6 0 0-15,0 0-5 16,3 0 1-16,3-3-2 16,3-2 1-16,-3 5-1 15,3-3 0-15</inkml:trace>
  <inkml:trace contextRef="#ctx0" brushRef="#br0" timeOffset="210490.5016">19766 17076 4 0,'0'6'2'0,"6"-1"2"0,-3-5 2 16,3 2-5-16,0 1 1 15,0 0 0-15,3-1 1 16,0-2-4-16,0 6 0 16,0-4 2-16,0-2 1 15,-3 14-1-15,-4-7 0 16,-2 4 0-16,0-3 1 16,0-3-1-16,-2 9 1 0,-1-7-1 15,0 1 0-15,0 0-1 16,3-2 0-16,0-4-1 15,3 6 0-15,3 0-1 16,-1 0 1-16,1 0-1 16,3 3 1-16,0-3 0 15,-3-1 1-15,0 1 1 16,3 0 0-16,-3 0 0 16,-3 3 0-16,-3 2 0 15,-3 0 1-15,0-2 0 16,-3 2 0-16,-6 0-2 15,0-2 1-15,0-3-4 16,-2 0 1-16,2-8-3 16,0 10 1-16</inkml:trace>
  <inkml:trace contextRef="#ctx0" brushRef="#br0" timeOffset="211242.7362">18757 16354 11 0,'-6'0'5'0,"15"-3"-5"16,-9 6 7-16,3 5-6 16,-3 5 0-16,0 8 1 15,0 0 1-15,0 6-4 16,-3 2 1-16,0 0 1 15,0 3 1-15,3 2-3 16,0-5 0-16,0-5-3 16,3 0 0-16</inkml:trace>
  <inkml:trace contextRef="#ctx0" brushRef="#br0" timeOffset="212096.9807">18906 16446 14 0,'-9'-5'7'0,"-3"5"-7"0,9 3 12 15,-3-1-12-15,-3 4 0 16,0-4-1-16,0 4 1 16,-3-1-1-16,1 3 1 15,2 0-1-15,0 0 0 0,6-3 0 16,0 3 0-16,6 0 0 15,3 0 0-15,0 0 1 16,0 0 1-16,2-3-1 16,7-5 1-16,0 0 0 15,3-5 0-15,3-3 0 16,-3 0 0-16,3-3 0 16,-4 3 0-16,1 0 0 15,-3 3 0-15,-3 0 0 16,-3-6 0-16,-3 6 0 15,-3-3 0-15,-3 0 0 16,-3 0 0-16,0 3-1 16,-3-3 1-16,-3 8-2 15,0 0 1-15,0 5-1 16,0 3 1-16,0-3-1 16,3 6 0-16,4-3 0 15,-1 8 0-15,3-3 0 0,5 0 1 16,1-2 0-16,3-3 1 15,3 0-1-15,3-8 1 16,3 0-1-16,0 0 1 16,9-8-2-16,-4 5 1 15,-2-5-2-15,-3 0 1 16,-3 3 0-16,-3-3 0 16,0 3 0-16,-3-3 0 15,-3 8 0-15,0 0 1 16,-3 0-1-16,0 5 1 0,0 0-1 15,0 1 1-15,3 2-1 16,0-3 1-16,2 0 0 16,-2-2 1-16,3-3 0 15,3 0 0-15,-3 0 0 16,0-8 0-16,0 0 0 16,0 0 0-16,0 0 0 15,-3 0 0-15,0 0-1 16,0 0 1-16,-3 0-1 15,0 3 1-15,-3 0-1 16,0 5 1-16,0 2-1 16,-3 4 1-16,0 4 0 15,-6 6 0-15,-3 5-1 16,0 6 1-16,0 2 0 16,0 5 0-16,-3 6 0 15,3-8 0-15,0 5-3 0,4-5 1 16,2-3-5-16,3-5 1 15,3-9-1-15,6-9 0 16</inkml:trace>
  <inkml:trace contextRef="#ctx0" brushRef="#br0" timeOffset="212340.6997">19406 16473 10 0,'-3'-3'5'0,"6"-2"-5"0,0 5 9 0,3 0-9 16,6 0 0-16,3 0 2 16,3 0 1-16,8 0-3 15,1 0 0-15,-3 0-1 16,0 0 1-16,-3 0-3 15,-7 0 1-15</inkml:trace>
  <inkml:trace contextRef="#ctx0" brushRef="#br0" timeOffset="212518.1795">19436 16550 7 0,'-3'8'3'0,"6"-6"0"0,0-2 2 16,3 3-5-16,3 2 0 16,5-2 0-16,1-3 1 15,3 0-4-15,3 0 1 16</inkml:trace>
  <inkml:trace contextRef="#ctx0" brushRef="#br0" timeOffset="212953.174">19826 16375 12 0,'-3'13'6'0,"-3"11"-3"0,6-11 10 15,-3-2-13-15,0 5 1 16,-3 2-1-16,3 3 1 16,0-2-2-16,0 2 1 15,0-2-4-15,3-1 0 16,0-7 0-16,3 2 0 15</inkml:trace>
  <inkml:trace contextRef="#ctx0" brushRef="#br0" timeOffset="213238.9706">19930 16539 9 0,'0'16'4'0,"9"13"-4"16,-6-24 7-16,3 1-7 15,3-1 0-15,0-2 1 16,2-3 0-16,7-6-1 16,0-2 0-16,3-2 1 15,0-6 0-15,0 0 0 16,-3 0 1-16,-7 3 0 16,-8 0 1-16,-3-3 0 15,-9 5 0-15,-5 6 0 16,-7 5 1-16,-3 0-2 15,0 8 0-15,0 2-3 0,1 4 0 16,5-1-5-16,3 3 0 16</inkml:trace>
  <inkml:trace contextRef="#ctx0" brushRef="#br0" timeOffset="216826.1691">22525 15960 7 0,'3'-6'3'0,"-26"6"-2"0,20 3 3 15,-6 0-4-15,-3-1 1 16,-6 4 0-16,-3 2 0 16,-3-1-1-16,3 7 1 15,1 2 0-15,-4-1 0 0,-3 12 1 16,3-1 0-16,0 3 0 15,3 3 0-15,4-3-1 16,2 3 0-16,6-3 0 16,3 3 0-16,3-6-1 15,0 6 0-15,3-3 0 16,6-5 1-16,3-3-1 16,0-5 1-16,3 8 0 15,3-6 0-15,2 1-1 16,1-3 0-16,3 0 1 15,12-3 0-15,-3 3-1 16,-1-6 0-16,7-2 0 16,-6-2 1-16,-3-1 0 15,8 0 0-15,1-2-1 16,-6-3 0-16,6 0 1 16,-7 0 0-16,-2-3-1 15,3-5 1-15,-3 0-1 16,2 0 1-16,-2-2 0 0,0 2 0 15,3-3-1-15,-6 1 1 16,-4 2-1-16,-2-3 1 16,0-5-1-16,-3 3 1 15,-3 0 0-15,-3-3 0 16,3-3-1-16,-6 4 1 16,0-4-1-16,-3 1 1 15,0-1-1-15,-3-5 1 0,0 6-1 16,0-1 0-16,0 1 0 15,0 2 0-15,0-3-1 16,-3 3 1-16,0 0 0 16,0 1 0-16,-3-1-1 15,0 0 1-15,-3 3 0 16,0-1 0-16,0 6-1 16,0-2 1-16,0-1 0 15,0 1 0-15,0-1 0 16,0 1 0-16,0 2-1 15,0 0 1-15,-2 0 0 16,-1 2 0-16,0-1-1 16,3 1 1-16,-3-2-1 15,3 3 1-15,0-3 0 16,0-3 0-16,0 9 0 16,-3-3 0-16,3-1 0 15,3 1 0-15,-3 0 0 0,4 2 0 16,-4-2-1-16,3 2 1 15,-3-2-1-15,0-1 1 16,-3 4-1-16,0 2 1 16,-3-5-1-16,6 5 1 15,-3 0 0-15,-3 0 0 16,0 0-1-16,4 0 1 16,-1 0 0-16,0 5 0 15,0-5-2-15,-6 5 1 16,-9 3-5-16,0 5 1 0</inkml:trace>
  <inkml:trace contextRef="#ctx0" brushRef="#br0" timeOffset="217323.6644">22487 16087 7 0,'-6'-6'3'0,"9"6"0"0,-3 0 0 0,-3 8-2 16,0 3 0-16,-3 5 1 16,0 10 1-16,0 3-4 15,-3 8 0-15,0 0 2 16,3-5 1-16,3 10-1 16,0-12 0-16,0-7-2 15,3-4 0-15,6-3-2 16,3-3 0-16</inkml:trace>
  <inkml:trace contextRef="#ctx0" brushRef="#br0" timeOffset="217666.8618">22606 16245 4 0,'-3'11'2'0,"6"18"2"0,0-18-1 16,0 2-2-16,3 5 0 16,0-2 0-16,3-2 0 15,2-4-1-15,4 3 0 16,0-10 1-16,0 2 1 16,9-10 0-16,-6-3 0 15,9-5 1-15,-7 0 0 16,-2-6 0-16,-6-5 0 0,-9-5 0 15,-6 8 1-15,-6-3-3 16,-9 6 1-16,-5 4-2 16,-7 6 1-16,-3 8-2 15,0 11 0-15,1 2-4 16,-1 3 0-16,9 8-1 16,6-3 0-16</inkml:trace>
  <inkml:trace contextRef="#ctx0" brushRef="#br0" timeOffset="218702.7734">22412 16534 5 0,'-9'0'2'16,"9"0"1"-16,0 0 1 0,-3 0-4 16,0 0 0-16,-3 5 0 15,-2 0 1-15,-1 1-1 16,-3 2 1-16,3 2-1 15,-3-2 1-15,0 0 0 16,0 3 0-16,-3-1 0 16,0 1 0-16,0 2-1 15,-2 6 1-15,-1-1-1 16,0 3 1-16,0 3-1 16,0 0 1-16,0 0-1 15,0 0 1-15,-2 5 0 16,-1-3 0-16,-3-7 0 0,0 2 0 15,-3-3 0-15,3 1 0 16,-2-1 0-16,2 3 0 16,0 1-2-16,6-1 1 15,-3-3 0-15,1 4 1 16,2-7-1-16,0 7 0 16,0-4-1-16,3-5 0 15,3 1-2-15,0-4 0 16,3 1-1-16,3-6 0 15</inkml:trace>
  <inkml:trace contextRef="#ctx0" brushRef="#br0" timeOffset="219814.5297">21567 17309 5 0,'3'0'2'0,"-3"-8"0"0,6 8 2 0,6 0-3 15,-3 0 0-15,0 0 0 16,0 5 1-16,-1-2-3 16,1 2 0-16,-3 3 2 15,0 3 0-15,-3-1-1 16,-3 1 1-16,-3 5-1 15,-3 2 1-15,0 1 0 16,-3-3 0-16,-2-3 0 16,-1 0 0-16,0-2 0 15,0-3 1-15,3 0-2 16,3-3 1-16,3 0-2 16,3 3 1-16,9 0-1 15,0 0 1-15,6 0-1 16,-3 3 0-16,3-6 0 15,-4 3 1-15,1 0 0 16,-3 0 1-16,-3 8 0 16,-3-3 0-16,-6-5 1 0,-3 8 0 15,-3-8 0-15,-6 5 1 16,-2-8-1-16,-4-2 0 16,0-3-3-16,6 0 0 15,0-8-4-15,6 3 1 16</inkml:trace>
  <inkml:trace contextRef="#ctx0" brushRef="#br0" timeOffset="220700.8549">21850 17285 8 0,'0'-13'4'0,"0"-6"0"16,0 14 2-16,-3-3-5 15,0-5 0-15,-3 5 1 16,0 0 1-16,-3-2-3 15,-3-1 0-15,-3 0 2 16,-3-2 0-16,-3 11 0 0,1-4 0 16,-1-2-1-16,3 8 0 15,0 0-1-15,0 0 1 16,-3 6-1-16,1-4 0 16,-1 6 0-16,-6 5 0 15,3-5 0-15,-3 8 0 16,3 0-1-16,1 3 1 15,-1-1 0-15,0 3 0 16,0 3 0-16,0 0 0 16,4-3 0-16,-1 3 0 15,0 5 0-15,3-5 0 16,0 5 0-16,6-5 0 0,3 5-1 16,3 0 1-16,3 3 0 15,3-3 0-15,3 3 0 16,3-3 0-16,0-3 0 15,3 1 1-15,3-6-1 16,0 3 0-16,0-3 1 16,3-5 0-16,0-1-1 15,3 1 1-15,5-2-1 16,1-6 1-16,3-1-1 16,0 1 1-16,3-2-1 15,-4-4 1-15,1-2-1 16,0 0 1-16,3-2 0 15,-4-6 0-15,1-5-1 16,0 5 1-16,0-6-1 16,-3 4 1-16,-4-3-1 15,1-3 1-15,-3 2-1 0,-3-1 1 16,0-4-1-16,-3-2 1 16,0 0-1-16,-3 0 1 15,0-3 0-15,-3 3 0 16,-3-3 0-16,0 3 0 15,-3-6-1-15,0 1 0 16,-3 7 0-16,0-2 1 16,0 0-2-16,0 5 1 15,0-5 0-15,0-3 0 16,0 5-1-16,-3-2 1 16,3 0-2-16,-3 5 1 0,0-5-3 15,0 3 1-15,0-1-4 16,3 11 0-16</inkml:trace>
  <inkml:trace contextRef="#ctx0" brushRef="#br0" timeOffset="221420.326">22924 16534 6 0,'0'0'3'0,"9"0"0"16,-9 5-2-16,0-2 0 15,9 2 1-15,-3 3 0 16,3 5 0-16,0 3-3 16,0 5 1-16,0 3 1 15,0 5 1-15,3 3 0 0,0 0 0 16,5 5 0-16,1 0 0 16,-3-5 0-16,6-3 0 15,0 8 0-15,3 0 1 16,-1 0-2-16,1-6 1 15,-3 14-1-15,6 0 1 16,-3-13-2-16,5 5 1 16,-8-8-1-16,3 0 0 15,-6-5 0-15,0 0 0 16,-3-8-2-16,-3 2 0 16</inkml:trace>
  <inkml:trace contextRef="#ctx0" brushRef="#br0" timeOffset="221842.3099">23588 17415 7 0,'0'0'3'0,"0"0"5"0,0 0-6 15,0 5-1-15,6 6 0 16,-3 2 3-16,-3 11 0 16,6-3-5-16,-3 3 1 15,0-3 2-15,0 3 1 0,0 2-4 16,0-7 1-16,0 2-4 15,0-5 0-15</inkml:trace>
  <inkml:trace contextRef="#ctx0" brushRef="#br0" timeOffset="222561.4703">23820 17433 12 0,'-6'-21'6'0,"-3"0"-2"15,6 16 9-15,0-3-12 16,0-8 0-16,-12 8 1 0,7-3 0 16,-4 1-2-16,-3-1 0 15,0-2 2-15,0 5 0 16,-3 0-1-16,-3 6 0 15,3-1-1-15,-2 8 1 16,2-5-2-16,-6 8 1 16,6 5-1-16,0-2 1 15,0 7-1-15,1-2 1 16,-4 3 0-16,3-1 0 16,3 1-1-16,-3 7 1 15,0-2 0-15,0 0 0 16,3 0 0-16,4 10 0 0,2-2 0 15,-3-8 0-15,3 5 0 16,9-5 0-16,-3-1 0 16,3-1 1-16,3 1-1 15,3-1 0-15,6-1 0 16,3-5 0-16,-1 5 0 16,4-11 1-16,0 9-1 15,3-8 1-15,0-4 0 16,3-1 0-16,-1-4-1 15,4-2 1-15,0 0 0 16,-3-2 0-16,-6-6-1 16,8 0 1-16,-2-5-1 15,3-1 1-15,-3 4-1 16,-3-3 1-16,-3-1-1 16,-1-2 1-16,1 6-1 15,-3-6 1-15,-3-3-1 0,0 4 1 16,-3-1-1-16,0 0 1 15,-6-5 0-15,3 5 1 16,-6-5-1-16,0 5 0 16,-6-5-1-16,6 5 0 15,-6 0 0-15,0 0 0 16,0 3-4-16,0-3 1 16,-3 5-5-16,0-2 0 15,6 0 0-15,-3 5 1 0</inkml:trace>
  <inkml:trace contextRef="#ctx0" brushRef="#br0" timeOffset="224920.2283">22445 15579 6 0,'-3'2'3'0,"6"1"-1"0,-3 2 3 15,0 3-5-15,0 3 1 16,0-1 0-16,0 1 0 16,3 5-1-16,-3 0 0 0,0 0 0 15,0-3 1-15,0-3-3 16,3 1 1-16,-3-6-2 16,3 3 1-16</inkml:trace>
  <inkml:trace contextRef="#ctx0" brushRef="#br0" timeOffset="225101.2721">22445 15515 7 0,'-3'-8'3'0,"3"0"-2"16,0 8 6-16,0 0-8 15,0 0 1-15,0 3-1 16,0-3 1-16,6 3 0 15,0 2 0-15,3 0-2 16,0 0 0-16</inkml:trace>
  <inkml:trace contextRef="#ctx0" brushRef="#br0" timeOffset="225385.7857">22534 15653 7 0,'-6'13'3'0,"3"-8"-2"0,3-5 5 15,0 0-5-15,0 0 0 16,0 0 0-16,6-5 0 16,3 0-2-16,3-6 1 15,0-2 2-15,3 2 0 0,0 1-1 16,-3 2 1-16,0 2-1 16,-3 4 0-16,-3 2 0 15,-1 5 0-15,-5 3-1 16,6 3 0-16,-6-1 0 15,3 1 1-15,-3-3-1 16,0 0 0-16,6 0-3 16,0-3 0-16,3-2-1 15,0-1 0-15</inkml:trace>
  <inkml:trace contextRef="#ctx0" brushRef="#br0" timeOffset="225654.6053">22871 15571 8 0,'3'-13'4'0,"-9"7"-2"0,6 4 6 16,-3-1-8-16,-3 3 1 15,-3 0-1-15,-3 3 1 16,3 5-1-16,0 5 0 16,0 0 0-16,3 0 1 15,0 0-1-15,3 1 0 16,-3-4 0-16,6 1 0 15,0-3 0-15,6-3 1 16,0-5-2-16,3-3 1 16,3-5-1-16,3-2 0 15,3-3-2-15,0-3 0 0,-3 0 0 16,-1 0 0-16</inkml:trace>
  <inkml:trace contextRef="#ctx0" brushRef="#br0" timeOffset="226286.0946">22966 15362 8 0,'-9'0'4'0,"9"-6"-4"16,-3 9 7-16,0 5-7 15,-3 5 0-15,0 6 1 16,-3 5 0-16,0-1-2 16,0-1 1-16,0 1 0 15,3 1 1-15,3 0-1 16,3 2 0-16,3-7 0 15,3 5 1-15,3-8-1 16,3-3 1-16,6-3 0 0,-3-2 0 16,0-5 0-16,0-3 0 15,0-5 0-15,0-3 0 16,-1-3-1-16,1-2 1 16,-3 0-1-16,-3 0 1 15,0-1-1-15,-9 4 1 16,0-3-1-16,0 5 0 15,-3-3 0-15,-3 11 1 16,0 0-1-16,-3 0 0 16,3 0 0-16,0 8 0 15,0 3 0-15,-3 4 0 16,9-4 0-16,0 5 0 0,0-3 0 16,0 0 1-16,9-2-1 15,0-3 1-15,3-3 0 16,0-2 0-16,9-6-1 15,-6-2 1-15,0-3-1 16,3-3 0-16,-4-2-2 16,1 0 1-16,-3 2-1 15,0 1 1-15,-3-1-1 16,-6 1 0-16,6 4 0 16,-3 6 1-16,-3 3 0 15,3 5 0-15,0-3 0 16,-3 3 1-16,3 0 0 15,0 0 1-15,0 0 0 16,0 0 0-16,3-3-1 16,2 3 1-16,1-3-2 15,0-2 1-15,-3 2-3 16,3-2 1-16,-3-3-1 0,-3 0 0 16</inkml:trace>
  <inkml:trace contextRef="#ctx0" brushRef="#br0" timeOffset="226468.1558">23344 15550 8 0,'0'-11'4'0,"-3"8"-3"0,3 3 6 16,0 0-6-16,-3 3 1 15,-3 5 1-15,-3 3 0 16,-3 7-4-16,0 1 0 0,0-1 3 16,0-2 0-16,-2 5-1 15,5-5 0-15,0-5-4 16,3-6 1-16,0 3-2 15,6-6 0-15</inkml:trace>
  <inkml:trace contextRef="#ctx0" brushRef="#br0" timeOffset="226645.1918">23433 15539 10 0,'0'-3'5'0,"12"3"-6"16,-3 0 7-16,0 0-6 16,0 0 1-16,3 0-2 15,0 0 0-15,6 0-1 0,-6 0 0 16</inkml:trace>
  <inkml:trace contextRef="#ctx0" brushRef="#br0" timeOffset="226811.9256">23451 15642 9 0,'3'0'4'0,"-3"-5"-3"0,6 5 6 16,0 0-7-16,3-3 1 16,3-2-2-16,3 5 1 0,3-3-3 15,-1 1 1-15</inkml:trace>
  <inkml:trace contextRef="#ctx0" brushRef="#br0" timeOffset="227025.085">23710 15452 13 0,'0'2'6'0,"3"-2"-5"15,-3 3 11-15,0 2-11 16,0 8 0-16,0-2 0 16,0 10 1-16,0 3-3 15,0 8 1-15,0 0-2 0,0 2 1 0,0 3-4 16,-3 5 1-16</inkml:trace>
  <inkml:trace contextRef="#ctx0" brushRef="#br0" timeOffset="231857.0268">21037 18312 5 0,'0'21'2'0,"-6"-8"1"0,6-10-2 0,0 5-1 15,-3 0 1-15,3-3-1 16,-3 3 1-16,3 0-3 15,-3-3 1-15,6-2 0 16,-3-3 0-16</inkml:trace>
  <inkml:trace contextRef="#ctx0" brushRef="#br0" timeOffset="232049.589">21028 18116 7 0,'-3'-8'3'0,"6"8"-5"0,-3 0 7 15,6 0-5 1,-3-3 0-16,3 6-2 0,3-3 1 16,3 8 0-16,0-3 1 15</inkml:trace>
  <inkml:trace contextRef="#ctx0" brushRef="#br0" timeOffset="232334.7792">21144 18341 6 0,'0'-3'3'0,"9"-5"-3"0,0-2 5 0,-3 2-5 16,3-3 1-16,0-2 0 15,0 5 1-15,-3 0-3 16,0 3 1-16,0 5 0 16,3 0 1-16,-3 5-1 15,0 3 1-15,-3 0-1 16,-3 5 1-16,0-5-1 16,3 0 0-16,-3-5 0 15,2 7 0-15,1-7-2 16,3-3 0-16,3 5 0 15,0-2 0-15</inkml:trace>
  <inkml:trace contextRef="#ctx0" brushRef="#br0" timeOffset="232605.665">21382 18235 8 0,'-3'-8'4'0,"-3"8"-5"0,3 0 8 15,1 0-8-15,-1 5 1 16,-3 3 0-16,0 3 0 16,0-3 0-16,3 5 0 15,0 0-1-15,0-2 1 16,3 2 0-16,0-5 0 0,3-5 0 16,0 7 1-16,3-7-1 15,0 2 0-15,3-5-1 16,-1-5 1-16,4-8-2 15,-3 2 0-15,3-5 0 16,0-5 0-16</inkml:trace>
  <inkml:trace contextRef="#ctx0" brushRef="#br0" timeOffset="233222.7999">21451 18063 7 0,'-6'-16'3'0,"0"8"-4"15,3 8 7-15,0 0-6 16,0 6 0-16,0 2 0 15,-3 2 1-15,0 11-1 16,3 3 0-16,-3-3 0 16,3 3 1-16,0 3-1 15,3-1 1-15,0 0-1 16,3-7 1-16,0 2-1 0,3-5 0 16,3-8 0-16,0 5 1 15,3-5-1-15,3-5 1 16,0 2-1-16,3-10 0 15,-1 2 0-15,1-5 0 16,-3-5 0-16,0 2 0 16,-3-2 0-16,-3-3 0 15,0 0 0-15,-3 3 0 16,-3-3 0-16,-3 3 1 16,-3 2-1-16,-3 4 0 15,-3-4 0-15,0 16 0 0,0 3 0 16,0 0 0-16,0 8 0 15,0-3 0-15,6 3 0 16,0 0 1-16,3 0-1 16,6-3 1-16,0 3-1 15,6-8 1-15,0 5-1 16,0-10 0-16,3 7 0 16,0-7 0-16,0-3-1 15,-1 0 0-15,-2-8-1 16,0 0 1-16,-3 3-2 15,0-6 1-15,-3-2 0 16,0 5 1-16,-3 0 0 16,-3 8 0-16,0-5 1 15,0 5 0-15,3 5 0 16,0-5 1-16,0 8-1 16,0-3 0-16,0-2 0 15,3 5 1-15,0-8-1 0,0 8 1 16,0-3-2-16,0-2 1 15,0-3-2-15,0 0 1 16</inkml:trace>
  <inkml:trace contextRef="#ctx0" brushRef="#br0" timeOffset="233431.8276">21769 18214 6 0,'-3'0'3'0,"6"-8"-4"0,-3 13 6 0,-3-2-4 15,0 5 0-15,0 2-1 16,-3 1 1-16,-2 5-1 16,-1-3 0-16,-3 3 0 15,0 0 1-15,3-3-1 16,0 3 1-16,3-8-3 16,0 0 1-16,3 0-1 15,3-3 0-15</inkml:trace>
  <inkml:trace contextRef="#ctx0" brushRef="#br0" timeOffset="233641.8574">21835 18227 6 0,'0'-13'3'0,"9"18"-5"0,-6-5 5 15,3 0-4-15,3 0 1 16,3 0 0-16,2 0 0 16,1 0-1-16,0 0 0 31</inkml:trace>
  <inkml:trace contextRef="#ctx0" brushRef="#br0" timeOffset="233807.1505">21874 18341 6 0,'0'-8'3'0,"26"8"-4"16,-17 0 5-16,0-3-7 15,3 3 1-15</inkml:trace>
  <inkml:trace contextRef="#ctx0" brushRef="#br0" timeOffset="234181.8641">22076 18153 7 0,'0'0'3'0,"15"0"-3"0,-9 0 6 16,0 0-6-16,0 0 1 16,0 0-1-16,0 0 0 15,0 5 0-15,-1-2 0 16,-2 5 0-16,-3 3 0 16,0-4-1-16,-3 4 1 15,1-3 0-15,-4 0 1 16,3 0-2-16,0-3 1 0,0 3 0 15,3 5 1-15,0-10 0 16,0 5 0-16,3-3-1 16,3-2 1-16,2 2 0 15,4-2 1-15,0 2-1 16,0-5 0-16,3 5-1 16,0-5 0-16,0-5-3 15,0 5 0-15</inkml:trace>
  <inkml:trace contextRef="#ctx0" brushRef="#br0" timeOffset="234918.3049">23511 18182 5 0,'-6'8'2'0,"12"-8"1"0,-3 5 0 0,-3 3-3 16,3 0 0-16,-3 0 0 15,0 5 0-15,0-2 0 16,0-3 1-16,0 0-3 16,0 0 1-16</inkml:trace>
  <inkml:trace contextRef="#ctx0" brushRef="#br0" timeOffset="235112.4321">23496 18063 8 0,'0'-16'4'0,"-3"8"-4"16,3 8 6-16,0 0-7 15,3 6 0-15,-3-4-1 16,9 4 1-16,-3-4 0 0,3 11 0 16</inkml:trace>
  <inkml:trace contextRef="#ctx0" brushRef="#br0" timeOffset="235399.6163">23597 18235 8 0,'0'0'4'0,"0"8"-3"0,0-8 8 0,0-3-9 16,9-5 1-16,-3-5 0 15,3 8 1-15,0-6-3 16,6-2 1-16,-4 5 1 16,-2 6 0-16,-3-4-1 15,3 6 0-15,0 6-1 16,0-4 1-16,-3 6 0 15,-3 0 0-15,-3 5-1 16,0-5 1-16,3 0 0 16,-3 0 0-16,0 0-3 15,3 0 1-15,0-3-1 16,3 3 0-16</inkml:trace>
  <inkml:trace contextRef="#ctx0" brushRef="#br0" timeOffset="236343.9886">23915 18169 9 0,'0'-11'4'0,"-3"3"-3"0,3 8 8 16,-5-5-9-16,5 5 1 16,-6 0 0-16,0 0 0 15,-6 5-2-15,3 3 1 16,0 3 0-16,3 2 0 15,0 0 0-15,0-2 0 16,3 2-1-16,0-5 1 16,3 5 1-16,0-5 0 15,3-5 0-15,3-3 0 0,3-8-1 16,3 0 0-16,0 0-1 16,0-8 0-16,-3 0-2 15,-1-5 1-15,1 0-1 16,0-3 1-16,0 3 0 15,0-3 1-15,-3 3 0 16,-3-3 0-16,6 3 1 16,-3 5 1-16,-3 0 1 15,-3 0 0-15,6 3 0 16,-3 3 1-16,-3 2-2 16,0 2 0-16,0 6-1 15,-3 0 1-15,-3 8-1 16,-3 8 1-16,6 0-2 15,-3 5 0-15,3 0 1 16,0 3 1-16,0 8 0 16,3-3 0-16,0-8-1 15,3 3 0-15,3-3 1 0,0-5 0 16,-3-3 0-16,6-2 0 16,6-3 0-16,0-8 0 15,-3 0 0-15,8-3 1 16,-2-5-1-16,0 0 0 15,-3-5-1-15,-3-3 0 16,3-5 0-16,-3 0 1 16,-6 5-1-16,-3 0 1 15,0 6-1-15,-3-4 0 0,-3 6 0 16,-3 3 0-16,0 3-1 16,-9-4 0-16,6 12 0 15,3 1 0-15,-3 4 0 16,0 2 1-16,6 1-1 15,-3 1 1-15,6-4 0 16,6 7 1-16,-3-7-1 16,9 2 1-16,0-5-1 15,-3-2 1-15,12-4-1 16,-9-4 1-16,3 2-2 16,-4-6 1-16,1 6-2 15,0-5 0-15,6-3-2 16,-9 0 1-16,0 5 0 15,0-10 0-15,-3 5 1 16,0-5 0-16,-3 10 1 16,-3 3 1-16,0-5 0 15,9 5 0-15,-3 8 0 0,3-3 1 16,0 3-1-16,5 0 0 16,-2 0 1-16,6 0 0 15,-3 0 0-15,-6-3 0 16,6-2-2-16,-6 2 1 15,0 1-2-15,0-6 0 16</inkml:trace>
  <inkml:trace contextRef="#ctx0" brushRef="#br0" timeOffset="236526.7132">24413 18063 9 0,'-3'-8'4'16,"-3"16"-3"-16,6-8 6 0,-3 8-6 15,-3 5 0-15,-3 3 0 16,-3 5 0-16,-3 0-2 16,0-2 1-16,6 2-1 15,0 0 1-15,0-10-3 16,3 2 0-16</inkml:trace>
  <inkml:trace contextRef="#ctx0" brushRef="#br0" timeOffset="236809.1925">24454 18068 7 0,'0'3'3'0,"9"-11"-2"0,-3 8 4 0,0 0-5 16,3 0 0-16,0 0 0 16,3 0 0-16,0 0-2 15,0 5 1-15</inkml:trace>
  <inkml:trace contextRef="#ctx0" brushRef="#br0" timeOffset="237005.737">24469 18219 9 0,'0'3'4'0,"9"-11"-5"15,0 8 8-15,-3 0-7 16,3 0 0-16,0 0-2 16,0 0 0-16,6 0 1 15,-4-3 0-15</inkml:trace>
  <inkml:trace contextRef="#ctx0" brushRef="#br0" timeOffset="237514.3228">24722 17984 8 0,'9'0'4'0,"0"2"-3"16,0-2 6-16,-3 0-7 16,3 6 0-16,0-4 0 15,0-2 0-15,0 8 0 16,-1-2 0-16,-2-4 0 16,-6 6 0-16,0 0 0 15,-3 3 1-15,-3-1-1 16,1-2 1-16,-4 0-1 15,0-3 1-15,0 3-1 16,6 0 0-16,-3 0-1 16,6 0 1-16,0 0-1 15,6 0 1-15,3 5 0 16,-6-5 0-16,6 0 0 0,0 0 1 16,2 0 0-16,-8 0 0 15,3-3 0-15,-3 3 0 16,-3 0 0-16,0 5 0 15,-3-2 0-15,-3-3 1 16,-3 5 0-16,-5-5 0 16,5 0-2-16,-9-3 1 15,3-2-5-15,-3 2 0 16</inkml:trace>
  <inkml:trace contextRef="#ctx0" brushRef="#br0" timeOffset="270169.9471">12852 16330 8 0,'-6'0'4'0,"3"-3"-2"16,3 3 4-16,0 0-6 0,0 3 0 16,0 8 1-16,3-1 1 15,0 3-1-15,3 3 0 16,-3-2 0-16,2-1 1 15,1 0 0-15,0 0 1 16,3 0-1-16,3 1 0 16,0-1-1-16,0 0 0 15,0 0-1-15,0-2 1 16,0-3 0-16,-3 0 0 0,0 0 0 16,0-8 0-16,-4-3 0 15,1-5 1-15,0-5-1 16,-3 5 1-16,0-5-1 15,0-6 0 1,0 1-1-16,0-6 0 16,0 8-1-16,0 3 0 15,0-3-3-15,3 0 1 16,3 11-2-16,3 0 0 0,3 2-1 16,0 3 0-16</inkml:trace>
  <inkml:trace contextRef="#ctx0" brushRef="#br0" timeOffset="270620.6377">13253 16388 8 0,'-14'-13'4'0,"11"0"-3"15,0 8 7-15,-3-3-7 16,3 0 0-16,-3 2 2 15,-3 1 1-15,-3 5-5 16,-3 5 1-16,0-2 1 16,-6 5 1-16,3 5-1 15,-2 3 0-15,5 3-1 16,3-4 0-16,3-4 0 0,3-3 0 16,3 5 0-16,9-5 0 15,3-3 0-15,6 1 1 16,3-9 0-16,8-2 0 15,-2-8 0-15,-3 2 0 16,-3-5-1-16,-6-2 1 16,0-1 0-16,-3 6 0 15,-3 0-2-15,-1 5 1 16,1 2-1-16,-3 9 1 16,0 2-1-16,0 6 0 0,0 2 0 15,0 3 1-15,0-3 0 16,3-5 0-16,0 0-1 15,0 0 0-15,0 0-2 16,0-8 0-16,0 0-2 16,3-8 1-16</inkml:trace>
  <inkml:trace contextRef="#ctx0" brushRef="#br0" timeOffset="270862.7876">13322 16103 7 0,'3'21'3'0,"0"18"0"16,-3-25 3-16,0 1-6 16,0 9 0-16,0 0 0 0,0 3 1 15,0-1-1-15,0 3 0 0,3 0 0 0,0-5 0 31,0-5-1-31,3-6 0 16,3-8-2-16,0 0 1 16</inkml:trace>
  <inkml:trace contextRef="#ctx0" brushRef="#br0" timeOffset="271401.4597">13456 16346 5 0,'3'16'2'0,"-3"24"0"15,0-30 2-15,0-2-4 16,0 5 0-16,3-7 0 16,-3-1 1-16,3 0-1 15,0 0 0-15,3-2 1 16,0 0 0-16,0-3 0 16,2-6 0-16,7-4 0 15,-3-1 0-15,0-2-1 16,0-3 1-16,-3 3-1 15,-3-3 1-15,0 8-1 16,0 0 0-16,-3 3 0 16,3 5 0-16,0 5-1 15,0 3 1-15,-3 5 0 16,3-2 0-16,3 0 0 16,0-1 1-16,-1-2-1 0,4 0 1 15,0-3 0-15,3-5 1 16,0-5-1-16,0-6 1 15,0 1-1-15,-3-6 1 16,0-3-1-16,-6 1 0 16,0 2-1-16,-6 0 1 15,-3 0-1-15,-3 8 1 16,-6 8-1-16,-3 6 1 16,0 4-1-16,0 6 1 15,3 5-1-15,6 0 0 0,3-2 0 16,3-3 0-16,6-3 0 15,6-5 1-15,3 0-2 16,3 0 0-16,0-8-1 16,2 0 0-16,1-3-3 15,0-5 1-15,0 0-1 16,-3 3 0-16</inkml:trace>
  <inkml:trace contextRef="#ctx0" brushRef="#br0" timeOffset="271597.9393">13941 16290 6 0,'3'-5'3'0,"9"16"-4"15,-6-9 5-15,6-2-4 0,0 0 0 16,3 3 0-16,-1-3 0 15,1 3-2-15,0-1 1 16</inkml:trace>
  <inkml:trace contextRef="#ctx0" brushRef="#br0" timeOffset="271776.5297">13959 16473 7 0,'0'8'3'0,"9"-16"0"0,-3 8 6 0,3 0-9 16,3 0 1-16,5 0-1 16,4 0 1-16,0 0-2 15,0 0 0-15,-3 0-2 16,3-3 1-16</inkml:trace>
  <inkml:trace contextRef="#ctx0" brushRef="#br0" timeOffset="272468.692">14414 16134 5 0,'-3'0'2'0,"0"6"3"0,3 2 0 16,0 2-4-16,-3 11 1 15,3 6 0-15,-3-1 0 16,0 9-3-16,0 2 1 16,0 0 1-16,0-11 0 15,3 1-1-15,-6-9 1 16,6 3-2-16,0-5 0 15,0-3-2-15,0-2 0 0</inkml:trace>
  <inkml:trace contextRef="#ctx0" brushRef="#br0" timeOffset="272918.3451">14396 16161 5 0,'0'-8'2'0,"18"8"0"15,-9 0 0-15,3 0-1 16,3 2 1-16,3 6 0 16,0-2 0-16,0 2-3 15,-1 5 0-15,-5 0 2 16,-6 6 1-16,-9 2-1 15,-6 0 0-15,-8 0-1 16,-4 0 1-16,-3 0-1 0,0-7 1 16,3-1-1-16,3-3 1 15,0-2-2-15,7-5 1 16,5 5-1-16,9 0 1 16,6 0 0-16,5-3 0 15,10 0-1-15,0-2 1 16,3 5 0-16,0 0 1 15,-10 3-1-15,1-6 0 16,-6 3 0-16,-6 2 0 0,-6 1 0 16,-9 5 1-16,-6-3-1 15,-2-5 1-15,-4 0-2 16,0 0 1-16,0-8-3 16,3-3 0-16</inkml:trace>
  <inkml:trace contextRef="#ctx0" brushRef="#br0" timeOffset="273220.2274">14715 16179 8 0,'0'0'4'0,"0"6"-2"0,0-4 5 16,0 3-6-16,0 6 0 16,0 8 1-16,-3-1 1 15,3 9-3-15,-3-1 0 16,0 8 1-16,0-4 1 16,0-7-1-16,0 1 1 15,0 0-3-15,0-3 1 16,0-5-3-16,0 0 0 15,3-3-1-15,0-5 0 16</inkml:trace>
  <inkml:trace contextRef="#ctx0" brushRef="#br0" timeOffset="273698.0106">14682 16163 6 0,'3'-15'3'0,"12"1"-2"16,-6 12 4-16,3-4-4 16,3 12 0-16,0-4 1 15,2 4 1-15,1 4-4 16,0 1 1-16,-3 5 1 16,-6 2 0-16,-3 3-1 15,-9 3 1-15,-6 3-1 16,-6-4 1-16,-3-1-1 15,0-4 0-15,4-2 0 16,-1-5 0-16,3-4 0 16,0-4 1-16,3 5-1 0,3-8 0 15,0 0 0-15,6 0 0 16,3-3-1-16,6 3 1 16,3 0-1-16,9 0 1 15,0 0 0-15,2 3 0 16,-2 5 1-16,0 3 0 15,-3-1-1-15,0-2 1 16,-3 5 0-16,-6-2 0 0,-4-1 0 16,-5 1 0-16,-3-3-1 15,-5 5 1-15,-4-2 0 16,-9-1 1-16,-3-2-2 16,-3 0 0-16,3-5-2 15,1-3 0-15,5 0-3 16,6 0 1-16</inkml:trace>
  <inkml:trace contextRef="#ctx0" brushRef="#br0" timeOffset="274716.0476">12962 16870 6 0,'0'0'3'0,"0"2"1"16,0 4 2-16,0 4-5 16,0 4 0-16,0 1 0 15,0 12 0-15,0-1-1 16,0 9 0-16,0 4 0 16,0 4 1-16,0-4-1 15,3-7 0-15,0 0-2 0,3-11 0 16,0-5-1-16,0-8 0 15</inkml:trace>
  <inkml:trace contextRef="#ctx0" brushRef="#br0" timeOffset="275529.5764">13167 16994 6 0,'-6'-2'3'0,"-12"2"-1"0,12 0 4 0,-3 2-7 15,-8 1 1-15,2-1 0 16,0 6 0-16,0 0 0 16,-3 0 1-1,3 0-1 1,0 3 0-16,3-6 0 16,3 0 0-16,3 3 0 15,3-2 0-15,3 4 0 16,6-4 1-16,3-1-1 15,3 0 0-15,6 0 1 16,6-5 0-16,3 0-1 16,-3 0 1-16,5 0 0 15,-2 0 0-15,-3-5-1 0,0-3 1 16,-3 0-1-16,-4-2 1 16,-2 2 0-16,-3 0 0 31,-6-5 0-31,-6-1 1 15,-3 4-2-15,-3 2 1 16,-3 0-1-16,0 3 0 16,0 5-1-16,-2 2 0 15,-1 3-1-15,3 9 1 0,0-4 0 16,0 6 0-16,6-3 1 16,0 9 0-16,6-7 0 15,3-1 0 1,6-4 1-16,0-2 0 0,3-3 0 15,2-5 1-15,1-5-1 16,3-3 0-16,0 6 0 16,-3-4 1-16,-3-2-2 15,-3 6 0-15,-4-1-1 16,1 3 0-16,-3 3-1 16,0-1 1-16,0 12-1 15,0-4 0-15,0-2 1 16,0 0 0-16,0 0 2 15,0-3 0-15,0 1 0 16,3-12 1-16,0 4 0 16,0-6 0-16,0-3 0 15,0 1 0-15,0-4-2 16,-3 4 1-16,-1-1-1 16,-2 1 1-16,-3-4-1 0,0 12 0 15,-3 2-1-15,0 2 1 16,-2 14 0-16,-4 5 1 15,-3 11-1-15,0-3 0 16,0 8 0-16,0 6 1 16,0-9-1-16,0-5 1 15,3 3-3-15,0-6 0 16,3-7-3-16,3-1 1 0</inkml:trace>
  <inkml:trace contextRef="#ctx0" brushRef="#br0" timeOffset="276009.8795">13944 16999 6 0,'0'0'3'0,"3"-2"2"0,0 2 0 0,3 2-4 15,0-2 0-15,9 6 0 16,0-4 0-16,-1-2-2 15,4 0 1-15,0 0 0 16,0 0 1-16,0 0-3 16,-3 0 0-16,3 0-1 15,-3 6 1-15</inkml:trace>
  <inkml:trace contextRef="#ctx0" brushRef="#br0" timeOffset="276220.1999">13944 17182 11 0,'0'5'5'0,"12"-2"-5"16,-6-3 10-16,12 3-10 0,-3-3 0 16,2 0 0-16,4 0 1 15,3-3-2-15,0 3 0 16,0 0-2-16,-3 3 1 15,-4-3-1-15,4 2 0 16</inkml:trace>
  <inkml:trace contextRef="#ctx0" brushRef="#br0" timeOffset="278758.2496">14524 16947 8 0,'9'-6'4'0,"6"9"-3"15,-9-3 5-15,0 0-6 0,6 0 0 16,0 0 0-16,0 3 1 16,-3 2-1-16,0-3 1 15,0 6 0-15,-6 6 0 16,-3-1 0-16,-3 3 1 16,-6-6 0-16,-6 6 0 15,0-3-1-15,3-5 1 16,-3 6-1-16,6-4 0 15,0 1-2-15,6-1 0 16,3-2 0-16,6 8 1 0,6-3 0 16,3 3 0-16,0 0 0 15,0-3 0-15,3 3 1 16,-3-3 0-16,-4-2-1 16,1 5 1-16,-3-5-1 15,-6-1 0-15,-3 3 1 16,-3-2 0-16,-9-3 0 15,-8 2 1-15,-4-7-1 16,-6 5 1-16,0-3-4 16,3-5 1-16,7-5-4 15,5 10 0-15</inkml:trace>
  <inkml:trace contextRef="#ctx0" brushRef="#br0" timeOffset="281147.2134">12920 17777 6 0,'-6'-8'3'0,"6"8"-6"16,0 0 3-16,0 8 0 16,0 3 1-16,0 0 0 15,0 4 1-15,0 4-3 16,0-3 1-16,0 0 1 15,0 0 0-15,0-1 0 16,0-1 0-16,0-4-1 16,0 1 0-16,0-3-1 15,0-6 0-15</inkml:trace>
  <inkml:trace contextRef="#ctx0" brushRef="#br0" timeOffset="281324.4079">12902 17592 7 0,'-6'-5'3'0,"6"5"-5"15,0 0 6-15,0 0-5 16,0 0 0-16,0 0 0 16,0 0 1-16,6 0 0 15,0 0 1-15,0 8-2 16,0-8 0-16</inkml:trace>
  <inkml:trace contextRef="#ctx0" brushRef="#br0" timeOffset="281641.5014">13003 17841 6 0,'-6'26'3'0,"0"-7"-2"16,6-19 5-16,0 0-5 15,0 0 0-15,0 0 1 16,6-5 0-16,0-1-3 16,3-4 1-16,3-4 2 15,3 4 0-15,0-3 0 16,0-3 0-16,-3 3-1 16,0 5 0-16,0 5 0 15,-4-2 0-15,1 5-1 0,0 5 1 16,0-2-1-16,-3 5 0 15,-3-1 0-15,0 1 0 16,-3 6-1-16,6-6 0 16,-3 0-1-16,3-1 0 15,0 1-3-15,0-8 1 16</inkml:trace>
  <inkml:trace contextRef="#ctx0" brushRef="#br0" timeOffset="281955.4477">13334 17791 7 0,'-6'-3'3'0,"-3"-10"0"16,6 7 3-16,-3 4-5 16,0-4 0-16,3 6 0 15,-3 0 0-15,0 0-2 16,0 8 0-16,0 0 1 15,0 6 1-15,0 1-1 16,0-1 0-16,6 2 0 16,0-8 1-16,3 5-1 15,0-5 1-15,3-6-1 16,0 4 1-16,3-6-2 16,3-6 1-16,3-4-1 0,0-3 0 15,0-9-2-15,0-1 1 16,-4 1-1-16,1-9 0 15</inkml:trace>
  <inkml:trace contextRef="#ctx0" brushRef="#br0" timeOffset="282618.2216">13408 17505 6 0,'0'-8'3'0,"-3"8"-3"0,3 0 6 16,-3 0-5-16,0 8 0 0,-3 0 0 15,0 8 1-15,-3 2-3 16,3 9 1-16,-2 2 1 15,2 0 0-15,0 3 0 16,3-3 0-16,0 2-1 16,3-1 1-16,0-7-1 15,6-1 0-15,0-7 0 16,2 4 1-16,4-8-1 16,3-4 1-16,0-1 0 15,0-4 1-15,3 4-1 16,0-6 1-16,3-6-1 15,-4-2 1-15,1 1-1 16,0-4 0-16,0-2-1 16,-6-1 1-16,-3-1-1 15,-3-1 0-15,-3 2 0 16,-6-1 1-16,-3 4-2 16,-3 0 1-16,-3 3-1 15,-3 8 1-15,0 0-1 0,3 8 0 16,0-2 0-16,4 7 1 15,2-2-1-15,0 4 1 16,3-1 0-16,6 2 0 16,3-3 0-16,0-3 1 15,2 4-1-15,4-6 1 16,3-1-1-16,6-1 1 16,-3-6-1-16,0 2 1 15,-3-4-3-15,0-4 1 0,-1-4-2 16,-2 2 0-16,0-11 0 15,-3 4 0-15,0 4 0 16,0-8 1-16,-3 11 1 16,-3 1 0-16,3-1 1 15,0 8 1-15,0 0 0 16,0 5 0-16,0 5 0 16,0-2 0-16,0 6 0 15,3 2 0-15,-3-3 0 16,2 3 0-16,1-8-1 15,-3 0 1-15,3-1-2 16,0-7 0-16,0 6-2 16,-3-6 0-16</inkml:trace>
  <inkml:trace contextRef="#ctx0" brushRef="#br0" timeOffset="282767.1302">13831 17716 9 0,'-6'-7'4'0,"-6"20"-3"0,9-5 7 15,-3 0-8-15,-3 8 1 16,-3-1-1-16,-6 7 1 16,3-7-3-16,1 7 0 15,2-6-1-15,0-1 1 16</inkml:trace>
  <inkml:trace contextRef="#ctx0" brushRef="#br0" timeOffset="283233.4147">14096 17672 5 0,'-15'-16'2'0,"6"24"3"0,9-8 1 16,0 0-5-16,0 0 0 16,3 8 1-16,3-8 0 15,3 5-2-15,6-5 1 16,3 0 0-16,-1-5 0 0,1 5-2 15,0-3 0-15,0-2-2 16,-3 2 0-16</inkml:trace>
  <inkml:trace contextRef="#ctx0" brushRef="#br0" timeOffset="284434.0552">14593 17603 9 0,'-6'-3'4'0,"21"-13"-2"16,-9 11 8-16,0 0-10 15,3 5 1-15,0-8 1 16,-1 8 1-16,4 8-4 16,3-8 1-16,-3 5 1 15,3 3 0-15,-3 0 0 16,-3 5 0-1,-9 11 0-15,-3 5 0 0,-3-5-1 16,-3 0 1-16,-6 5 0 16,-3 0 0-16,0-8-1 0,1-3 1 15,-1-2-1-15,6-2 0 32,0-6 0-32,3-1 1 15,3 1-1-15,3 0 0 16,9-8 0-16,0 6 1 15,12-4 0-15,0-2 0 16,2 0 0-16,1 0 1 0,3 0-1 16,0 0 0-16,0 0-1 15,0-8 1-15,-4 8-2 16,-2 0 1-16,3 0-3 16,-3 6 0-16,-3-4-3 15,0-2 0-15</inkml:trace>
  <inkml:trace contextRef="#ctx0" brushRef="#br0" timeOffset="286545.6444">14048 17859 4 0,'3'0'2'0,"6"0"1"16,-6 6 1-16,0-4-4 15,3-2 1-15,0 6 1 16,3-6 1-16,0 0-3 15,6 2 0-15,2-2 1 16,-2-2 1-16,0-4-1 16,3 6 0-16,-3-8-1 15,0 8 1-15,0 0-4 16,3 0 1-16,-1-2-1 0,1 4 0 16</inkml:trace>
  <inkml:trace contextRef="#ctx0" brushRef="#br0" timeOffset="304671.453">17787 1016 9 0,'-3'-13'4'0,"9"18"-2"16,-6-5 5-16,0 0-7 15,0 0 1-15,0 3-1 16,0 2 1-16,0 3-1 16,-3 5 1-16,-3 3 1 15,0 13 0-15,-3 6 0 16,3 7 0-16,0 3 0 16,3-5 1-16,-3 5-2 15,6-3 0-15,3-8 0 16,0 1 0-16,3-6-1 15,3-5 0-15,3-1 0 16,0-7 1 0,0-3-2-16,2-5 1 15,1-8-3-15,0 0 1 16,-3-8-3-16,0 3 1 16,-3-5-1-16,-3-4 0 15</inkml:trace>
  <inkml:trace contextRef="#ctx0" brushRef="#br0" timeOffset="305271.491">17581 1286 7 0,'-9'0'3'0,"6"0"0"0,3 0 4 15,0 0-8 1,3 3 1-16,0 2 0 16,3-5 0-16,0 0 0 15,6 8 1-15,3-8-1 16,3 8 0-16,9-6 0 16,5 4 1-16,1-6-1 15,0 0 1-15,3-6-1 16,-10 4 1-16,-2-6 0 0,0 2 0 15,-3 4 0-15,-3-6 0 16,-3 3 0-16,-3 2 0 16,-4 3 0-16,1 0 0 15,-3 3 0-15,0 2 0 16,0 3-1-16,-3 2 0 16,-3 9 1-16,0-3 0 15,0 8-1-15,3-9 0 16,0 7 0-16,3-6 1 0,0-3-1 15,0-5 1-15,3 0-1 16,3 0 1-16,3-6 0 16,0-2 0-16,3-2 0 15,-4-6 0-15,1 0 0 16,-3-6 0-16,-3 7 1 16,0-9 0-16,-3 0 1 15,-6-5 0-15,-3 5 0 16,-6 3 1-16,-3-3-2 15,-6 8 1-15,-3 0-3 16,4 8 0-16,-1 8-3 16,3 0 0-16,0 0-5 15,6 5 1-15,9-3-2 16,9 4 1-16</inkml:trace>
  <inkml:trace contextRef="#ctx0" brushRef="#br0" timeOffset="306337.5927">18561 1349 4 0,'-3'19'2'0,"3"5"2"0,0-22-1 0,0 12-2 16,0-6 1-16,0 5 0 16,0-5 1-16,0 0-3 15,-3-8 0-15,3 8 3 16,0-6 0-16,0 3-1 16,0-5 0-16,0 0 0 15,0 0 0-15,0 3-1 16,0-3 1-16,0 0-1 15,3-3 0-15,3-10 0 16,0 3 0-16,2-6-1 16,4-3 0-16,0 9-1 15,6-4 0-15,-6 4 0 16,0 5 0-16,0-3 0 16,-3 8 1-16,0 2-1 0,0 4 0 15,0-1 1-15,-3 3 0 16,-1-6 0-16,1 4 0 31,0 2 1-31,0 0 0 16,0 0-1-16,0 0 1 15,0-1-1-15,0-1 1 16,0-6-1-16,0 2 1 16,3-4-1-16,0-6 1 15,3 3-1-15,-3-9 1 16,0 4-1-16,0 2 0 15,0 0 0-15,-4-3 0 16,1 3-1-16,0 8 1 0,3 0-1 16,0 0 0-16,0 6 0 15,0-1 1-15,0 5 0 16,0-2 0-16,-3 6 0 16,0-6 1-16,0 5-1 15,0-5 0-15,0 2-2 16,0-2 0-16,0-2-3 15,3 1 1-15</inkml:trace>
  <inkml:trace contextRef="#ctx0" brushRef="#br0" timeOffset="306983.9139">19245 1355 12 0,'0'-8'6'0,"-3"-13"-2"0,3 18 8 16,0-8-11-16,-3 1 1 15,-3 2 1-15,3 0 0 16,-3 3-4-16,0 2 1 0,0-2 1 16,-2 5 0-16,-1-3-1 15,0 3 1-15,0 0-2 16,-6 8 0-16,0 0-1 16,0 0 1-16,3 8-1 15,0-3 1-15,3 5 0 16,0 4 0-16,3-9 0 15,1 3 1-15,2 0-1 16,3-8 1-16,0 5 0 16,0-11 0-16,3 4-1 15,0 2 1-15,2-8 0 16,4 2 0-16,0-4 0 16,0 2 1-16,3 0-1 15,0-14 1-15,3 6-1 16,-3 1 1-16,0-7 0 15,0 4 0-15,0-4-1 16,-4 4 1-16,1 5-1 16,0-3 0-16,-3 2-1 0,3 4 1 15,0 2-1-15,0 8 0 16,-3 0 0-16,0 0 0 16,0 5 1-16,-3-5 1 15,3 8-1-15,-3-8 1 16,0-1-1-16,0 1 1 15,0-2-4-15,3-4 1 16,0-2-3-16,3-2 1 16</inkml:trace>
  <inkml:trace contextRef="#ctx0" brushRef="#br0" timeOffset="307388.7056">19418 1310 10 0,'-3'0'5'0,"6"0"-3"15,-3 0 6-15,0 2-10 16,0 4 1-16,0-1 0 16,0 6 1-16,0 2 1 15,-3-5 0-15,0 5-1 16,0-3 0-16,0 4 1 16,3-4 1-16,0 4 0 15,0-9 0-15,0-3-1 16,0 4 1-16,0-6 0 15,0 0 1-15,3-6-2 16,3-1 1-16,0-9-2 16,3 0 1-16,0 3-1 0,3 5 0 15,-3 0-1-15,5 2 0 16,-2 4 1-16,-3-6 0 16,0 8 1-16,0 0 0 15,0 0 0-15,0 8 0 16,0-6 0-16,-3 6 1 15,6-2-1-15,-3 2 0 16,0-3-2-16,0 11 0 16,-1-8-3-16,4 0 0 15,-3 0-2-15,3-3 0 16</inkml:trace>
  <inkml:trace contextRef="#ctx0" brushRef="#br0" timeOffset="307869.1606">19838 1376 13 0,'3'-11'6'0,"-3"-13"-1"16,0 22 10-16,0-6-13 15,-3 0 1-15,0-3 1 16,0 3 0-16,0 0-5 0,0 1 0 15,-3 4 3-15,0-5 0 16,0 8-2 0,0 0 0-16,0 3-2 0,0 10 1 15,0 3-1-15,0 5 0 16,0-5 0-16,3 5 1 16,0-3 0-16,0 4 0 15,3-9 0-15,0-5 0 16,0 0 1-16,0 0 0 15,3-8-1-15,6-8 1 16,0 0 0-16,0-5 0 16,3-1 0-16,-3-2 0 15,0 6 0-15,-3-3 0 16,3 5 0-16,-3-6 0 0,-1 7 0 16,-2 4 1-16,-3 3-1 15,0 0 1-15,3 0-1 16,0 10 0-16,3 4-1 15,0-4 0-15,0 1-3 16,0-3 0-16,6 2-1 16,0-2 0-16</inkml:trace>
  <inkml:trace contextRef="#ctx0" brushRef="#br0" timeOffset="308725.1844">20180 1376 12 0,'0'-8'6'0,"0"3"-3"16,0-1 11-16,-3 4-12 15,0-4 0-15,0 4 1 16,-9-6 0-16,0 8-5 15,-3-5 0-15,0 10 2 16,-3-3 1-16,1 6-2 16,2 8 0-16,3 3-1 15,3-3 0-15,0 0 1 16,3-9 0-16,3 7-1 0,6-6 1 16,6-6 0-16,3 4 0 15,6-4 1-15,0-2 0 16,2-2 0-16,-5-4 1 15,0-2 0-15,-3-2 1 16,-3 2 0-16,-3-3 1 16,0 1-1-16,0 2 0 15,-3 0-1-15,0 0 1 16,0 3-2-16,-3 5 0 0,3 5-2 16,0 11 1-16,0 2-1 15,3 9 1-15,-3 2-1 16,0 3 1-16,-3 5 1 15,3 0 0-15,0-6 0 16,-3 6 1-16,0-5 0 16,0 5 0-16,-3-8-1 15,-3-5 1-15,0 0 0 16,0-3 0-16,0 0-1 16,-3-5 0-16,0-8-1 15,0 0 1-15,0-3-2 16,-3-5 0-16,3-2-3 15,0-1 0-15,0-2 0 16,3-3 0-16</inkml:trace>
  <inkml:trace contextRef="#ctx0" brushRef="#br0" timeOffset="309145.8581">20323 1447 6 0,'6'-18'3'0,"12"12"0"0,-13 4 4 15,4-11-6-15,3 5 1 16,-3 0 0-16,3-6 0 0,0 7-2 16,-3-7 0-16,0 4 2 0,0 2 0 15,-3-5 0-15,0-1 1 16,-3-2 0-16,-6 6 0 15,0-6-1 1,-3-5 1-16,-3 5-1 16,0 3 1-16,0 5-3 15,0 2 1-15,0 12-2 16,-3 7 0-16,3 3-1 16,0 0 1-16,0 13-1 15,4-3 1-15,2 3 0 16,3 1 0-16,0-1 0 15,6-8 1-15,2 3 0 16,4-9 0-16,3 1-1 16,3-2 0-16,0-12-4 15,6-2 0 1</inkml:trace>
  <inkml:trace contextRef="#ctx0" brushRef="#br0" timeOffset="309719.6839">20981 1045 13 0,'-6'-5'6'0,"3"2"-6"0,3 3 8 16,0 0-10-16,0 3 1 15,0 5 0-15,0 5 0 16,0 8 2-16,0 6 0 16,3 10-2-16,-3 5 1 15,3 3 1-15,-3 0 0 0,3-5-1 16,-3-3 0-16,3-8-3 15,2 3 0-15</inkml:trace>
  <inkml:trace contextRef="#ctx0" brushRef="#br0" timeOffset="310768.7699">21159 1204 9 0,'-12'0'4'0,"-3"8"-3"15,6-6 4-15,-2 9-5 16,-4-8 0-16,0 5 1 16,0 0 0-16,0-3-2 0,3 3 1 0,3 0 0 15,0-3 0-15,3 3-1 16,0 0 1-1,3 2-1-15,3-2 1 16,9 6-1-16,3-6 1 16,6 5 0-16,3-5 0 15,-3 0 0-15,0-8 0 16,-1 2 0-16,4 4 1 16,0-6 0-16,-3 0 1 15,0 0-1-15,0-6 1 0,0 4 0 16,-4-6 1-16,1 0-1 15,-3-5 1-15,-3 5-1 16,0-6 0-16,-3 4-1 16,-3 2 1-16,0-5-1 15,-3 5 1-15,-3 0-2 16,0-5 1-16,0 5-1 16,0 5 0-16,0-5-1 15,0 3 1-15,-3 10-2 16,0-5 0-16,0 8 0 15,-3 0 1-15,3 0-1 16,0 0 1-16,0 5-1 16,1-5 0-16,2 8 0 15,0-6 1-15,3 4 0 16,0-6 0-16,3 0 0 16,0 5 0-16,2-3 1 15,4 1 0-15,0-3-1 16,3 0 1-16,3 0 0 0,0-6 1 15,0 4-1-15,0-6 1 16,0-8 0-16,3 0 1 16,2 0-1-16,-2 0 0 15,0-5 0-15,-3 5 0 16,-3-5-1-16,0 5 1 16,-6 5-2-16,0-2 1 15,0-1-1-15,0 12 0 16,0-1 0-16,2 3 0 0,-2 0 0 15,0 0 0-15,0 0 1 16,0 0 0-16,0-3 0 16,3 3 0-16,-3-8-1 15,0 0 1-15,6-5-1 16,0-1 0-16,0-2 0 16,0 0 0-16,-3-2 0 15,0-6 1-15,-3 3 0 16,-1-3 1-16,-2 3 0 15,0 2 1-15,0 0 0 16,0 3 0-16,-3 1 0 16,0 4 1-16,0 3-2 15,0 0 0-15,0 3-1 16,0 10 1-16,0 0-1 16,-3 11 1-16,-3 5-2 15,0 3 1-15,-2 5 1 0,-4 0 0 16,3 2 0-16,-3 12 0 15,0-9-1-15,3 0 1 16,0-5-1-16,3 0 0 16,0-10-3-16,3-1 1 15,0-10-3-15,0-3 1 16</inkml:trace>
  <inkml:trace contextRef="#ctx0" brushRef="#br0" timeOffset="311186.7607">21826 1241 19 0,'-6'-8'9'0,"-9"8"-12"16,12 0 16-16,-3 0-14 16,-3 0 0-16,0 0-1 15,0 3 1-15,0 2 1 16,3-2 1-16,0 2-3 16,4-3 1-16,-1 4-1 15,3-4 1-15,5 4-1 16,1 7 1-16,0-2-1 15,3 2 1-15,-3-3 0 0,0 1 1 16,0 5 0-16,0 0 0 16,-3-6 0-16,0 1 1 15,-3 5-1-15,0-8 1 16,-3 2 1-16,-3 1 0 16,0-3 0-16,-6 0 0 15,-3-8-5-15,1-6 0 16</inkml:trace>
  <inkml:trace contextRef="#ctx0" brushRef="#br0" timeOffset="312764.5421">22204 1357 9 0,'-3'8'4'0,"3"-24"-4"0,0 22 5 15,0-6-5-15,3 0 0 16,3-6 1 0,3 4 1-16,6-4-2 15,3-4 0-15,2-3 2 16,7-9 0-16,0 7 0 16,-3-7 0-16,-3 4 0 15,-7-9 1-15,-2 12-1 16,-6-1 0-16,-6 0 0 15,0 8 0-15,-9-5-1 16,-2 5 1-16,-4 0-2 16,0 5 1-16,0-2-2 0,0 10 1 15,0 3-1-15,0 8 0 16,3 5-1-16,3-2 1 16,3 4-1-1,6 4 1-15,3-3 0 0,3 0 1 16,3-1-1-16,0-1 1 15,3-7-1-15,3 4 0 16,3-3-1-16,0-6 1 16,-3 4-2-16,-1-6 0 15,4-8-1-15,-3 0 0 0</inkml:trace>
  <inkml:trace contextRef="#ctx0" brushRef="#br0" timeOffset="313154.7424">22689 1114 12 0,'-3'-5'6'0,"0"-3"-1"16,3 5 12-16,-3-2-16 16,0 2 0-16,0-2-1 15,-3 2 1-15,0 3-2 16,0 0 1-16,-3 0-1 15,0 3 1-15,1 2-1 16,-1 3 0-16,0 8-1 16,0 5 1-16,3 3-1 0,0 0 1 15,3 5-1-15,0 3 1 16,0 2-1-16,0-2 1 16,0 5 0-16,0-6 0 15,3 7 1-15,0-1 1 16,0 2 0-16,0 4 1 15,3-6-1-15,0 2 1 16,0-7-1-16,-3 2 1 16,0-10-3-16,3-3 1 15,-3-5-4-15,3-8 1 0,-3 0-1 16,6-3 0-16</inkml:trace>
  <inkml:trace contextRef="#ctx0" brushRef="#br0" timeOffset="313544.6488">22805 1204 17 0,'-9'-29'8'0,"0"8"-8"16,9 18 17-16,-6-5-15 15,6 0 0-15,-6 0-1 16,0 3 1-16,1 5-3 16,-1-5 0-16,0 2 1 0,0 3 0 15,0 3-2-15,-3 2 0 16,6 8 0-16,-3 11 1 16,0 5-1-16,3 8 0 15,0-5 1-15,0 7 1 16,-3 4-1-16,3-4 1 15,0 4 0-15,3 2 1 16,0 8-1-16,0-6 1 16,0-2-1-16,3 0 0 15,-3-8-2-15,0 0 0 16,0-13-1-16,0 0 0 0,0-8-2 16,0-3 1-16</inkml:trace>
  <inkml:trace contextRef="#ctx0" brushRef="#br0" timeOffset="313979.5235">22490 1408 12 0,'-6'-6'6'0,"6"-4"-10"15,0 10 12-15,6 0-9 16,0-6 0-16,3 6-1 16,2 0 1-16,4 0 1 15,6-2 0-15,3 2-1 0,6-8 1 16,0 8-1-16,-1-5 1 16,-5 5 0-16,6 0 1 15,-3 0-1-15,-4-3 1 16,-2 3-1-16,-3 0 0 15,-6 0 0-15,0 3 1 16,0-3-2-16,0 5 1 16,-3-3 0-16,0 4 0 15,-3 2 0-15,-3 0 1 16,3 2-1-16,-3 1 0 0,-1-1 1 16,-2 4 0-16,3-6-1 15,0 2 0-15,-3 3 0 16,3 1 1-16,0-6-2 15,0-1 0-15,0 1-2 16,0 0 1-16</inkml:trace>
  <inkml:trace contextRef="#ctx0" brushRef="#br0" timeOffset="314146.6673">22954 1270 13 0,'-9'-19'6'0,"-3"9"-2"15,12 10 13-15,0 0-18 16,0 0 1-16,0 0-4 16,9 0 0-16,-3 3 2 15,3 10 1-15,0-5-4 16,6 0 0-16</inkml:trace>
  <inkml:trace contextRef="#ctx0" brushRef="#br0" timeOffset="314686.2015">23136 1302 18 0,'-3'0'9'0,"-6"-8"-14"16,3 8 19-16,6 0-14 0,-9 8 0 16,6-8 0-16,-6 10 0 15,0 1 0-15,-3 5 0 16,3 2 0-16,6 1 0 15,-3-3 0-15,3 0 1 16,3-3-1-16,3-3 0 16,3 4 0-16,3-6 0 15,0-1-1-15,3-1 0 16,3-4-1-16,0-2 0 16,3 0-3-16,-1-2 1 15,1-4-1-15,-3-7 1 0</inkml:trace>
  <inkml:trace contextRef="#ctx0" brushRef="#br0" timeOffset="314852.7218">23278 1326 12 0,'-3'5'6'0,"6"-13"-10"15,-3 11 12-15,3 2-8 16,-3 5 1-16,-3 6-1 16,3 3 1-16,0-1-2 15,0-2 1-15,0 3 1 16,0-9 0-16,0 4-3 15,0-4 1-15,0 3-2 16,3-5 0-16</inkml:trace>
  <inkml:trace contextRef="#ctx0" brushRef="#br0" timeOffset="315016.2245">23344 1191 17 0,'-9'-32'8'0,"6"8"-6"0,3 24 17 15,0 0-20-15,0-5 1 16,0 5-3-16,0 0 0 16,6 5-1-16,0 3 1 15,9 8-3-15,6 0 1 16</inkml:trace>
  <inkml:trace contextRef="#ctx0" brushRef="#br0" timeOffset="315752.8611">23377 1429 4 0,'6'10'2'0,"0"-4"2"0,0-4 0 0,2-2-2 15,4 0 0-15,0-2 1 16,3-6 0-16,3-6-3 16,0 1 0-16,0-3 3 15,0 6 0-15,-4-11-1 16,-5 5 1-16,6 0-1 16,-9-5 1-16,-3 5-1 15,-3 0 1-15,-3 3-1 16,-3-1 0-16,-3 12-2 15,3 2 1-15,-3 0-2 16,1 10 0-16,-1 4-1 16,3 2 1-16,-3 5-1 15,9-5 0-15,-3 5 0 16,3-3 1-16,0 1 0 16,3-3 1-16,6-6 0 0,0 1 0 15,3-3 0 1,-1 0 1-16,10 0-2 0,-3-8 1 15,3 0-2-15,0 0 0 16,-3-8-2-16,0-6 0 16,5 1-1-16,1 3 0 15</inkml:trace>
  <inkml:trace contextRef="#ctx0" brushRef="#br0" timeOffset="316082.1057">23811 1289 16 0,'3'-3'8'0,"-9"11"-17"0,6-6 17 0,-3 4-9 15,-3 4 1-15,-3 4 0 16,6 1 0-16,-5-1 0 16,2-4 0-16,3 1 0 15,0-1 1-15,0-2-1 16,6-2 0-16,-3-4 1 16,3-2 1-16,0-2 0 15,11-6 0-15,1 0-1 16,-3-8 0-16,6 5 0 15,-3 1 1-15,0 2-2 16,-3 0 1-16,-3 0-2 16,3 8 1-16,-3 0 0 15,-1 8 1-15,-5-5 0 16,6 4 0-16,-3 1-1 16,-3 0 0-16,6-2-1 0,-6-1 0 15,3 3-3 1,0-6 1-16,0-2-2 0,-3 0 0 15</inkml:trace>
  <inkml:trace contextRef="#ctx0" brushRef="#br0" timeOffset="316324.7445">24139 1114 13 0,'0'-16'6'0,"0"11"-2"0,0 5 11 0,0 0-15 15,0 0 1-15,0 5-3 16,0-2 1-16,0 10 1 16,0 3 0-16,-3 5-1 15,0 8 1-15,0 3-1 16,0 0 1-16,0-3 0 16,-3 2 1-16,6-1-3 15,-3-1 1-15,3-8-4 16,0-5 1-16</inkml:trace>
  <inkml:trace contextRef="#ctx0" brushRef="#br0" timeOffset="316548.1286">24017 1371 8 0,'-9'-14'4'0,"9"14"1"0,0 0 4 16,0 0-8-16,0 0 1 15,0 0-2-15,0 0 0 16,6-2-1-16,3 2 0 16,2-6 0-16,4 4 1 15,3-4-1-15,0 4 0 16,-3 2-1-16,9-8 0 16,3 8-1-16,-1 0 0 15</inkml:trace>
  <inkml:trace contextRef="#ctx0" brushRef="#br0" timeOffset="317357.664">24335 1090 17 0,'0'0'8'0,"6"0"-12"16,-6 0 17-16,0 3-16 16,-6 2 1-16,6 6-1 15,-3 7 1-15,-3 6 4 16,3 0 0-16,0 0-3 15,0 5 1-15,-3-6 0 0,6 4 1 16,-3-9-1-16,3 4 1 16,0-9-2-16,0-3 1 15,3-2-1-15,-3-2 0 16,9-6 0-16,0 0 0 16,-3-8-1-16,3 0 1 15,0 3 0-15,0-3 1 16,-3 5 0-16,0 3 1 15,-3 0 1-15,3 0 0 16,-3 0 0-16,-3 8 0 0,9 0-1 16,-9 0 1-16,9 2-1 15,-3-4 1-15,0-1-2 16,-1 3 1-16,1-8-1 16,0 0 0-16,3-5 0 15,0 2 0-15,3-2 0 16,3-3 0-16,-6-6-1 15,6 4 1-15,-3 2 0 16,0 3 0-16,-3-9 0 16,-1 6 0-16,-5-2 1 15,3 5 1-15,-3 2-1 16,0-2 0-16,-3 2 0 16,0-2 1-16,0 5 0 15,0 0 0-15,0 0-1 16,0 0 0-16,0 0 0 0,0 5 0 15,0-5-1-15,0 8 0 16,-3 0-1-16,0 2 1 16,-3 12 0-16,-5-1 1 15,2 3 0-15,-3 5 0 16,0 0 0-16,-3 5 1 16,6 11 0-16,0 5 0 15,0-2-2-15,0 2 1 16,0 3-2-16,3 0 0 15,-3-8-4-15,9-8 1 0,-3 0-4 16,0-5 0 0</inkml:trace>
  <inkml:trace contextRef="#ctx0" brushRef="#br0" timeOffset="360462.0308">6068 16491 10 0,'-12'-5'5'0,"-9"0"-2"16,15 2 5-16,-6-2-6 15,0 5 0-15,-2 0 1 16,-1 0 0-16,0 0-4 16,0 0 0-16,0 8 3 15,-3 0 0-15,6 5-2 16,0 3 1-16,3 8-2 16,1-3 1-16,2 5 0 15,3-2 0-15,3 0-1 0,0 0 1 16,0-3 0-16,3-5 0 15,0 0 0-15,5-8 0 16,1-3 1-16,6-10 0 16,3-11 0-16,6 3 0 15,-3-6 0-15,-6 6 1 16,3-11-1-16,-4 0 0 16,1 0-1-16,-3 6 1 15,-3-1-1-15,-3 6 0 16,0 0-1-16,0 5 0 15,-3 8 0-15,3 5 0 0,0-2 0 16,0 10 0-16,0-2 0 16,3 2 1-16,0 3 0 15,0-6 1-15,2 1-1 16,1-3 1-16,0 0-1 16,0 0 1-16,0 0-3 15,0-3 1-15,-3-2-3 16,3 5 0-16,-3-3-1 15,0-5 0-15</inkml:trace>
  <inkml:trace contextRef="#ctx0" brushRef="#br0" timeOffset="360838.2787">6291 16603 5 0,'0'21'2'0,"0"-5"2"0,3-11 1 16,-3 3-5-16,0 0 0 15,0-3 1-15,0-2 0 16,0 2-1-16,0-5 1 16,0 0 0-16,0-5 1 15,0-3-1-15,0 3 0 16,0-6 1-16,0-5 0 0,0-5-1 15,0 5 1-15,0-5 0 16,0 5 0-16,0 3-1 16,3 2 1-16,0 3-2 15,0 3 1-15,3 2-1 16,0-2 0-16,3 5-1 16,0 0 1-16,0 0 0 15,3 0 0-15,0 0-2 16,-3 0 0-16,-1 0-3 15,1 0 1-15</inkml:trace>
  <inkml:trace contextRef="#ctx0" brushRef="#br0" timeOffset="361197.7659">6458 16560 8 0,'0'29'4'0,"3"6"-1"0,0-27 2 16,-3 0-5-16,3 0 0 15,-3 5 1-15,3-5 0 16,-3-3 0-16,3-2 0 16,-3 2 1-16,0-5 0 15,0-5 0-15,0-3 1 16,0 0-1-16,3-5 1 15,-3-6-2-15,3-5 1 16,0-2-1-16,0 5 0 0,0 2-1 16,3 6 1-1,0-3-2-15,0 8 1 0,-1 0-1 16,1 3 1-16,0-3-1 16,3 5 0-16,0 3-3 15,3 0 1-15,3 3-2 16,0 5 0-16</inkml:trace>
  <inkml:trace contextRef="#ctx0" brushRef="#br0" timeOffset="362129.1156">6803 16491 9 0,'-3'-5'4'0,"0"0"0"0,3 5 4 0,0 0-6 16,0-3 1 0,-3-2 0-16,0 5 1 15,0 0-6-15,0 0 1 16,0 0 2-16,0 0 1 16,0 0-2-16,-6 0 1 15,1 0-1-15,-4 0 0 16,0 5-1-16,0-2 1 15,3 7-1-15,-3 1 1 16,0 2-1-16,3-2 1 16,3 7 0-16,0-4 0 0,3-1 0 15,3 3 0 1,0-6 0-16,6 1 0 0,0-3 0 16,0-3 0-16,3-2 0 15,3 2 1-15,0-5-1 16,0-5 0-16,0 2 0 15,0-5 1-15,-1-5-1 16,4 0 1-16,-3-3-1 16,0-5 1-16,-3 5-1 15,0 0 1-15,-3 8-2 16,0 0 1-16,0 3-1 16,-3 2 1-16,0 6-1 15,0 2 1-15,0 3 0 16,0 5 0-16,3-2 0 15,0 5 1-15,0-3-1 0,0 0 1 16,3-5-1-16,-1-3 1 16,4-5-1-16,3-2 0 15,0-6 0-15,0-3 1 16,0-2-1-16,-3 2 0 16,0 1-1-16,-3 2 1 15,0 5-1-15,-1 3 0 16,1 3 0-16,0 2 1 15,0 3-1-15,0 0 1 16,0 0 0-16,0 0 0 16,0 0 0-16,0-3 1 15,0-5-1-15,3-5 1 0,0 2-1 16,3-7 1-16,-1-1-1 16,1-2 1-16,0-3-1 15,-3 8 0-15,3-5 0 16,-6-3 1-16,0 8-1 15,-3 0 0-15,0 3-1 16,-6 5 1-16,3 2 0 16,-3 1 0-16,0 5 0 15,0 10 0-15,-3 6 1 16,0 3 0-16,-3 7 1 16,0 11 1-16,-3 3-1 15,0 2 0-15,-6-5-1 16,3-5 1-16,0 5-1 15,3-6 0-15,3-4-2 16,0-6 0-16,4-5-5 0,-1-6 0 16,0-5-1-16,6-5 1 15</inkml:trace>
  <inkml:trace contextRef="#ctx0" brushRef="#br0" timeOffset="362760.0843">7952 16489 10 0,'0'2'5'0,"0"14"-3"0,3-13 6 0,-3 5-8 16,0 5 1-16,3 0 1 15,-3 3 0-15,0 3-3 16,0-6 1-16,-3 3 1 15,3 0 0-15,0 0-1 16,0-6 0-16,3-2-3 16,-3-5 0-16,6-3-1 15,0-3 0-15</inkml:trace>
  <inkml:trace contextRef="#ctx0" brushRef="#br0" timeOffset="362969.7807">7916 16330 8 0,'-3'-8'4'0,"6"13"-6"0,0-2 6 15,0 2-4-15,3 3 0 16,3 3-2-16,6-3 0 15,3-3 1-15,0 3 1 16</inkml:trace>
  <inkml:trace contextRef="#ctx0" brushRef="#br0" timeOffset="363270.665">8134 16555 7 0,'-3'29'3'0,"3"-5"-1"15,0-19 7-15,0-2-9 16,0 5 1-16,0-8 0 15,3 5 1-15,0-10-2 16,3 2 1-16,0-10 1 16,0-6 0-16,2-2-1 15,4-3 1-15,3 6-1 16,-3 7 1-16,3 1-2 16,-3 2 1-16,0 2-1 15,-3 1 1-15,0 8-1 16,-3 5 1-16,0 2-1 15,-3 1 0-15,3 5 0 16,-3 0 0-16,2-3-2 16,4 0 0-16,3-5-3 0,0 0 1 15,0-3-1-15,3-2 1 16</inkml:trace>
  <inkml:trace contextRef="#ctx0" brushRef="#br0" timeOffset="363584.9245">8598 16473 9 0,'3'-8'4'0,"-15"8"-1"0,9-5 8 0,0-1-9 16,-3 4 0-16,-3-4 1 16,0 6 0-16,-3 0-5 15,-2 3 1-15,-1 2 2 16,-3 1 1-16,0-1-2 15,3 11 1-15,0 0-2 16,6 2 1-16,0 1 0 16,3-1 0-16,3 1-1 15,3-1 1-15,6-7 0 16,3-3 0-16,6-3 0 16,3-2 0-16,0-3-1 15,0-8 0-15,3 3-2 16,-1-9 0-16,-2-4-1 15,0-1 0-15</inkml:trace>
  <inkml:trace contextRef="#ctx0" brushRef="#br0" timeOffset="364155.5557">8687 16134 11 0,'-3'-8'5'0,"6"8"-4"0,-3 0 9 15,0 0-9-15,-3 8 0 16,0-2 1-16,0 4 0 16,-3 6-3-16,3 8 1 15,1 0 2-15,-1 5 0 16,0 3-1-16,0-1 0 16,0 4 0-16,-3-9 0 0,3 3-1 15,0-5 1-15,0 2-1 16,3-2 1-16,0 0-2 15,3-3 1-15,3-2 0 16,0-1 0-16,3-2 0 16,2-5 1-16,1-3 0 15,6-6 0-15,0-2 0 16,3-5 0-16,0-3 0 16,0-5 0-16,-1 0-1 15,4-3 1-15,-6 5-1 16,0-2 1-16,-3 0-1 15,-3-3 1-15,-3 0-1 16,-6 5 1-16,-3-4 0 16,-3 1 0-16,-6 6-1 15,-3 0 0-15,3 6-1 0,-3 2 1 16,0 2-1-16,0 9 1 16,-3-3-1-16,3 5 0 15,0 0 1-15,4 3 0 16,2 3 0-16,3-1 0 15,6 1 0-15,3-3 0 16,2 0 0-16,4-3 1 16,3-5-2-16,3 0 1 15,6-6-3-15,3-4 0 16,-3-6-3-16,5 5 0 16</inkml:trace>
  <inkml:trace contextRef="#ctx0" brushRef="#br0" timeOffset="364578.5593">9131 16394 9 0,'0'5'4'0,"9"16"1"0,-3-13 3 16,0 0-6-16,3 0 0 16,3 0 1-16,-1 5 0 15,4 3-4-15,0 2 0 16,3 1 2-16,0 2 0 16,-3 0 0-16,0-2 0 0,-3-3-3 15,-3-6 0-15,2-2-3 16,-2-5 1-16</inkml:trace>
  <inkml:trace contextRef="#ctx0" brushRef="#br0" timeOffset="364787.0828">9354 16425 12 0,'-9'-8'6'0,"0"27"0"15,6-14 7-15,-3 0-12 16,-6 3 0-16,-8 3 1 16,-4 13 0-16,-3 2-3 15,3 1 1-15,0 2-2 16,4 3 1-16,2-3-4 16,3-3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33:3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 15584 12 0,'-9'-3'6'0,"9"1"-2"0,-6-1 6 15,3 3-9-15,3 0 1 0,-6 0 1 16,0 5 0-16,-6 3-4 16,4 3 1-16,-7 5 2 15,-3 2 1-15,0 3-2 16,0-10 1-16,3 10 0 15,-3 8 0-15,3 3-1 16,6 5 0-16,1 3 0 16,-1-6 1-16,9-7-2 15,0 4 1-15,0 1-1 16,0 0 1-16,9 0-1 16,-1-3 1-16,1 2-1 15,9-4 1-15,-3-9-1 16,3-2 1-16,0 0 0 15,6-8 0-15,-6-3-3 16,-1-2 1-16,4-6-4 16,-9-2 1-16,3-3-4 15,0 0 1-15</inkml:trace>
  <inkml:trace contextRef="#ctx0" brushRef="#br0" timeOffset="1652.0813">945 15843 12 0,'6'19'6'0,"-6"13"-2"15,3-19 6-15,-3 3-10 0,0-8 1 16,0 2 1-16,0 1 0 16,0 2-3-16,-3-2 1 15,3 4 1-15,0-1 0 16,0-1-1-16,0-3 1 16,0-2-1-16,0-2 1 15,3-4-1-15,3-4 1 16,-3-6-1-16,3-5 1 15,9 5-1-15,3-11 1 16,-6-2-1-16,3-6 1 16,0 4-1-16,-4 1 0 0,1-1 0 15,-3 12 0-15,0 0 0 16,3 9 1-16,-3 4-1 31,0 4 1-31,3 4 0 16,-3 4 1-16,-6 7-1 15,3-5 0-15,3-3-1 16,-6-8 1-16,3 0-1 16,0 3 1-16,-3-2-3 15,2-1 0-15,4 0-3 16,-6-5 0-16,3 0-2 16,3 0 1-16</inkml:trace>
  <inkml:trace contextRef="#ctx0" brushRef="#br0" timeOffset="2011.5681">1288 15944 12 0,'3'16'6'0,"11"0"-6"0,-8-16 9 16,3 0-8-16,0 0 0 15,3 0 0-15,0 0 1 0,6 0-2 16,-6 0 0-16,6 5 1 16,3-5 0-1,2-27 1 1,-5-4 0-16,-6 2 0 16,-6-3 1-16,-6 3-1 15,-9 2 1-15,-6 9 0 16,-3 7 0-16,1 3-1 15,-10 11 0-15,3 13-1 16,3 10 0-16,0 1-2 16,3 2 1-16,4-8-3 15,5-3 0-15,0-4-4 16,9 4 0-16</inkml:trace>
  <inkml:trace contextRef="#ctx0" brushRef="#br0" timeOffset="3678.5095">1993 15536 8 0,'-6'8'4'0,"12"16"2"0,-6-13-2 16,0 7-4-16,0 9 1 15,3-6 1-15,-3 11 1 16,0 7-3-16,0 6 1 15,-3 0 1-15,-6-8 0 16,3-2 0-16,-6 4 1 0,0-4-1 16,3-6 0-16,6-5-1 15,-5-3 0-15,5-5 0 16,0-3 0-16,0-2-1 16,3-6 1-16,6-5-1 15,-1-11 1-15,4-2 0 16,6-6 0-16,-3 12-1 15,9-7 0-15,-6-10 0 16,3 6 0-16,0-3-1 16,-6 0 1-16,-1 7-1 15,1 1 1-15,3 0-1 16,-9 5 0-16,0 8 0 16,0-3 0-16,3 3 0 15,-3 6 1-15,3 2 0 16,-9 2 1-16,3 3 0 15,3 1 0-15,-6 1-1 0,0-4 0 16,3-3 0-16,0 0 1 16,0 0-2-16,0 0 1 15,0-6 0-15,0 6 0 16,3-2 0-16,3 2 0 16,-6-3 0-16,6-2 0 15,2-1 0-15,4-2 1 16,0-2-1-16,3-4 0 15,3 1 0-15,-3-3 1 16,3-3-1-16,-1 9 1 16,1-3-1-16,0-3 1 15,-3-3 0-15,0-2 0 16,-3-8-1-16,0 7 1 0,-7-1-1 16,-2-4 1-16,-3 3 0 15,-3-5 1-15,-3 0-2 16,-5 0 1-16,-1 10 0 15,-3 3 0-15,3-8-2 16,0 16 1-16,0-10-1 16,0 10 0-16,3 8-1 15,-3 5 1-15,-3 11-1 16,3 2 1-16,3 1 0 16,0-1 0-16,3-7 0 15,0-4 1-15,3 4-1 16,3-1 1-16,0-2-1 15,3-2 1-15,3 4 0 0,3-5 0 16,3-2-1-16,3-3 1 16,6-6-1-16,-3 4 0 15,8-6-1-15,-8-6 1 16,0-1-2-16,0 1 1 16,9-2-1-16,-10 0 1 15,4 3 0-15,-3 2 0 16,0-5 1-16,-3 1 0 15,-3-4 1-15,-1-2 0 16,-2 2 0-16,-3-7 0 16,-3 4 2-16,-3-4 0 15,-3 2 0-15,-3-3 1 0,0 4 0 16,-3-1 0-16,0 10 0 16,-3 1 0-16,1 5-2 15,-1 5 1-15,0 9-1 16,0 9 0-16,0 4-2 15,0-6 1-15,3-8 0 16,0 1 0-16,3 1-1 16,3-1 1-16,3-4 0 15,3-4 0-15,0 1 0 16,3-7 0-16,3 0-1 16,3 0 0-16,-1-7 0 15,-2 7 1-15,0-3-1 16,0-10 1-16,-3-1-1 15,0-1 0-15,-3-1 1 16,0 0 1-16,-3 3-1 16,0 5 0-16,3 8 0 0,0 8 1 15,0 5-1-15,-3-5 1 16,6 2-1-16,-3-4 1 16,9 9-4-16,5 1 1 15,-2-2-4-15,15-1 1 16</inkml:trace>
  <inkml:trace contextRef="#ctx0" brushRef="#br0" timeOffset="4249.6958">2987 15886 9 0,'0'-8'4'0,"0"21"0"0,0-10 2 16,0 4-6-16,0 12 1 15,0-8 1-15,6 4 1 0,-6 9-3 16,3 5 0-16,3 0 1 16,-3 9 1-16,0-7-1 15,3-10 1-15,-3 11-2 16,0-3 1-16,-3 8 0 15,6-2 0-15,-6-9-1 16,0 3 0-16,3-8-2 16,3-7 0-16,-6-6-3 15,0-3 1-15</inkml:trace>
  <inkml:trace contextRef="#ctx0" brushRef="#br0" timeOffset="4595.0852">2952 15944 10 0,'-3'-16'5'0,"23"5"-5"0,-11 11 5 16,6-5-5-16,-3 8 1 15,6-3 0-15,0 0 0 16,0 0-1-16,0 8 0 15,-4-3 2-15,1-2 0 16,-3 7 0-16,-3-2 0 16,0 0 1-16,-9 0 0 15,0-3-1-15,-9 1 1 16,0 1-1-16,-3 7 0 0,0-4-1 16,3 1 1-16,-2-3-2 15,2 0 0-15,0-6-2 16,3 6 0-16,0-5-4 15,6 0 1-15,0-3-1 16,6-3 0-16</inkml:trace>
  <inkml:trace contextRef="#ctx0" brushRef="#br0" timeOffset="4804.7619">3264 15870 11 0,'6'8'5'0,"-6"10"-1"16,3-13 9-16,-3 3-13 15,3 0 1-15,-3 6-1 0,3-4 1 16,-3-5-2-16,0 3 1 16,0-2-2-16,0-1 1 15,0 0-3-15,0-5 0 16</inkml:trace>
  <inkml:trace contextRef="#ctx0" brushRef="#br0" timeOffset="4971.6397">3270 15719 14 0,'0'-8'7'0,"0"8"-6"0,0 0 11 15,6 5-12 1,0 1 1-16,0-6-6 15,3 0 1-15,0 0 2 16,6 5 0-16</inkml:trace>
  <inkml:trace contextRef="#ctx0" brushRef="#br0" timeOffset="5494.8554">3669 15695 12 0,'-6'-21'6'0,"-3"-11"-3"0,6 19 10 16,-3 2-12-16,0-2 1 15,0 0 0-15,-3 2 0 16,0 1-3-16,0 2 1 16,0-3 2-16,0 9 0 0,1-1-1 15,-1 6 0-15,0 2-1 16,3 5 1-16,-3 4-1 15,3 4 1-15,0 3-2 16,3-5 1-16,0 5 0 16,0-5 0-16,3 29 0 15,0 6 0-15,0-1 0 16,0-8 0-16,0 3 0 16,0 3 1-16,0-1-1 15,3-10 0-15,0 6 0 16,0-4 0-16,0-2 0 15,0-2 1-15,-3-11-3 16,0-6 1-16,0 1-4 16,0-9 1-16,-3-4-2 15,0-9 0-15</inkml:trace>
  <inkml:trace contextRef="#ctx0" brushRef="#br0" timeOffset="6095.6731">3428 15870 10 0,'6'-11'5'0,"6"8"-4"0,-3 1 6 16,-1-3-7-16,4-6 1 15,0 3 0-15,0 0 0 0,3-5-1 16,0 5 1-16,0-5 0 15,3 5 1-15,0 0-2 16,-1 3 1-16,1 5-1 16,0 2 0-16,-3 1 0 15,0 10 0-15,-3 3 1 16,-3 2 0-16,0 4 0 16,0 4 0-16,-3-7 0 15,0 2 1-15,-1-5-1 16,1-8 0-16,0 2-1 15,0-7 1-15,3-11-1 16,3 0 0-16,-3-3 0 16,3-2 1-16,3-5-1 15,-3 2 1-15,3-5-1 16,-6-3 0-16,0 8 0 16,-4 0 0-16,1 3 0 0,0-3 0 15,-3 5 0-15,0 3 0 16,0-2 0-16,0 2 0 15,-3 8 0-15,0 0 1 16,-3 8 0-16,0 0 0 16,3 10 0-16,-3 6 0 15,-3 5 0-15,3 6 0 16,-3-6 0-16,-5 10 1 16,-1 6-2-16,-3 3 1 15,3-3 0-15,0 3 0 0,3-3-1 16,3 2 0-16,0-10-3 15,3-2 1-15,0-9-5 16,0-10 0-16</inkml:trace>
  <inkml:trace contextRef="#ctx0" brushRef="#br0" timeOffset="6743.3955">4154 15531 10 0,'0'0'5'0,"6"-3"0"15,-6 3 3-15,6 0-7 16,3 0 1-16,0 0 1 16,3 3 0-16,0 10-3 15,0-5 0-15,8 16 2 16,-2 2 1-16,-3 1 0 16,0-9 0-16,-3 9-1 15,-3 2 0-15,-3 3-1 0,-3 7 1 16,-3 1-1-1,0-5 0-15,-3-9-1 0,-6-2 1 16,-3 0-2-16,0-3 0 16,0-5-6-16,0 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35:4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13325 12700 12 0,'-9'3'6'0,"3"7"-2"0,6-7 7 15,0 0-10-15,3-1 0 16,3 3 0-16,3 1 1 16,0-1-3-16,6-2 1 15,2-3 1-15,1 0 0 16,3-3-1-16,0-5 1 0,-3 3-1 16,0-3 1-16,6-5-1 15,-7-3 1-15,1 0-1 16,-3 0 0-16,0-5 0 15,-6 2 1-15,-3 3-1 16,-6 1 0-16,-6-1 0 16,-6 5 0-16,-3 1 0 31,0 7 1-31,0 3-1 16,-2 3 0-16,-1 2 0 15,0 8 0-15,3 3 0 16,0 2 0-16,3 4 0 15,0-4 0-15,3 1 0 16,3 2 0-16,3 3 0 16,0-1 0-16,3 1 0 15,3 0 0-15,3 0 0 16,0-3 0-16,3-2 0 0,0-4 0 16,3-4 0-16,-3-3 0 15,12-3 0-15,-6-2 1 16,11-8 0-16,1-3 0 15,3 0-1-15,-6-3 1 16,-3 1-1-16,-3 2 0 16,-4 0-2-16,1 0 1 15,0 0-3-15,0 0 0 16,-3-5-2-16,-3 2 0 0</inkml:trace>
  <inkml:trace contextRef="#ctx0" brushRef="#br0" timeOffset="196.7842">13765 12769 7 0,'3'18'3'0,"0"-4"0"16,0-12 2-16,-3 1-6 15,3-1 1-15,0 1-4 16,0 0 1-16</inkml:trace>
  <inkml:trace contextRef="#ctx0" brushRef="#br0" timeOffset="841.0515">14123 12554 13 0,'-3'-18'6'0,"-3"-11"-2"0,3 16 12 0,0 2-15 15,-3 3 1-15,0-2 0 16,-3 4 0-16,0 9-3 16,-6 7 1-16,-3 6 1 15,3 6 0-15,3 1-1 16,0 14 1-16,4-8-2 16,2 1 1-16,3-1 0 15,3-6 0-15,3 1 0 16,3-3 0-16,5-7 0 15,4-6 0-15,0-8-1 16,3-6 1-16,0 1-1 16,0-11 0-16,-3 0 0 15,0-2 1-15,-4-6-1 16,-2 8 1-16,-3-2 0 16,0 7 1-16,0 0-1 0,0 9 0 15,-6-1 0-15,3 11 1 16,-3 3-1-16,0 10 0 15,-3 0 0-15,3-3 1 16,0 22-1-16,0-8 1 16,0 10-1-16,3 6 1 15,0-1-1-15,0-2 0 16,-3 0 0-16,3-10 0 16,-3-3 1-16,0-9 0 15,-3 1 0-15,-3-5 0 0,-6-3 0 16,-6-3 0-16,-5 0 0 15,-4-5 0-15,3 0-3 16,3-5 1-16,3-1-6 16,3-4 1-16</inkml:trace>
  <inkml:trace contextRef="#ctx0" brushRef="#br0" timeOffset="1038.319">14331 12928 20 0,'0'0'10'0,"-3"21"-11"0,3-13 13 16,0 0-17-16,0 0 1 15,0-3-6-15,0-5 1 16</inkml:trace>
  <inkml:trace contextRef="#ctx0" brushRef="#br0" timeOffset="1575.9326">15144 12499 11 0,'-6'29'5'0,"-6"48"2"0,9-53 5 16,-6 7-12-16,-3 12 0 16,-3 2 1-16,-3-3 0 15,3 8-2-15,0 3 1 0,0-5 0 16,1-3 1-16,5-6-4 15,3-2 1-15,3-10-3 16,3-16 1-16</inkml:trace>
  <inkml:trace contextRef="#ctx0" brushRef="#br0" timeOffset="1846.6407">15158 12581 11 0,'-3'-13'5'0,"3"23"-3"16,0-7 6-16,3 0-6 15,0 5 0-15,0 7 2 16,0 9 0-16,0 0-5 16,3 8 1-16,0 2 2 0,0 6 1 15,0-14-2 1,0 14 1-16,0-3-1 0,0 5 0 15,0-5-2-15,-3 0 1 16,0-2-4-16,0-9 0 16,-3-2-2-16,0-11 1 15</inkml:trace>
  <inkml:trace contextRef="#ctx0" brushRef="#br0" timeOffset="2027.3491">15036 12904 16 0,'-12'-8'8'0,"12"13"-10"0,3-5 14 0,3 3-12 16,3-3 1-16,3-3 0 15,3 3 0-15,0 0-2 16,3-5 1-16,6 5-3 16,-1 5 1-16,4-5-3 15,3 0 1-15</inkml:trace>
  <inkml:trace contextRef="#ctx0" brushRef="#br0" timeOffset="2522.0616">15563 12708 17 0,'-3'-3'8'0,"3"6"-7"0,0 0 14 16,-3-1-15-16,-3-4 1 31,-12 4 0-31,4 1 1 16,-1-3-3-16,3 0 1 16,0 0 1-16,3 0 0 15,0 0-1-15,3-3 0 16,3 3 0-16,-3 3 0 15,3 0-1-15,-3-3 1 16,3 5-1-16,3 3 1 0,-3 5 0 16,0 3 1-16,0 5-1 15,0 5 1-15,3-4 0 16,-3-12 0-16,0 9 0 16,0-1 0-16,3 1 0 15,0 5 0-15,0-3-1 16,3-5 1-16,0 0-1 15,0-3 1-15,3 0-1 16,0-2 1-16,3-3-1 16,0-3 0-16,3-3-1 15,3-2 0-15,0-5-3 16,3-5 0-16,-4-4-2 16,1-2 0-16,-3 3-1 15,3 0 0-15</inkml:trace>
  <inkml:trace contextRef="#ctx0" brushRef="#br0" timeOffset="2732.9253">15754 12716 12 0,'-3'8'6'0,"0"18"-1"0,3-15 11 16,-3 5-14-16,0 10 0 15,0-2 1-15,-3-5 0 16,3 4-4-16,0 9 0 0,0 0 0 16,3-6 1-16,3-2-6 15,6-8 1-15</inkml:trace>
  <inkml:trace contextRef="#ctx0" brushRef="#br0" timeOffset="3378.3926">15971 12684 9 0,'6'5'4'0,"9"-7"-1"0,-6-1 0 0,3 3-3 16,0 0 0-16,-1-3 0 16,1 1 1-16,0-1-1 15,0 1 1-15,3-4 0 16,-6 4 1-16,0 2 0 15,-3 2 0-15,0-4 0 16,-3 4 1-16,-3 6 0 16,0 0 0-16,-3 3-1 15,0 5 0-15,0 7 0 16,3 4 0-16,0 2-1 16,3 3 0-16,0-14-1 15,3 14 1-15,0-3 0 16,0 3 0-16,0-3-1 15,0-3 0-15,0-4 0 0,-3-1 1 16,-3-3-1-16,0 1 1 16,-3-6 0-16,-6-2 0 15,-3-3-2-15,-3-8 0 16,-3-6-6-16,3-10 1 16</inkml:trace>
  <inkml:trace contextRef="#ctx0" brushRef="#br0" timeOffset="3813.3534">16623 12777 9 0,'0'0'4'0,"18"-3"2"0,-9 3-2 16,6 0-4-16,2 0 0 16,4-3 0-16,0 1 1 15,0-1-2-15,-3 1 1 16,0-1-2-16,-6 3 1 15,-1 0-2-15,-5 3 1 16</inkml:trace>
  <inkml:trace contextRef="#ctx0" brushRef="#br0" timeOffset="3978.7077">16623 12904 8 0,'0'-14'4'0,"18"38"0"0,-9-21 6 0,3 0-10 15,2-6 1-15,4 0 0 16,6-2 1-16,6 5-5 16,6-3 1-16,2-2-1 15,1 0 0-15</inkml:trace>
  <inkml:trace contextRef="#ctx0" brushRef="#br0" timeOffset="4430.5852">17397 12517 12 0,'-3'14'6'0,"-15"28"-2"16,15-26 9-16,-6 10-12 16,-3 3 1-16,-6 6 0 15,0 5 0-15,-2-1-3 16,2-10 1-16,3 8 1 16,3 0 0-16,0-8-2 15,3-5 1-15,3-8-4 16,0 0 0-16,3-8-2 15,3-8 1-15</inkml:trace>
  <inkml:trace contextRef="#ctx0" brushRef="#br0" timeOffset="4698.7155">17415 12576 11 0,'3'-19'5'0,"3"14"0"0,-6 7 8 16,-3-4-13-16,3 2 0 16,3 8 1-16,0 5 0 15,0 3-1-15,-1 10 1 0,1-2 0 16,0 5 1-16,3 6-1 16,0-1 1-16,0 3-1 15,0-10 1-15,3-4-3 16,0 1 1-16,0 5-4 15,0 0 0-15,0-10-2 16,0-3 1-16</inkml:trace>
  <inkml:trace contextRef="#ctx0" brushRef="#br0" timeOffset="4880.7553">17269 12877 11 0,'-15'-5'5'0,"24"8"-5"16,-6-3 8-16,6 0-8 0,3 0 1 16,8-3-1-16,4 3 1 15,3-3-3-15,0 1 0 16,3-4-1-16,5-2 1 16</inkml:trace>
  <inkml:trace contextRef="#ctx0" brushRef="#br0" timeOffset="5376.4552">18099 12634 12 0,'-15'2'6'0,"-8"1"-4"15,17-3 10-15,-6 0-11 16,0 0 1-16,-3-5 0 16,0 2 1-16,0 1-4 15,3-1 1-15,0 0 1 16,3 6 1-16,3-3-1 15,0 3 0-15,1-6-1 16,2 0 0-16,0 6-1 16,0 0 1-16,0 2 0 15,3 5 1-15,0 4 0 0,0-1 0 16,0 3 0-16,0 8 0 31,-3 15 1-31,0-10 0 16,3-2-1-16,0-3 0 15,0-3 0-15,0 0 0 16,3-3 0-16,3-7 0 16,3-6-3-16,2-7 1 15,7 2-5-15,6 2 0 16,6-4-1-16,0-4 0 16</inkml:trace>
  <inkml:trace contextRef="#ctx0" brushRef="#br0" timeOffset="5945.0012">18439 12666 10 0,'-21'15'5'0,"-12"15"-3"0,24-25 6 16,-3 0-8-16,-6 3 0 16,0 3 2-16,-2-1 1 0,-1 1-3 15,0 2 0 1,3-2 1-16,3 2 1 0,3-3-1 15,6-2 1-15,3-2-1 16,9-1 0-16,9-2 0 16,9-3 0-16,0-3 0 15,0 0 0-15,5 1-1 16,4-4 1-16,0 1-1 16,0 0 0-16,-1 0 0 15,-2-1 1-15,-6-2-2 16,-3 3 1-16,-3 0-3 15,-3 2 0-15,-4 0-2 16,-2-2 0-16</inkml:trace>
  <inkml:trace contextRef="#ctx0" brushRef="#br0" timeOffset="6156.02">18522 12668 12 0,'-3'0'6'0,"-9"19"-1"0,9-14 8 16,0 0-12-16,-3 6 1 16,-3 7 0-16,0 6 0 15,0 0-3-15,0 5 1 16,0-10 1-16,4-6 0 16,-1 8-4-16,3-8 1 0,3 3-3 15,0-11 0-15</inkml:trace>
  <inkml:trace contextRef="#ctx0" brushRef="#br0" timeOffset="9172.9892">18736 12599 5 0,'0'0'2'0,"6"6"0"0,0-6 2 0,3 0-3 15,3 0 0-15,0-3 0 16,3 0 0-16,-3 1-1 16,0 2 0-16,-1-3 1 15,1 3 1-15,-3 0-1 16,0-2 0-16,-3-1 0 15,0 0 1-15,-6 3-1 16,3 3 0-16,-3 0 0 16,0 4 1-16,0 4-1 15,-3 0 1-15,0-1-1 0,0 9 1 0,0-6-2 16,0 3 1-16,3 2-1 16,-3 1 1-16,3 2-1 15,0 3 1-15,0-6-1 16,0 4 1-16,0-7-1 31,0 1 1-31,0-5-1 0,-3 5 1 16,3-6 0-16,-3 4 0 15,0-7 0-15,0-1 0 16,0-4-1-16,-3 1 1 16,0-3-2-16,-2 5 1 15,2-5-4-15,0 0 0 16,0 3-2-16,6 0 0 15</inkml:trace>
  <inkml:trace contextRef="#ctx0" brushRef="#br0" timeOffset="9653.9948">19867 12578 6 0,'-9'3'3'0,"-8"13"2"0,11-8 2 16,0 5-6-16,-3 3 0 15,0 2 0-15,-3-2 1 16,3 5-2-16,3 3 0 16,0 0 2-16,3 3 0 0,3-4-1 15,3 9 0-15,6-3 0 16,3 0 1-16,6-2-3 16,3-9 0-16,2-2-4 15,7-5 1-15</inkml:trace>
  <inkml:trace contextRef="#ctx0" brushRef="#br0" timeOffset="10285.0021">20222 12629 7 0,'-6'5'3'0,"-3"5"2"0,3-7 1 0,-3-3-5 16,-3 5 0-16,-3 6 1 15,-6-6 1-15,3 6-4 16,-3-3 1-16,1-3 1 16,5 3 0-16,3-3-1 15,3 3 1-15,3 0-2 16,6 0 1-16,3 0 0 16,9 0 0-16,6 3 0 15,5-1 0-15,1-2 0 16,-6 0 0-16,0 0 0 15,-3 3 0-15,-3-6 0 16,-3 3 0-16,-3 0 0 16,-3-3 1-16,-3 3-1 0,-6 0 1 15,-6-3 0 1,0-2 0-16,0-1-1 0,0 1 1 16,3 0-5-16,0-3 1 15,0 0-2-15,3 0 1 16</inkml:trace>
  <inkml:trace contextRef="#ctx0" brushRef="#br0" timeOffset="10794.4932">20317 12705 6 0,'-3'19'3'0,"6"-9"0"15,-3-4 3-15,0 2-5 16,0 2 0-16,0 1 0 16,0-1 0-16,0-2-2 15,3 3 1-15,0-6 1 16,3 0 0-16,0-5-1 15,3-2 1-15,-1-3-1 16,1-9 1-16,0 4-1 16,0-1 1-16,0 3-1 0,0 0 0 15,0 3 0-15,-3 2 0 16,3 6 0-16,0 2 0 16,0 1 0-16,-3 2 0 15,0-3 0-15,0 3 0 16,0-3 1-16,0-2 0 15,0-1 0-15,2-2 1 16,1-2-1-16,-3-4 1 16,3-2-1-16,0 1 1 15,0-1-1-15,-3 2 0 16,-3-2-1-16,0-2 1 16,0 2-1-16,-3 0 0 0,3 3-1 15,0-1 0-15,0-2-4 16,0 3 0-16</inkml:trace>
  <inkml:trace contextRef="#ctx0" brushRef="#br0" timeOffset="11381.1839">20751 12666 7 0,'-12'2'3'0,"-8"1"0"0,17 2 0 15,-3 0-3-15,0 3 0 16,0 0 1-16,-3 0 0 16,0 3-2-16,3 2 1 0,0-2 0 15,0-3 1-15,3 0-1 16,3 0 1-16,0-3-1 15,3-3 1-15,3 1-1 16,0-6 1-16,3-2 0 16,3-3 0-16,0 0-1 15,3 3 1-15,2-6-1 16,-2-2 1-16,-3 3-1 16,0-4 0-16,-3 6-1 15,-3 3 1-15,0 2-1 16,0 6 1-16,-3 2-1 15,0 1 1-15,0-1 0 16,0 3 0-16,3 0 0 16,0 0 0-16,0 0 0 15,3 0 0-15,0-3-3 16,-1-2 0 0</inkml:trace>
  <inkml:trace contextRef="#ctx0" brushRef="#br0" timeOffset="11755.9681">20984 12652 5 0,'-3'11'2'0,"-9"21"1"15,9-27 2-15,0 0-5 16,0 6 1-16,3 5 0 16,-3 2 1-16,3 6-3 15,0 3 1-15,0 4 1 16,0-4 0-16,0 2-1 15,0 0 1-15,3 0 0 16,-3-5 0-16,6-3-1 16,0-2 0-16,-3-4-1 15,-3-4 1-15,3 0-2 16,-3-6 0-16,0-2-1 16,-3-3 0-16</inkml:trace>
  <inkml:trace contextRef="#ctx0" brushRef="#br0" timeOffset="12072.443">21010 12592 7 0,'24'-3'3'0,"15"29"-1"15,-27-20 6-15,0 2-9 16,0 2 1-16,-4 1 0 16,1-1 1-16,-3 1-1 15,-3-1 1-15,-3-2 0 16,-3 3 0-16,-9 0 0 16,-5-3 1-16,-7-1-1 15,-3-1 0-15,3-4-2 16,0-2 1-16,6-2-4 15,7-1 1-15,5 0-1 16,3 3 1-16</inkml:trace>
  <inkml:trace contextRef="#ctx0" brushRef="#br0" timeOffset="13585.6766">21635 12708 3 0,'0'-8'1'0,"3"27"3"15,0-19 1-15,0 7-4 0,3 7 0 16,-3 7 0-16,0 3 1 16,0-1-3-16,0 7 1 15,0-1 0-15,0 0 1 16,0 3-1-16,0-6 1 15,-3-5-2-15,3 0 0 16,-3-7-1-16,3-6 0 16</inkml:trace>
  <inkml:trace contextRef="#ctx0" brushRef="#br0" timeOffset="13962.3674">21621 12660 5 0,'2'6'2'0,"19"-17"0"0,-9 14 2 15,6 2-4-15,3 0 1 16,3 1 0-16,3 1 0 0,-1-1-2 16,-5 2 1-16,-3-3 1 15,-3 0 0-15,-9 3 0 16,-6 3 0-16,-6 2 0 16,-12 6 0-16,-3-1 0 15,-3 3 0-15,1-8 0 16,2-2 0-16,3-3-1 15,3-3 0-15,3-2-3 16,3-8 1-16,6-1-1 16,3-4 0-16</inkml:trace>
  <inkml:trace contextRef="#ctx0" brushRef="#br0" timeOffset="14337.3151">21879 12756 5 0,'0'10'2'0,"3"9"2"0,0-14 2 15,3 0-6-15,3-2 1 16,6 0 0-16,3-3 1 15,3-3-3-15,3-5 1 16,-3 0 1-16,-1-3 0 0,-2 1 0 16,-3-1 0-16,-3 1 0 15,-3-4 1-15,-6 1 0 16,-3-3 0-16,-9 8-1 16,-6 0 1-16,-6 6-1 15,-11 4 0-15,5 6-1 16,3-2 0-16,3 2-2 15,6-3 1-15,6 0-3 16,3 1 0-16,6-1-1 16,9 0 1-16</inkml:trace>
  <inkml:trace contextRef="#ctx0" brushRef="#br0" timeOffset="14683.9969">22243 12607 8 0,'-12'0'4'0,"-18"24"-3"0,21-19 6 16,-3 3-7-16,0 3 1 15,3-3-1-15,3 5 0 16,3-5 0-16,3-3 0 15,6 1 0-15,3-1 0 16,0 0 0-16,3 1 0 16,-3-1 0-16,0 0 0 0,-3 0 0 15,0 1 1-15,-6-1-1 16,0 0 1-16,-6 1-1 16,-3-1 0-16,-3 0 0 15,0-2 1-15,0 0-2 16,3-1 0-16,0-2-2 15,3 0 0-15</inkml:trace>
  <inkml:trace contextRef="#ctx0" brushRef="#br0" timeOffset="14893.2749">22421 12629 6 0,'6'-6'3'0,"-15"22"-1"0,9-8 3 16,0 5-5-16,0-5 0 16,-3 5 0-16,0-2 1 15,-6 2-2-15,9 1 1 16,0-1-1-16,-3-3 0 16,6-2-1-16,-3-2 0 15</inkml:trace>
  <inkml:trace contextRef="#ctx0" brushRef="#br0" timeOffset="15043.3474">22448 12470 11 0,'-3'0'5'0,"6"-8"-9"0,-3 8 11 0,0 0-8 15,3 5 1-15,6 6-5 16,-3-3 1-16</inkml:trace>
  <inkml:trace contextRef="#ctx0" brushRef="#br0" timeOffset="15434.1496">22624 12451 8 0,'0'19'4'0,"3"28"-2"0,0-36 6 0,-3 0-8 15,3 12 0-15,-3-1 0 16,0 1 1-16,0-1-2 16,0-7 1-16,0 1 0 15,0 0 0-15,0 0-2 16,0-3 1-16,0 1-2 15,3-7 1-15</inkml:trace>
  <inkml:trace contextRef="#ctx0" brushRef="#br0" timeOffset="15764.7469">22558 12584 6 0,'-6'-8'3'0,"9"10"-1"16,-3-2 3-16,3-5-5 16,3 5 0-16,3-3 1 0,6-5 0 15,6 0-1-15,3 3 0 16,2 3 0-16,1-1 0 16,-3 3 1-16,-3-5 0 15,-3 10-1-15,-3 0 1 16,-1 0-1-16,-2 9 1 15,-3 2 0-15,-3-1 1 16,-3 7-1-16,0-1 1 16,0-5-1-16,0 0 0 15,0-1-1-15,0-1 0 16,3-4-4-16,-3-2 1 0,-3-3-1 16,6-2 0-16</inkml:trace>
  <inkml:trace contextRef="#ctx0" brushRef="#br0" timeOffset="15915.2204">22814 12412 4 0,'-3'-14'2'0,"3"12"-1"16,0 2 1-16,0 0-3 15,0 0 1-15,0 0-2 16,3 2 0-16</inkml:trace>
  <inkml:trace contextRef="#ctx0" brushRef="#br0" timeOffset="16244.0314">22924 12647 5 0,'0'27'2'0,"15"-20"-2"0,-9-4 4 15,3 0-3-15,0-1 0 16,0-2 0-16,3 3 0 16,0-8-1-16,3-1 1 15,-1 1 1-15,1-5 1 16,0-4 0-16,-3 1 1 0,3-3 0 16,-9 0 0-16,-3 3-1 15,-3 3 0-15,-3-4-2 16,-9 9 1-16,3 2-2 15,-3 3 1-15,-3 6-2 16,0-1 1-16,4 0-2 16,-1 1 1-16,3-4-3 15,3 1 0-15,0 0-2 16,0-1 1-16</inkml:trace>
  <inkml:trace contextRef="#ctx0" brushRef="#br0" timeOffset="16635.8305">23210 12565 5 0,'-3'-11'2'0,"-3"38"3"0,6-22 0 15,-3 3-5-15,0 3 1 16,0-3-1-16,0 5 1 15,-3-3-1-15,0 1 0 16,3-3 0-16,-3 0 0 16,6 0 1-16,0-5 0 15,0-3-1-15,6-6 1 16,3 1 0-16,3-3 0 0,0-5 0 16,0-3 0-16,6 5-1 15,-3 1 1-15,5 2 0 16,-8 0 0-16,0 3 0 15,0 5 0-15,-3 8 0 16,0-1 1-16,-3 4-1 16,0 0 0-16,-3-1-1 15,0 3 1-15,-3-2-3 16,9 2 0-16,-9-5-3 16,9-5 1-16</inkml:trace>
  <inkml:trace contextRef="#ctx0" brushRef="#br0" timeOffset="17025.4942">23594 12457 1 0,'0'-3'0'0</inkml:trace>
  <inkml:trace contextRef="#ctx0" brushRef="#br0" timeOffset="17295.9806">23588 12472 6 0,'0'3'3'0,"0"-8"-1"15,0 2 4-15,0 3-6 16,0-2 0-16,0 2 0 0,0 0 0 16,0 0 0-16,-3 2 1 15,3 1-1-15,0-1 1 16,3 1 0-16,3 2 0 15,3 3 0-15,0 3 1 16,3 2-1-16,0 3 1 16,0 8-1-16,2-6 1 15,-5 4-1-15,6-4 1 16,-3-2-1-16,-6 2 0 16,0-2-1-16,-6 5 1 15,-6 3-1-15,-9 0 0 0,6-3-5 16,-6 0 1-16</inkml:trace>
  <inkml:trace contextRef="#ctx0" brushRef="#br0" timeOffset="20103.2895">15581 14047 6 0,'-3'10'3'0,"6"22"0"0,0-24 3 15,0 8-5-15,0 2 0 16,0 4 0-16,0 1 1 16,0-1-3-16,-3-4 1 15,3-2 1-15,-3-3 0 16,3-2 0-16,-3-3 1 0,3-3-1 16,-3-2 0-16,0-3 0 15,3-8 0-15,0-3 0 16,-3-5 1-16,0-2-2 15,3-1 0-15,-3 3 0 16,3-2 0-16,0-3 0 16,3 5 0-16,0 3 0 15,0-1 0-15,3 9-1 16,2 0 1 0,1-1-1-1,0 6 0-15,0 0 1 16,3 3 0-16,-3-3-1 15,0 3 1-15,0 2 0 0,0-2 0 16,-3-1 0-16,0 1 0 16,-1 2-1-16,1-2 1 15,0 0 0-15,0-1 0 16,0 1 0-16,3-1 1 16,0-2-1-16,0 0 1 15,3 0 0-15,0-2 0 16,0-3 0-16,-4-3 0 15,1 0-1-15,-3-3 1 16,-3 0-1-16,-6 1 1 0,0-1 0 16,-3-5 0-16,-6 6-1 15,0-1 0-15,-5 1 1 16,-1 2 0-16,0 8-1 16,0 5 0-16,3 3 0 15,0 3 0-15,0 2 0 16,3 8 0-16,0-8-1 15,3 0 1-15,0 6 0 16,6-1 0-16,0 1 0 16,3-1 1-16,3-2-1 15,3-2 0-15,3-1-1 16,3-3 1-16,3-2-2 16,3-5 1-16,6 0-2 15,-1-3 1-15,-2-3-1 16,0-2 0-16,0-3 0 15,0 0 0-15,-4 0 1 16,1-3 0-16,3-2 0 0,-6 2 0 16,0 1 1-16,-3-3 1 15,-3-1 0-15,-4 1 0 16,1-5 1-16,-3 4 1 16,-3 1 0-16,-3 3 1 15,-3-1 0-15,-3 6 0 16,-3 2-1-16,1 1 1 15,-4 4 0-15,0 3 0 16,0 6-2-16,0 2 0 16,0-2-1-16,0 2 1 0,-3 0-1 15,6 3 1-15,0 0-1 16,6 0 0-16,0-3 0 16,3 0 0-16,3-2 0 15,3-3 0-15,0-5 0 16,3-3 1-16,6-6-2 15,-3-4 0-15,3-1-1 16,0 0 0-16,0-2-2 16,0-11 1-16,-1-2-2 15,-2 0 0-15</inkml:trace>
  <inkml:trace contextRef="#ctx0" brushRef="#br0" timeOffset="20330.555">16224 13790 11 0,'0'-3'5'0,"0"6"-5"0,0 0 10 16,0 7-8-16,-3-4 0 15,3 7 1-15,-3 11 0 16,0 5-4-16,0 5 1 16,0 3 2-16,0 0 0 15,3-8-1-15,3 0 0 16,0 1-1-16,3-7 0 15,0-4-3-15,3-3 0 16,0-3-2-16,0-2 0 16</inkml:trace>
  <inkml:trace contextRef="#ctx0" brushRef="#br0" timeOffset="20673.6683">16346 14068 7 0,'-3'3'3'0,"3"23"1"16,0-21 1-16,0 3-4 16,0 0 0-16,0 3 0 15,0-1 0-15,3-2-2 16,3 0 1-16,3 0 1 16,-3-3 0-16,3-5-1 15,0-2 0-15,0-4 0 16,0 1 0-16,2-8 0 15,-2 0 0-15,0-3 0 16,0-3 1-16,0 1 0 0,-3-1 1 16,0 3-1-16,-3 9 1 15,0 4-1-15,0 6 1 16,0 2-1-16,0 0 1 16,3 8-2-16,-3-2 0 15,0-1-2-15,0 1 0 31</inkml:trace>
  <inkml:trace contextRef="#ctx0" brushRef="#br0" timeOffset="21515.7971">16748 13991 9 0,'-12'0'4'0,"-3"21"1"15,12-18-1-15,-3 5-3 16,0 3 0-16,-3 7 2 16,0-5 0-16,0 3-3 15,0 3 0-15,4-1 2 16,5 1 0-16,3-3-1 16,5-3 1-16,4-5-1 15,3-6 0-15,3-2-1 16,9-5 1-16,3-6 0 15,2-2 0-15,1-5-1 16,-3-3 1-16,-6-1-1 16,-3 4 1-16,-4 2-1 0,-5-2 1 15,-3 2-1-15,-3 2 0 16,-12 6 0-16,-3 3 1 16,-9 5-1-16,-5 3 1 15,2 2-1-15,0 3 0 16,6 3 0-16,3 7 1 15,6 1-1-15,6-3 0 16,6-1 0-16,6 1 1 16,3-2-1-16,3-4 1 15,3-2-1-15,-1-5 1 16,7-1-4-16,0-4 0 16,3-1-3-16,3 3 0 0</inkml:trace>
  <inkml:trace contextRef="#ctx0" brushRef="#br0" timeOffset="22910.8317">17560 13801 8 0,'-2'-8'4'0,"4"16"1"16,-2-6 0-16,0 4-4 15,-2-1 0-15,-1 11 2 16,3 10 1-16,0 6-5 16,-3 8 1-16,0 2 2 15,0-8 1-15,0-2-1 16,0 0 0-16,3-6-2 16,0-2 1-16,0-5 0 15,0-6 0-15,3-3-1 16,0-4 1-16,3-9 0 15,0-5 0-15,2 0 0 16,1-5 0-16,3-8-1 16,-3 5 0-16,6-5 0 15,0-3 0-15,0 3-1 16,-3 0 0-16,0 7 0 16,-3 4 1-16,5 2-1 0,-5 11 0 15,0 5 0-15,-3 2 1 16,0 6 0-16,-3 5 0 15,0 0 0-15,0-7 0 16,-3 1 0-16,6-1 1 16,3-4-1-16,3 1 0 15,0-3 0-15,9-3 1 16,0-2-1-16,-4-3 1 16,1-3-1-16,0-2 1 15,0 2-1-15,0-7 1 0,0-4-1 16,-3 1 0-16,-1-3 0 15,-2 0 1-15,-3-5-1 16,-3 3 0-16,0 2 0 16,-3-5 1-16,-6 5-1 15,0 0 1-15,-3 5-2 16,0 3 1-16,-3 6 0 16,0 4 0-16,1 6-1 15,-1 3 0-15,3 5 0 16,0 2 1-16,0 3-1 15,3 1 1-15,0-4-1 16,3 3 1-16,3-5 0 16,0-3 0-16,3-2 0 15,3-3 0-15,3 0-1 16,2-3 1-16,4-2-2 0,3-1 1 16,3-2-2-16,-3 0 1 15,3 0-1-15,-1-2 0 16,1 2-1-16,0-11 1 15,0 1 0-15,0-4 0 16,-1 4 0-16,-5-6 1 16,-3 3 2-16,-3-1 0 15,-3 1 2-15,-3 3 0 16,-6-1 1-16,-3 0 1 16,0 1 0-16,-3 2 0 15,-3 0-1-15,-3 5 1 0,0 3-2 16,0 6 1-16,-5-1-2 15,5 6 0-15,0 4-1 16,0-1 1-16,3 4-2 16,0 3 1-16,3-7 0 15,3-4 0-15,3 1 0 16,3-1 0-16,3-2-1 16,0-2 0-16,3-4-2 15,6 1 1-15,0-6-1 16,0-5 1-16,2-2-1 15,-8-4 1-15,0 1 1 16,-3 0 0-16,-3-3 2 16,0 11 1-16,0-3 0 15,-3 8 1-15,3 3-1 16,0 7 0-16,0 6 0 16,3-3 0-16,0 0-4 0,3-5 1 15,3 0-4-15,3-2 0 16</inkml:trace>
  <inkml:trace contextRef="#ctx0" brushRef="#br0" timeOffset="23527.0593">18376 13983 11 0,'0'13'5'0,"3"22"-2"0,-3-22 5 0,0 8-7 16,0-2 1-16,3 5 0 15,-3 2 0-15,0 3-3 16,0 0 1-16,0-2 2 16,0-11 0-16,3 5-2 15,-3-3 1-15,3 3-1 16,-3-2 0-16,3-6-2 16,-3-2 0-16,3-6-3 15,-3-2 0-15</inkml:trace>
  <inkml:trace contextRef="#ctx0" brushRef="#br0" timeOffset="23827.4968">18385 13914 8 0,'9'-8'4'0,"18"6"-1"0,-15 4 4 31,14 9-6-31,-5 0 0 16,-3 2 0-16,-3 0 0 16,-6 6 0-16,-9-1 0 15,-6 1 1-15,-6-1 0 16,-6-2-1-16,-3 0 1 0,1-5-3 15,2-4 1-15,6-1-4 16,3-4 0-16</inkml:trace>
  <inkml:trace contextRef="#ctx0" brushRef="#br0" timeOffset="24411.9422">19096 13888 10 0,'-6'-13'5'0,"-5"21"-4"0,8-6 5 0,-6 4-7 16,-3-1 1-16,0 3 0 16,-6 2 1-16,3 1-1 15,3 2 0-15,3-2 0 16,3 2 1-16,3 0-1 16,6 1 0-16,3-4 0 15,3 1 0-15,6-1 0 16,0 1 0-16,3-1 0 15,-3 4 0-15,0-4 0 16,-4-2 1-16,-2 3-1 16,-6-6 0-16,-3 3 1 15,-3 0 1-15,-6 0-1 16,-2 0 1-16,-4 0-1 16,0-3 0-16,-3 0-1 15,6-2 0-15,3-3-4 16,3-3 0-16</inkml:trace>
  <inkml:trace contextRef="#ctx0" brushRef="#br0" timeOffset="24607.2739">19275 14020 13 0,'-9'32'6'0,"12"-6"-3"0,-3-18 9 0,-3 0-13 16,3 0 1-16,0 0-3 16,0 0 0-16,0-3 1 15,0-2 0-15</inkml:trace>
  <inkml:trace contextRef="#ctx0" brushRef="#br0" timeOffset="24772.3396">19266 13819 9 0,'-6'-8'4'0,"12"3"0"15,-6 5 5-15,3 3-10 16,0-1 1-16,0 1-1 16,3 0 1-16,0 2-3 15,6 3 1-15</inkml:trace>
  <inkml:trace contextRef="#ctx0" brushRef="#br0" timeOffset="25313.0237">19501 13832 9 0,'-3'-2'4'0,"12"4"-3"16,-3-2 6-16,3 6-7 16,0-6 1-16,3 2 0 15,3 1 0-15,0 0-1 16,2-3 0-16,-2 5 1 16,-3-2 1-16,-3 2-1 15,-3 0 0-15,-6 6 0 16,-6 7 0-16,-9 3 0 15,-3 1 1-15,1 4-1 0,-1-5 0 16,0 8 0 0,0-5 0-16,3-3 0 0,3-5 0 15,3 0-1-15,6-3 1 16,3-2-1-16,3-1 1 16,3-2-1-16,3-2 1 15,3-1-1-15,0-2 0 16,3-3-3-16,-6 0 1 15,3 0-3-15,0-3 0 16</inkml:trace>
  <inkml:trace contextRef="#ctx0" brushRef="#br0" timeOffset="25524.511">19460 13959 11 0,'-3'8'5'0,"6"6"0"16,5-9 6-16,-2 0-11 16,3 3 1-16,0 0-1 15,3 0 1-15,0-3-3 16,6 1 1-16,0-4-3 16,3 1 1-16,-1-3-1 15,1 0 0-15</inkml:trace>
  <inkml:trace contextRef="#ctx0" brushRef="#br0" timeOffset="25927.8625">19748 14012 6 0,'0'6'3'0,"6"15"0"0,-6-21 5 16,6 0-8-16,0 0 1 15,3-3-1-15,3-2 1 16,3-3-2-16,0 0 1 16,3-3 1-16,-1-2 0 0,-2 0-1 15,0-3 1-15,0 3 1 16,-6-3 0-16,-3 0 0 16,-6 3 1-16,-6 0 0 15,-3 2 0-15,-9 3 0 16,0 8 0-16,1 5-2 15,-1 6 1-15,3 5-1 16,-3 2 0-16,6 4 0 16,3 1 0-16,3 1-1 15,3 0 1-15,3-3 0 16,6-2 0-16,3-6 0 16,9-3 0-16,6-2-3 15,0 0 1-15,2-2-4 16,4-1 1-16,-6-2-3 15,0-1 0-15</inkml:trace>
  <inkml:trace contextRef="#ctx0" brushRef="#br0" timeOffset="52308.0586">9714 15486 4 0,'-6'5'2'0,"12"24"1"0,-3-23-2 15,0-1-1-15,3 8 1 16,0-2 0-16,6-1 1 16,0-7-2-16,0-3 1 15,9-5 0-15,-3-8 1 16,2 2 0-16,1-8 1 15,-6 4-1-15,-3-7 1 0,-6 1-1 16,-6 3 0-16,-6-1 0 16,-9 3 0-16,-3 8-1 15,-3 6 0-15,1 7-1 16,-1 3 0-16,3 5-1 16,3 6 0-16,0-3-1 15,9-6 0-15,3 1-2 16,3-1 1-16,6-2-1 15,6-2 0-15</inkml:trace>
  <inkml:trace contextRef="#ctx0" brushRef="#br0" timeOffset="52622.2356">10051 15388 7 0,'6'27'3'0,"-12"4"0"0,3-23 4 15,0 6-7-15,0-4 1 16,0-2 1-16,0 0 0 16,0 0-2-16,3-3 1 15,0-2 0-15,0-3 1 16,6-11-1-16,0-2 1 16,3-3-1-16,0 0 1 15,-1 3-2-15,1 2 1 16,3 1-1-16,0 7 1 15,0 6-1-15,-3 2 1 16,0 3-1-16,0 8 1 0,0 0-1 16,3-3 1-16,-3-5-3 15,0 0 0-15,0 0-3 16,2-3 0-16</inkml:trace>
  <inkml:trace contextRef="#ctx0" brushRef="#br0" timeOffset="53044.6496">10583 15198 11 0,'0'-3'5'0,"0"3"-3"0,0 0 5 16,0 5-7-16,0 3 1 16,0 3 1-16,3 10 1 0,0 5-3 15,3 6 0-15,-6 5 2 16,0 3 0-16,0-6 0 16,0 1 0-16,-3-1-3 15,0 1 0-15,0-9-4 16,6 0 0-16</inkml:trace>
  <inkml:trace contextRef="#ctx0" brushRef="#br0" timeOffset="59573.8754">8756 14843 3 0,'-18'-13'1'0,"0"-3"0"0,12 11 4 15,-3 2-5-15,0 3 0 0,-3 0 0 16,0 3 1-16,-2 2-1 16,-4 6 1-16,3-1-1 15,0 3 1-15,3 3-1 16,0 3 1-16,0-1-1 16,0 1 0-16,0 2 0 15,1 3 0-15,-1-3 0 16,-3 3 0-16,0 2 0 15,0 9 1-15,3-1-1 16,0-2 1-16,9 2-1 16,0 3 0-16,3 0 0 15,3 0 1 1,3 3-1-16,3-8 0 16,3 2 0-16,-3-5 0 15,3-2 0-15,0-1 0 16,0 1 0-16,0-4 0 15,-1-4 0-15,4 7 0 16,-3-7 0-16,-3-1 0 16,3-2 0-16,-3 0 1 15,3-3-1-15,0-2 0 0,0 0 1 16,3-3 0-16,-4-3-1 16,4 3 1-16,0-6-1 15,0 1 1-15,0-3-1 16,0-3 1-16,-3-2-1 15,0 0 1-15,0-3-1 16,0 0 0-16,-1 0 0 16,1-3 1-16,0-2-1 15,0-3 0-15,3 0 1 16,0-2 0-16,6 2 0 16,-6-5 1-16,0 0-2 15,-1 0 1-15,-2-1 0 16,0-1 0-16,-3-4-1 15,0 6 0-15,0-3 0 16,-3-5 0-16,-3 3 0 16,0 2 0-16,0-5 0 0,0 2 0 15,-3 1 0-15,3-1 0 16,-3 1 0-16,0 2 0 16,0 6 0-16,-3-4 0 15,0 4 0-15,0-1 0 16,-6-2 0-16,3 3 0 15,-3-1 0-15,0 1 0 16,-3 2 0-16,3 0 0 16,-3 0 0-16,-2 0 0 15,2 0 0-15,0 3 0 0,-6-3 0 16,6 0 0-16,-3 3 0 16,3 2 0-16,-3 3-1 15,3-2 1-15,0 2 0 16,1 3 0-16,-1-1-2 15,3 1 1-15,0 5-3 16,0-5 0-16</inkml:trace>
  <inkml:trace contextRef="#ctx0" brushRef="#br0" timeOffset="60599.3955">11012 15589 4 0,'-21'-16'2'0,"15"11"-1"0,6 5 3 0,-3 0-4 15,3 3 1-15,-3 2 0 16,-3 3 0-16,0 8-2 16,-3 2 1-16,1 1-1 15,-1-6 0-15</inkml:trace>
  <inkml:trace contextRef="#ctx0" brushRef="#br0" timeOffset="61345.6304">11456 15147 3 0,'-6'-5'1'0,"6"5"0"0,0 0 1 15,3 3-1-15,0 2 1 16,-3 6 0-16,0 2 1 16,0 8-4-16,0 5 1 15,0 6 1-15,0-3 1 0,0 6-1 16,0-6 0-16,0-3-1 15,0 1 1-15,0-3-1 16,0-3 1-16,-3-5-1 16,3-3 0-16,-3-3 1 15,3-2 0-15,0 0-1 16,0-2 1-16,0-6 0 16,0 0 1-16,0-6-2 15,0-7 1-15,3 2-1 16,0-4 0-16,3-1-1 15,2 0 1-15,1 3-1 16,6 2 0-16,0 3 0 16,3 0 0-16,3 8 0 15,-3 0 1-15,0 5-1 16,-1 1 1-16,-2-1-1 0,-3 0 1 16,-3 3 0-16,-6 3 1 15,-3 2 0-15,-6 3 0 16,-3-3-1-16,-6-2 1 15,0-1 0-15,-2-2 1 16,-1-2-3-16,3-1 1 16,0-2-3-16,3-3 0 15</inkml:trace>
  <inkml:trace contextRef="#ctx0" brushRef="#br0" timeOffset="61736.598">11756 15423 7 0,'24'-16'3'0,"18"-19"0"15,-33 17 3-15,0 5-6 16,-4-3 1-16,4 0 0 15,-6-3 1-15,-3 9-1 16,-3-1 0-16,-6 1 1 16,1 4 0-16,-7 6-1 15,0 3 1-15,-3 7-1 16,0 4 0-16,3 7-1 16,-3 5 1-16,6-2-1 0,6 3 0 15,3-6 0-15,1 5 0 16,4-5 0-16,1-5 0 15,6-3 0-15,3-2 1 16,3-6-1-16,6 1 0 16,3-6-3-16,0 0 0 15,5-11-1-15,-2 6 0 16</inkml:trace>
  <inkml:trace contextRef="#ctx0" brushRef="#br0" timeOffset="62262.8124">12140 15259 9 0,'-24'-6'4'0,"15"-4"-2"0,3 10 6 16,1 2-8-16,-7 1 1 15,0 5 0-15,-3 5 0 0,0 3-2 16,0 3 1-16,3 2 0 15,0 0 0-15,3 0 0 16,0 0 0-16,3-2 0 16,3-3 0-16,3-6-1 15,3 6 1-15,3-5-1 16,6-1 0-16,3 1-2 16,0-9 0-16</inkml:trace>
  <inkml:trace contextRef="#ctx0" brushRef="#br0" timeOffset="63087.3455">12337 15325 9 0,'0'-14'4'0,"-3"-7"-1"0,3 16 6 16,-6-3-8-16,0 3 1 15,0 2 0-15,-6-2 1 16,0 7-4-16,-3 1 0 16,-6 5 1-16,3 5 1 15,6 1-1-15,-5 4 0 16,2 3-1-16,3-2 0 16,6-1 0-16,0 1 1 15,6-3-1-15,0-3 1 16,3-3 0-16,0-2 0 15,6-5 0-15,3-3 0 0,3-3 0 16,2-5 0-16,-2-2-1 16,3-3 1-16,0-1 0 15,-6 1 1-15,-3 8-2 16,-3 0 1-16,0-1-1 16,-6 6 1-16,6 0 0 15,0 8 0-15,0 0-1 16,-3 3 0-16,0-3 1 15,0 2 0-15,0-2 1 16,0 0 0-16,0-3 0 16,2-2 1-16,1-3-1 15,0-8 0-15,0 5-1 16,3-4 0-16,0-1-1 16,0-3 0-16,0 0 0 15,0-2 0-15,-3 3-1 0,0 2 1 16,-3 2 0-16,3 4 1 15,-6 2 0-15,3 2 0 16,0 6 0-16,3 3 0 16,0-3 0-16,0 2 1 15,0-2 0-15,0 0 1 16,-1-2-1-16,1-4 0 16,0-2 0-16,3 0 0 15,0-2 0-15,0-1 0 16,0-5-2-16,0 0 1 15,0-5 0-15,0 0 0 0,-3-1 0 16,0 4 0-16,0-1-1 16,-3 6 0-16,0-3 0 15,3 8 1-15,-3 3-1 16,3 2 0-16,0 0 0 16,2 1 0-16,-2 4 1 15,0-2 0-15,3 0 0 16,0 0 0-16,0 0 0 15,0-3 0-15,0-5-3 16,0 5 1-16,0-2-1 16,6 2 0-16</inkml:trace>
  <inkml:trace contextRef="#ctx0" brushRef="#br0" timeOffset="63432.4056">12795 15245 11 0,'-3'6'5'0,"-6"-4"-6"0,6 4 10 15,-6 1-9-15,0 1 0 16,3 3 0-16,0 2 1 16,0 0-2-16,3-2 1 15,0 0 0-15,3-1 0 16,3 1 0-16,0-1 0 15,3 1 0-15,0-3 0 32,3 5 0-32,0-2 0 0,-3 2 0 15,-6-3 0-15,-3 1 0 16,-6 2 1-16,-3 1-2 16,-3-4 1-16,4-2-1 15,-4 0 1-15,6-5-3 16,-6-1 1-16,9-2-1 15,3-2 0-15</inkml:trace>
  <inkml:trace contextRef="#ctx0" brushRef="#br0" timeOffset="63762.4298">12878 15428 6 0,'9'-5'3'0,"12"-22"-3"16,-15 19 4-16,3 3-3 15,3-8 0 1,0-1 1-16,0-1 0 16,-3-4-3-16,0 1 1 15,-3 2 2-15,-3 2 1 16,-3 6 0-16,-3 1 0 16,-6 1-1-16,-3 4 1 15,-3 4-1-15,0 9 1 16,0 5-2-16,3 2 0 15,0 6-1-15,6-3 1 16,0 0 0-16,3 3 0 0,6-3-1 16,-3-5 1-16,12 0-1 15,3 3 0-15,3-9-2 16,3 1 0-16,0-6-4 16,2 0 1-16</inkml:trace>
  <inkml:trace contextRef="#ctx0" brushRef="#br0" timeOffset="64724.58">13417 15354 1 0,'-3'0'0'0,"3"10"7"16,3 51-7-16,0-111 0 15,3 63 1-15,0 0 0 16,3-2 0-16,0 0-1 15,0-6 0-15,0 0 1 16,3-5 0-16,5-3 0 16,1-4 1-16,-3-4-1 15,3-5 0-15,-6 0 1 16,-6-2 0-16,-6 2 0 16,-6 0 1-16,-3 0-1 15,-6 3 0-15,3 2-1 16,-3 6 1-16,0 8-2 15,1 5 1-15,-1 5-2 16,0-5 0-16,6 2-2 0,3-2 1 16,0 0-3-16,6-3 1 15</inkml:trace>
  <inkml:trace contextRef="#ctx0" brushRef="#br0" timeOffset="65009.7788">13742 15137 4 0,'-3'-5'2'0,"3"5"3"0,0 2 0 0,0 3-4 15,0 6 1-15,0 5 0 16,0 0 0-16,0 5-3 15,0 8 0-15,0 0 2 16,0 0 0-16,0 3-1 16,0-6 1-16,3-2-2 15,-3-3 1-15,0-2-2 16,0-3 0-16,0-6-1 16,0 1 1-16</inkml:trace>
  <inkml:trace contextRef="#ctx0" brushRef="#br0" timeOffset="65191.3662">13596 15311 2 0,'-3'-2'1'0,"15"4"4"0,-6-2-1 16,5 3-4-16,4-3 1 15,3 0 0-15,0-3 0 16,0 3-2-16,3-7 1 15,3 4-2-15,-1-8 1 16</inkml:trace>
  <inkml:trace contextRef="#ctx0" brushRef="#br0" timeOffset="66165.05">13878 15134 8 0,'-3'5'4'0,"6"17"-2"0,-3-14 7 0,0 5-8 16,-3 3 0-16,1 7 1 15,-1 1 0-15,0 0-3 16,0-3 1-16,0 8 1 16,0-13 0-16,3 3 0 15,0-6 0-15,0-8-1 16,3 1 1-16,0-6-1 15,3-6 1-15,2-2-1 16,4-8 0-16,0-5 0 16,3 3 0-16,0-3-1 0,-3 5 1 15,0 3-1-15,3 2 0 16,-3 3 0-16,-3 3 0 16,0 5 0-16,-4 0 1 15,1 8 0-15,-3 2 0 16,-3 3 0-16,0 3 1 15,6 6-1-15,-3-1 1 16,3-11 0-16,3 3 0 16,0-2-1-16,3-3 0 15,0 0 0-15,0-3 1 16,3-2-1-16,0-3 0 0,-1-5-1 16,1-3 0-16,0-3 0 15,0-2 0-15,-3-3 0 16,0 0 0-16,-3 0 0 15,0 0 1-15,-3 3 1 16,-6 0 0-16,0 0 0 16,-3 2 0-16,0 3 0 15,-3 5 0-15,0 3 0 16,0 3 0-16,0 2-1 16,0 1 0-16,0 7 0 15,0 0 0-15,0 3-1 16,0-3 1-16,3 11-1 15,3-5 1-15,0-4 0 16,6 1 0-16,3-5 0 16,0 0 0-16,0-4-1 15,3-1 0-15,3-6 0 0,0 0 0 16,0-3-1-16,-1-5 0 16,1 3-1-16,0-3 1 15,-3-3 0-15,0-2 0 16,0-3 0-16,0 6 1 15,0-1 0-15,-3 1 0 16,0 4 1-16,0 6 0 16,2 6 1-16,-5 4 0 15,0 1-1-15,-6-1 1 16,3 6-1-16,-3-3 1 16,0 1-1-16,0-6 1 0,0-1-1 15,0-1 1-15,0-4-1 16,0-2 1-16,0-2 0 15,0-4 0-15,0-1-1 16,0-7 1-16,3 4-1 16,0-4 1-16,0 1 0 15,3 0 1-15,0 2-2 16,0-2 1-16,3 3 0 16,3 2 0-16,3 2-1 15,0-2 1-15,0 1-5 16,-1 1 1-16</inkml:trace>
  <inkml:trace contextRef="#ctx0" brushRef="#br0" timeOffset="66855.8263">14914 15235 7 0,'-6'0'3'0,"6"26"1"16,0-15 2-16,0 5-5 15,0 0 0-15,-3 5 0 16,0-3 0-16,0 3-2 0,0-5 1 16,3 0 1-16,-3-5 0 15,3-1 0-15,0-4 0 16,0-6 0-16,0 0 1 15,9-8-1-15,6-11 1 16,6 1-1-16,3-4 1 16,0 1-1-16,0 3 0 15,-4 2-1-15,-2 5 0 16,-3 11 0-16,0 0 1 16,-3 8-1-16,0 5 1 15,-3-2-1-15,0 2 1 0,-3 3-1 16,0-3 1-16,0 1-1 15,0-4 0-15,-1 1-2 16,1-6 0-16,0 0-3 16,0-2 0-16,0-6-1 15,3 3 1-15</inkml:trace>
  <inkml:trace contextRef="#ctx0" brushRef="#br0" timeOffset="67141.0699">15349 15330 4 0,'15'-11'2'0,"3"-23"1"16,-12 23 1-16,0 3-3 16,-1-2 1-16,1-1 1 0,0 1 1 15,-6-1-4-15,-3-2 1 16,-3 2 2-16,-2 3 0 15,-4 3-1-15,-6 5 1 16,0 5-2-16,-3 3 1 16,3 0-3-16,3 5 1 15,6 1-1-15,0 2 0 16,7-1-3-16,2-1 1 16,2-4-2-16,4 11 1 15</inkml:trace>
  <inkml:trace contextRef="#ctx0" brushRef="#br0" timeOffset="68492.1844">15617 15206 7 0,'0'-8'3'0,"-3"-3"2"0,3 6 3 16,-3-1-7-16,0 4 0 0,-3 2-1 15,-3 0 0-15,0 2 0 16,-6 4 0-16,0 2 1 16,0 0 0-16,3 5-1 15,1 3 1-15,-1 0 0 16,6 2 0-16,0-2 0 16,3-3 0-16,3-2-1 15,6-1 1-15,0-10-1 16,6 0 0-16,2-7-1 15,1-7 1-15,0 4-2 16,3-6 1-16,0-3-2 16,0-2 1-16,0-3 0 15,0-2 0-15,2 5 0 16,-5-3 0-16,-3 0 1 16,0 0 1-16,-3-5 0 15,-3 5 0-15,-3 6 1 0,0 5 0 16,0-1 0-16,-3 6 1 15,-3 6-1-15,-3 7 1 16,0 6-1-16,-3 5 1 16,0-1-1-16,0 4 0 15,0 7 0-15,3-2 0 16,0 0 0-16,3 0 0 16,3-3-1-16,0-3 1 15,3 1-1-15,3-3 1 16,3 2-1-16,0-4 1 0,3-1-1 15,0-8 0-15,3-2 0 16,3-6 0-16,0 1 0 16,-1-4 0-16,-2-4 0 15,0-1 0-15,3 0 0 16,-3-2 0-16,-3 0 0 16,-3 0 1-16,-3 0 0 15,0-1 0-15,-3 4-1 16,-3 2 1-16,-6 0-1 15,0 5 1-15,0 3-1 16,-3 6 0-16,-3 1 0 16,0 4 0-16,-3 2 0 15,3 3 1-15,0-5-1 16,6 7 1-16,0 1-1 16,4-1 1-16,2-2 0 15,5-3 0-15,4 1-2 0,3-4 1 16,3 1-1-16,0-3 0 15,3-6-1-15,0-2 1 16,0-5-2-16,2 0 1 16,-2-8-1-16,0 2 0 15,3 0 0-15,-3 1 0 16,-3-3 0-16,0-1 0 16,-3 1 1-16,-3 0 1 15,-1 0 1-15,1 2 0 16,-3 3 1-16,0 0 1 15,-3 3 0-15,-3 5 0 16,0 0 0-16,0 3 1 0,-3 2-1 16,0 3 0-16,0 0-2 15,0 0 1-15,3-3-1 16,0 3 0-16,3 0 0 16,3 0 1-16,0 2-1 15,6 1 0-15,-6 0 0 16,0-4 0-16,0 4 0 15,0 0 1-15,-3-9-1 16,0 9 0-16,-3-1-1 16,-6-2 1-16,-6 0-3 15,-12 0 1-15,-3 3-2 16,-8 2 0-16</inkml:trace>
  <inkml:trace contextRef="#ctx0" brushRef="#br0" timeOffset="69515.2297">15301 15333 5 0,'6'13'2'0,"0"-8"-1"0,-3-5 1 0,3 0-2 16,0 0 0-16,0 0-2 16,3 0 1-16</inkml:trace>
  <inkml:trace contextRef="#ctx0" brushRef="#br0" timeOffset="70188.8828">16745 15155 10 0,'-9'-13'5'0,"-6"3"-2"0,12 4 11 0,-3 4-14 15,-3 2 1-15,-3 2-1 16,-3 4 0-16,1 4-1 15,-4 6 1-15,3 2 0 16,3 4 1-16,3 1-1 16,3 1 0-16,3 0 0 15,3-5 0-15,3-3-1 16,3-6 1-16,6-5-1 16,3-5 0-16,3-8 0 15,-1-5 1-15,1 0-1 16,0 0 0-16,-3 0 1 15,-3-1 1-15,-3 1 0 16,-3 2 0-16,0 4-1 16,0-1 1-16,-3 2 0 0,-3 6 0 15,6 3-2-15,0 2 1 16,0 3 0-16,0 3 0 16,3-3 0-16,2 5 0 15,1-2-1-15,0-1 1 16,-3-5-2-16,3 3 0 15,-3-2-2-15,0-6 0 16</inkml:trace>
  <inkml:trace contextRef="#ctx0" brushRef="#br0" timeOffset="70759.5444">16944 15200 6 0,'0'11'3'0,"3"2"1"15,0-10 2-15,0 2-6 16,0 0 0-16,-3 3 0 16,0-2 0-16,0-4 0 15,0 1 0-15,0 2 0 16,0-2 1-16,0-1-1 16,0-2 1-16,0-5-1 15,0 0 1-15,0 0 0 16,0-3 0-16,-3 0-1 15,0-3 1-15,3 3-1 16,3 0 1-16,0 3-1 16,0 0 0-16,-3 5 0 0,6 0 0 15,0 0-1-15,3 2 1 16,3 1 0-16,0 0 0 16,3-1 0-16,0 1 1 15,2-3 0-15,1-3 0 16,0-2 0-16,0 0 1 15,-3-3-2-15,0-3 1 16,-3 3-1-16,0-2 1 16,-3 2-1-16,-3-3 1 15,-6 1-1-15,-3-1 1 16,-3 3-1-16,-6 3 1 0,0 2-1 16,0 6 0-16,-3 5 0 15,3 2 0-15,0 3 0 16,6 6 0-16,3-3 0 15,3 0 0-15,3 5 1 16,3-5 0-16,3 0-1 16,3-3 0-16,3-3-2 15,3 1 1-15,3-3-2 16,8-3 0-16,4-5-2 16,9 0 0-16</inkml:trace>
  <inkml:trace contextRef="#ctx0" brushRef="#br0" timeOffset="71466.5206">17921 15142 9 0,'-6'-8'4'0,"-3"-8"-1"15,6 11 6-15,-3 2-9 16,-3 1 0-16,-6 4 1 15,-3 1 1-15,-3 2-2 16,-2 3 0-16,2 5 1 16,-3 3 0-16,6 0 0 15,3 3 1-15,3 2-2 0,3-3 0 16,3-2 0-16,3-2 1 16,3-4-1-16,0-2 1 15,9-5-1-15,3-9 0 16,3 1 0-16,6-3 0 15,3-2-1-15,0-1 1 16,-7-2 0-16,-2 0 0 16,0-1 0-16,-3 4 0 15,-3 2 0-15,-3 2 0 16,0 6 1-16,0 6 0 16,0 2-1-16,0 2 1 15,3 4 0-15,0 1 0 0,0 1-1 16,2-2 1-16,1-4-2 15,0-7 0-15,0-1-2 16,3-7 1-16,0-3-3 16,-3 0 0-16</inkml:trace>
  <inkml:trace contextRef="#ctx0" brushRef="#br0" timeOffset="71675.0366">18090 14989 10 0,'-3'-11'5'0,"6"0"-4"16,-3 11 7-16,0 3-6 16,0 5 0-16,0 3 1 15,0 5 1-15,0 5-5 0,-3 0 0 16,3 11 3-16,0-3 0 16,3 0-2-16,0-3 1 15,3 3-3-15,0-2 1 16,0-3-4-16,3-6 0 15</inkml:trace>
  <inkml:trace contextRef="#ctx0" brushRef="#br0" timeOffset="72501.6401">18236 15150 10 0,'0'24'5'0,"6"10"-4"0,-3-28 6 15,0 4-7-15,3 1 0 16,0 2 0-16,-3-2 0 15,-3-1 0-15,3-2 0 16,0-5 1-16,-3-1 0 16,0-2-1-16,3-8 1 15,-3 0 0-15,3-2 0 16,-3-3 0-16,3-1 0 16,-3 1 0-16,3 0 0 15,-3 0 0-15,3 2 0 0,0 1-1 16,3 4 0-16,0 1 0 15,6 5 0-15,-3 3-1 16,-1-1 1-16,4 4 0 16,0-1 0-16,0-3 0 15,3-2 1-15,0 0-1 16,0-2 1-16,0-3-1 16,3-3 1-16,-1 0-1 15,-2-3 1-15,0 1-1 16,-3-1 0-16,0 0 0 15,-6 1 1-15,-3 2-1 16,-3 3 0-16,-3 2 0 16,-6 0 1-16,-3 1-1 15,-3-1 0-15,-3 6 0 16,0 2 1-16,4 3-1 16,2 2 0-16,0 4 0 0,3-1 0 15,3 0 0-15,0 3 0 16,6-3 0-16,0 0 1 15,6-2-1-15,0 0 1 16,6-1-1-16,3-2 0 31,11 3-3-31,1-6 0 16,0-5-2-16,-3 3 0 16</inkml:trace>
  <inkml:trace contextRef="#ctx0" brushRef="#br0" timeOffset="73235.6004">18790 15139 9 0,'-21'-2'4'16,"-6"2"-1"-16,18 2 3 0,-3 1-6 15,-3 2 1-15,1 6 1 16,-1 2 1-16,0 0-3 16,3 1 0-16,3 2 1 15,3-1 0-15,3-1 0 16,3-1 1-16,0-3-2 15,3-4 0-15,9-9 0 16,0 0 0-16,6-4-1 16,5-4 0-16,1 0 0 15,-3-2 0-15,-3-3-1 16,-3 3 1-16,-3 2 0 16,-3 3 1-16,0 3 0 0,-3 3 0 15,0 4 1-15,-3 6 1 16,0 0-1-16,-1 3 0 15,1-1-1-15,0 3 0 16,3-2-1-16,0 0 0 16,3-9-3-16,3-2 0 15,0 0 0-15,3-2 0 16</inkml:trace>
  <inkml:trace contextRef="#ctx0" brushRef="#br0" timeOffset="73733.2976">19067 15171 7 0,'3'-8'3'0,"0"-2"-1"16,-3 7 7-16,0-2-8 16,-3-1 0-16,-6 4 0 15,0 2 0-15,-6 2-2 16,0 4 1-16,0 2 2 16,0 2 0-16,3 3-1 15,0 3 1-15,3 3-1 16,4 2 1-16,2 0-1 15,3-5 1-15,0-3-2 16,5-5 0-16,4-8-1 16,3-2 0-16,3-6-1 15,3-3 0-15,0-5-1 16,6-2 1-16,-3-3-1 16,-1-1 0-16,1-1 0 15,-3 1 1-15,0-4 0 16,-3-1 1-16,-3-2 0 15,0 3 0-15,-6 2 1 0,0 3 1 16,0 5 1-16,-4 3 0 16,-2 5 0-16,-2 3 0 15,-1 5 0-15,-3 5 0 16,0 5 0-16,0 6 0 16,0 6-1-16,-3-1 1 15,6 5-1-15,-6 3 0 16,3-5 0-16,3 0 1 15,0-3-3-15,3-5 0 0,3-3-1 16,0 0 0-16,3-2-1 16,0 0 0-16,0-6-2 15,3 0 1-15</inkml:trace>
  <inkml:trace contextRef="#ctx0" brushRef="#br0" timeOffset="74153.0136">19278 15179 9 0,'0'3'4'0,"-6"10"-3"16,6-10 8-16,0 2-9 15,3 0 0-15,0 3 0 16,0-3 1-16,3 3-1 16,0-2 0-16,0-4 0 15,0-4 0-15,3-1 0 0,0 0 0 16,0-2-1-1,2-3 1-15,1-2 0 0,-3-4 0 16,0 4 0-16,0-1 0 16,0 3 0-16,-3 0 1 15,0 3 0-15,-3 0 1 16,0 2-1-16,0-2 1 16,-3 5 0-16,0 0 0 15,3 2 0-15,0 1 0 16,-3 2-1-16,0 1 0 15,0 2-1-15,-3 5 1 0,0 0 0 16,0 11 0-16,-3 8-1 16,-3 5 1-16,0 2 0 15,0 1 0-15,0-6-1 16,0 3 0-16,3-2-4 16,0-6 1-16,3-5-3 15,0-3 1-15</inkml:trace>
  <inkml:trace contextRef="#ctx0" brushRef="#br0" timeOffset="75743.3146">19998 14867 8 0,'-3'3'4'0,"3"2"-3"0,0 0 5 16,0 6-6-16,0 10 1 15,3 8 0-15,-3 0 1 16,0 6-2-16,-3 2 0 15,0 2 1-15,0-4 1 16,0-6-1-16,0-3 1 16,0-5-1-16,0-2 1 0,3-9-1 15,0-4 1-15,3-4-1 16,3-4 0-16,3-6-1 16,3-8 1-16,3 0-1 15,6-5 0-15,0 2 0 16,0 1 0-16,2 5-1 15,-5 2 0-15,0 3 0 16,-3 0 1-16,-3 6 0 16,-3 4 0-16,0 6-1 15,-3 3 1-15,-3 2 0 16,0 0 1-16,0 0-1 16,0 1 1-16,3-4-1 15,0 1 1-15,2-3-1 16,4-3 1-16,0-2-1 15,3-6 0-15,3-2 0 16,3-3 0-16,3 0 0 0,-1-5 0 16,-2-3 0-16,0 0 0 15,-3 0 0-15,-3-5 0 16,-3 2 0-16,-3-2 0 16,-3 5 0-16,-3 3 0 15,-3 2 0-15,-3 4 0 16,-3 1 0-16,-3 9 0 15,-6 2 0-15,0 3 0 16,-3 0 0-16,3 3 0 16,0 2 0-16,4 5 0 0,-1 1 0 15,3-1 0-15,3-2 0 16,3 0 0-16,3-3 0 16,6-2 0-16,3 0-2 15,3-4 1-15,2 1-1 16,4 0 0-16,0-2-1 15,0-4 1-15,3-2-2 16,3-2 1-16,2-4 1 16,1-2 1-16,3-2-1 15,-3-3 1-15,-3-1 0 16,-4-1 1-16,1 1 0 16,-3 4 1-16,-3 2 0 15,-3-3 1-15,-3 1 0 16,-3-1 0-16,-3 0 0 15,0 1 1-15,-3 7-1 16,-3-2 0-16,0 5-1 0,-6 3 0 16,-3 2 0-16,-3 0 0 15,0 8-1-15,0-2 1 16,-3 2-1-16,1 3 1 31,5 3-1-31,3-4 1 16,6-4-2-16,3 0 1 15,6-3-1-15,3-6 0 16,0 1-1-16,3-6 1 16,2-2-1-16,-2 0 0 0,0-3 0 15,0-3 1-15,-3 1 1 16,0-1 0-16,-3 3 0 16,0 0 1-16,0 3 0 15,-3-1 0-15,-3 6 0 16,0 0 1-16,0 6-1 15,0 2 1-15,0 2-1 16,0 4 1-16,3-1-2 16,0-3 0-16,0 1-3 15,3-3 1-15,3-3-3 16,8-2 1-16</inkml:trace>
  <inkml:trace contextRef="#ctx0" brushRef="#br0" timeOffset="76500.2258">20861 15020 7 0,'0'0'3'0,"0"0"1"0,0 6 3 16,0 2-7-16,-2 0 1 0,-1 13 2 16,0 3 1-16,0 5-4 15,0 2 0-15,0 1 1 16,0 5 1-16,0 0 0 15,0-2 0-15,3-4-2 16,0-4 0-16,0-3 0 16,0-6 0-16,0-5-2 15,0 1 0-15,0-9-1 16,0-2 0-16,0-9-2 16,0-2 1-16</inkml:trace>
  <inkml:trace contextRef="#ctx0" brushRef="#br0" timeOffset="76796.0685">20757 15039 8 0,'-6'-21'4'0,"12"15"-3"0,0 6 6 16,3 0-6-16,3 0 0 16,6 6 2-16,3-1 1 15,3 3-5-15,-1 0 1 16,-2 0 2-16,-3 2 0 15,-3-2-1-15,-3 0 1 16,-6 3-2-16,-3-1 1 16,-3 4-1-16,-6-1 1 15,-3-2-1-15,-3-1 1 0,-3-2-1 16,0-3 0-16,3-2-2 16,0 0 1-16,4-3-2 15,2-3 0-15,3-2-2 16,3-3 0-16</inkml:trace>
  <inkml:trace contextRef="#ctx0" brushRef="#br0" timeOffset="77005.0961">21112 15012 10 0,'8'11'5'0,"-8"8"-7"15,0-17 9-15,3 6-6 16,-3 5 0-16,0 1-1 16,0 1 1-16,0 1-2 15,0-2 1-15,3-1-1 16,0-3 0-16,-3-2-2 0,0-2 1 16</inkml:trace>
  <inkml:trace contextRef="#ctx0" brushRef="#br0" timeOffset="77170.1478">21106 14922 10 0,'-9'-5'5'0,"12"5"-7"0,-3 0 9 0,6 3-8 16,2-1 0-16,1 1-4 15,0 0 1-15,3 5 4 16,3 2 1-16</inkml:trace>
  <inkml:trace contextRef="#ctx0" brushRef="#br0" timeOffset="77680.926">21436 14922 6 0,'-15'-18'3'0,"3"-6"-1"0,9 16 5 16,0 3-7-16,0-3 1 16,0 0 0-16,-3 3 0 15,0 2-1-15,0 3 0 16,0 0 1-16,1 3 0 16,-1 5 0-16,-3 2 0 15,3 4 0-15,0 4 1 0,0 3-1 16,3 6 0-16,0-4 0 15,0 4 0-15,3 2-1 16,-3 5 1-16,3 1-1 16,0-1 1-16,3 1-1 15,-3-1 0-15,3 0 0 16,-3 1 1-16,0-9-1 16,0 6 0-16,0-8-2 15,0-3 1-15,-3-2-3 16,3-9 0-16,-3-2 0 15,0-3 0-15</inkml:trace>
  <inkml:trace contextRef="#ctx0" brushRef="#br0" timeOffset="77996.0103">21192 15105 8 0,'-6'-13'4'0,"9"8"-3"0,-3 5 8 15,0 0-9-15,6-3 1 16,6 0 0-16,9 1 1 16,5-1-2-16,4 0 0 15,0 1 0-15,3 2 1 16,-1 0-1-16,1 0 0 16,-3 2 0-16,-3 1 0 15,-3 2 0-15,-7 3 1 0,-2 3 0 16,-3 2 0-16,-3 0 0 15,-3 3 1-15,0 0-1 16,-6-3 0-16,3-2-3 16,-3-1 1-16,3-4-2 15,-3-1 1-15,0-5-3 16,0 0 1-16</inkml:trace>
  <inkml:trace contextRef="#ctx0" brushRef="#br0" timeOffset="78130.8772">21567 14946 11 0,'-3'-18'5'0,"3"20"-7"16,0-2 9-16,0 0-8 15,3 3 1-15,3 2-2 16,-3 1 0-16,9 2 1 16,-3 0 0-16</inkml:trace>
  <inkml:trace contextRef="#ctx0" brushRef="#br0" timeOffset="82229.5107">21692 15118 5 0,'15'-2'2'0,"9"-12"1"15,-18 9 1-15,3 0-3 16,-1-3 0-16,4 5 0 16,-3-2 0-16,0-6-1 15,-3-2 0-15,0 3 1 16,-3 2 1-16,-3-3-1 16,-3 3 0-16,-3 0 1 15,-3 3 0-15,-3 5-1 16,-3 0 1-16,1 3-1 15,-1 2 0-15,0 3 0 16,3 0 0-16,0 2-1 16,3 4 0-16,3 4-1 15,3-2 1-15,3 0 0 0,3 0 0 16,6 0 0-16,3-3 0 16,3 0 0-16,0-2 0 15,3-4-1-15,-1-1 0 16,4-4-1-1,0-2 1-15,0-5-2 16,3 0 1-16,0 0-2 16,-1-3 0-16,1 2 1 15,0-2 0-15</inkml:trace>
  <inkml:trace contextRef="#ctx0" brushRef="#br0" timeOffset="82561.0605">22118 15007 8 0,'-3'-8'4'0,"-6"3"-4"0,6 0 9 15,0-1-9-15,0 6 1 16,0-2 0-16,0-1 0 16,-3 3-2-16,-3 3 1 15,0 2 0-15,0 8 0 16,0 0 0-16,-3 1 0 0,3-1 0 15,0 5 0-15,0-4-1 16,6-1 1 0,0 0 0-16,-2-2 0 15,5-3 0-15,8-3 1 16,1-2-2-16,0-3 1 16,0-3-1-16,0-5 1 0,3 0-1 15,0 0 0-15,-3-2-2 16,6-6 1-16,-6-3 0 15,0-2 0-15</inkml:trace>
  <inkml:trace contextRef="#ctx0" brushRef="#br0" timeOffset="82860.4512">22156 14766 6 0,'-3'0'3'0,"-3"22"-2"15,6-17 6-15,-3 13-6 16,0 1 0-16,0 2 0 0,0 3 1 16,0 5-3-16,1 5 1 15,-1-5 1-15,3 1 1 16,0-1-2-16,5 2 1 15,4-4 0-15,3-3 0 16,3-3-1-16,0-3 1 16,3-4-3-16,0-4 1 15,0-5-2-15,0-2 0 16</inkml:trace>
  <inkml:trace contextRef="#ctx0" brushRef="#br0" timeOffset="98287.8337">15536 18365 1 0,'0'0'-1'0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40:3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12542 9919 10 0,'-6'-5'5'0,"0"0"3"16,3-1 5-16,0 9-12 15,0-3 0-15,-3 0 1 16,0 0 1-16,-3 0-4 15,0 5 1-15,-3 6 2 16,1 5 0-16,-1 2 0 16,0 6 0-16,3 0-1 15,0-6 1-15,6 12-1 0,0-1 1 16,3 0-1-16,3 5 0 16,3 1 0-16,3-4 0 15,3-2-1 1,3-5 0-16,2-3-3 15,7-13 0-15,12-13-5 16,15-8 1-16</inkml:trace>
  <inkml:trace contextRef="#ctx0" brushRef="#br0" timeOffset="915.8782">12852 10078 5 0,'-3'3'2'0,"6"-6"5"0,-3 3-5 16,3-5-1-16,2 7 0 15,1-2 1-15,3-2 1 16,3-4-4-16,3 12 1 15,0-4 2-15,3-4 0 16,0-4 0-16,0-4 0 16,-1-6-1-16,-2-5 1 15,3 2-1-15,-3 3 0 16,-6 1 0-16,-3-1 1 16,-3 5-1-16,-3 0 1 0,-3 4-1 15,-6-1 0-15,-3 5 0 16,-3 3 0-16,-3-3-1 15,-2 3 0-15,-1 3-1 16,3 2 1-16,0 3-1 16,3 3 1-16,0 5 0 15,3 2 0-15,3 3 0 16,3-5 0-16,6 3 0 16,3-1 0-16,3 3 0 15,3 1 1-15,6 1-1 16,0-4 0-16,3-6 0 15,3-2 1-15,0-9-1 16,5 1 1-16,1-3-2 16,0-5 1-16,0-3-3 0,-3-3 0 15,-1-2-3-15,-2 2 1 16</inkml:trace>
  <inkml:trace contextRef="#ctx0" brushRef="#br0" timeOffset="1231.5192">13212 9919 8 0,'-3'0'4'0,"3"3"-3"0,6 0 3 0,-3-1-3 16,3 3 0-16,0 6 1 15,0 2 0-15,-1 3-3 16,4 0 1-16,0 0 2 16,0 0 1-16,0-6-2 15,0 1 1-15,3 2-1 16,-3-2 1-16,0-1-1 16,0 1 0-16,0 2-3 15,0-8 0-15,0 3-2 16,-3-5 0-16,0-8 0 15,-1 2 0-15</inkml:trace>
  <inkml:trace contextRef="#ctx0" brushRef="#br0" timeOffset="1485.5783">13393 9909 11 0,'-6'-6'5'0,"-12"14"-2"0,13-5 10 15,-4 5-12-15,-3 5 0 16,-3 6 0-16,0-1 0 16,-3 3-2-16,3-7 1 0,0-4 0 15,0 9 0-15,4 4-2 16,-1-1 1-16,3-1-4 15,6-3 1-15</inkml:trace>
  <inkml:trace contextRef="#ctx0" brushRef="#br0" timeOffset="2192.0929">13727 9967 8 0,'-3'-11'4'0,"0"1"0"16,3 10 4-16,-3-6-6 15,0 4 0-15,-3-1 0 16,-3 0 1-16,0 3-4 15,-3 0 0-15,0 0 2 16,0 3 1-16,0 0-2 16,0 2 1-16,1 3 0 15,-4 5 0-15,0 3-1 16,0 3 1-16,3-1-1 0,3-7 1 16,0-6-1-16,0 6 0 15,6-1 0-15,3-2 0 16,6 0 0-16,6-3 0 15,0-7 0-15,3 2 1 16,3 0-1-16,3 5 1 16,-4-2-1-16,1-3 0 15,0-3-2-15,0-2 1 16,0-3-4-16,0-3 1 16,-3-2-1-16,-1-6 0 15</inkml:trace>
  <inkml:trace contextRef="#ctx0" brushRef="#br0" timeOffset="2716.9894">13852 9710 4 0,'-3'3'2'0,"0"13"2"15,3-8 1-15,0 5-4 16,-3 5 0-16,0 9 1 15,0-6 1-15,-3 3-3 16,0 5 1-16,0 0 1 16,3 0 0-16,0-2-1 15,0-4 1-15,0-4-1 16,3-3 0-16,0 0-1 16,0-3 0-16,0-5 1 0,3-3 0 15,0 0-1-15,0-5 1 16,3-5 0-16,0-3 0 15,3-2 0-15,0-6 0 16,3 0-1-16,0-3 0 16,-1 4 0-16,1 1 0 15,0 4 0-15,0-1 0 16,-3 3-1-16,0 3 1 16,-3 0-1-16,0 2 1 15,0-2-1-15,0 5 1 0,3 2 0 16,-6 4 0-16,0 4 0 15,0 1 1-15,-3 2-1 16,0 3 1-16,0 0-1 16,3-3 0-16,0 0-1 15,0 0 1-15,0 3-2 16,6-5 1-16,-1-1-3 16,1-7 1-16,3-3-2 15,0 3 1-15</inkml:trace>
  <inkml:trace contextRef="#ctx0" brushRef="#br0" timeOffset="3302.7806">14256 9938 9 0,'-2'-6'4'0,"2"-7"-2"0,0 8 7 16,-3 0-7-16,0 2 0 15,0 3 0-15,0-3 1 16,-3 3-4-16,0 0 0 16,-3 3 2-16,0 2 1 15,-3 3-2-15,0 3 0 16,0-1 0-16,0 4 1 0,0-1-1 15,3 3 0-15,0 0-1 16,3-1 1-16,4 1-1 16,-1-5 0-16,3 0 1 15,3-4 0-15,5-1 0 16,1-4 0-16,0-2 0 16,3 0 0-16,0-5 1 15,-3-3 0-15,3 0-1 16,-3 0 0-16,0-2 0 15,0-4 1-15,-3 4-1 16,0-1 0-16,0 3 0 16,0 0 0-16,-3 3 0 15,0 0 1-15,-3 5-2 16,0 0 1-16,0 0 0 16,0 0 0-16,2 3-1 15,1 2 0-15,0 0 0 16,0 3 1-16,0 0 0 0,0 0 0 15,0 0 0-15,3 0 0 16,0 0 1-16,0-3 0 16,0 0-3-16,0-2 1 15,0 0-2-15,3-3 1 16,0 0-2-16,0-3 0 16</inkml:trace>
  <inkml:trace contextRef="#ctx0" brushRef="#br0" timeOffset="3768.2481">14420 9938 4 0,'0'2'2'0,"0"9"2"16,0-8 1-16,0 2-4 16,0 6 0-16,0-1 1 15,0 1 0-15,-3-1-3 16,0 3 1-16,3 1 1 15,-3-4 0-15,3 1 0 16,-3-3 0-16,3 0-1 16,0-3 1-16,0 0 0 15,0-2 0-15,0-3 0 16,0 0 1-16,6-5-1 16,0-3 0-16,0 0 0 15,0-3 0-15,3 1-1 16,0-4 0-16,3 4-1 0,-3-1 1 15,0 3 0-15,0 0 1 16,0 0-1-16,-3 3 1 16,0 3-1-16,-1-1 1 15,4 3 0-15,-3 0 0 16,0 3 0-16,0 2 0 16,0 0 0-16,0 3 0 15,-3 3 0-15,0-1 0 16,0 3-1-16,0 3 1 15,-3-10-1-15,3-1 1 16,0 0-5-16,-3 3 0 0,6 3-2 16,9-1 1-16</inkml:trace>
  <inkml:trace contextRef="#ctx0" brushRef="#br0" timeOffset="4684.4534">14902 10012 9 0,'0'-16'4'0,"0"-3"-1"15,0 14 3-15,0-3-5 16,-3 0 0-16,0 0 2 15,-3 0 1-15,-2 3-5 16,-4 0 1-16,0 5 2 16,0 0 0-16,-3 2-1 15,0 6 1-15,-3 6-2 16,3 4 1-16,3 1-1 16,1-1 1-16,2-10-1 15,3 5 0-15,0-5 0 16,3 0 0-16,3 0 0 15,6-8 1-15,0 3-1 0,6 2 0 16,2-5 0-16,1-3 1 16,0-4-1-16,3-1 1 15,-6-3-1-15,0-2 1 16,-3 5-1-16,-3 0 1 16,0 0-1-16,0 3 0 15,-3-1-1-15,-3 6 1 16,0 0-1-16,0 6 1 15,0-1-1-15,-3 6 1 16,0 2-1-16,3 0 1 16,0 3 0-16,0 8 0 15,0 5 0-15,3 5 0 0,0 1 1 16,-3 7 0-16,0-10-1 16,0-3 1-16,-3 0-1 15,0-5 1-15,0-1-1 16,-3-1 1-16,0-4 0 15,-3-2 0-15,-3-3 0 16,0-2 0-16,-6-6 0 16,0-2 0-16,3-3-2 15,1-5 0-15,-1-6-3 16,3 0 0-16,6 1-2 16,3-6 0-16</inkml:trace>
  <inkml:trace contextRef="#ctx0" brushRef="#br0" timeOffset="5180.2519">14923 10081 9 0,'3'-8'4'0,"15"24"0"0,-9-19 4 16,3 0-8-16,0-2 0 16,3-3 0-16,3 0 1 0,-1-2-1 15,1-4 1-15,-3-2 0 16,0 3 1-16,-3 0 0 16,-3 0 0-16,0 0 0 15,-3 2 0-15,-6 3 0 16,0-3 1-16,-6 6-1 15,-3 0 1-15,-6 2-2 16,0 1 1-16,0 2-1 16,-3 2 1-16,3 6-2 15,4 3 1-15,-1 2-1 16,3 3 1-16,3 2-1 16,3 1 1-16,6-3-1 15,6-8 1-15,0 2-1 16,6-2 1-16,2 0 0 15,1 0 0-15,0-3-1 16,-3-7 1-16,3 2-2 0,0 0 0 16,-3 0-2-16,-1 0 0 15,1 0-5-15,-3 5 1 16,3-5-1-16,3-3 1 16</inkml:trace>
  <inkml:trace contextRef="#ctx0" brushRef="#br0" timeOffset="8377.5928">15507 9880 6 0,'12'2'3'0,"-1"1"-1"15,-5-1 6-15,0 1-8 16,3 0 1-16,0-1 0 15,0 4 1-15,0 2-2 16,0 2 0-16,-3 3 2 16,0 3 0-16,-3 3-1 15,-3-1 1-15,0 1-1 16,-3 5 1-16,0 2-1 16,0-2 1-16,0 0-2 15,0-3 1-15,-6-5-1 16,0-3 0-16,-3 0-3 15,0-5 0-15,-3-2-2 16,1-1 1-16</inkml:trace>
  <inkml:trace contextRef="#ctx0" brushRef="#br0" timeOffset="53839.1568">18037 8930 6 0,'-3'-14'3'0,"-3"4"0"16,3 7 4-16,0-2-7 16,-3 0 1-16,-3 2 0 15,0 6 1-15,-3-3-2 16,-3 2 0-16,-3 6 1 0,-2 5 1 15,-1-2-1 1,-3 2 1-16,0 3-1 0,0 3 1 16,0 2-2-16,4 3 1 15,5-3-1-15,0 0 1 16,9-5-1-16,3 0 1 16,9 0-1-16,0-1 0 0,6-1 0 31,3-6 0-31,0-3 0 15,2-8 1-15,1-2-2 16,0 2 1-16,0-5-1 0,0-5 0 16,3-3-1-16,-1-5 0 15,-2-3-1-15,0 6 1 16,0-11-1-16,0 0 1 16,-3 0-1-16,0-1 1 15,-3-1 0-15,-3 4 1 16,-1-2 0-16,-2 0 0 15,0 3 1-15,-3-4 0 16,0 9 1-16,0 0 1 16,0 3-1-16,-3 2 1 0,0 0-1 15,0 3 1-15,0 2 0 16,0 3 0-16,-3 3-1 16,0 5 0-16,0 2 0 15,-3 4 0-15,0 10 0 16,-3 2 0-16,1 11-1 15,-1 0 1-15,0 3 0 16,0 5 1-16,3 0-2 16,0-2 1-16,0-4-1 15,3 1 1-15,0 0-1 16,3-3 0-16,6-3-2 16,0 1 0-16,3-9-1 15,3-4 0-15,3-4-2 16,-1-5 1-16</inkml:trace>
  <inkml:trace contextRef="#ctx0" brushRef="#br0" timeOffset="54184.7597">18206 8961 4 0,'-9'3'2'0,"-2"10"2"0,11-10 2 15,3 2-6-15,0 3 0 16,2 0 0-16,1 0 1 16,0-3-1-16,3 3 0 0,3-5 0 15,3-6 1-15,3 1 0 16,0-9 0-16,0 3 0 16,-3-5 0-16,-4-6 1 15,-2 1 1-15,-3-3-1 16,-3 2 1-16,-6 1 0 15,-3 4 0-15,-6 4-2 16,-5 2 1-16,-13 3-2 16,0 7 1-16,0 6-1 15,1 5 0-15,2 6-3 16,6-6 1-16,9 0-3 16,6 6 0-16</inkml:trace>
  <inkml:trace contextRef="#ctx0" brushRef="#br0" timeOffset="54949.8318">18811 8887 8 0,'-9'24'4'0,"6"0"-2"0,3-16 3 15,0 3-5-15,0-1 1 16,0 3 0-16,0 1 1 16,3-4-2-16,0-2 0 15,0 3 1-15,0-6 1 16,3-2-1-16,0-6 1 15,2-8-1-15,4 1 0 16,3 2 0-16,0-5 1 16,0-3-2-16,0 0 1 15,0 0-1-15,0 0 0 16,-3 3 0-16,-3 0 0 16,-4 5-1-16,1 5 1 0,0 0 0 15,-3 6 0-15,0 5 0 16,-3 0 0-16,0 3 0 15,0-1 1-15,0 1-1 16,3-1 1-16,0-2-1 16,0 0 0-16,0 0 0 15,3-3 1-15,0 1-3 16,0-4 1-16,0 1-2 16,3 0 0-16,0-3-1 15,3-3 0-15</inkml:trace>
  <inkml:trace contextRef="#ctx0" brushRef="#br0" timeOffset="55385.4208">19171 8858 7 0,'3'6'3'0,"-9"-9"-2"0,6 6 3 16,0-1-4-16,0 6 1 15,-3 3 1-15,0 2 0 16,0 0-3-16,0 0 1 16,-3-2 1-16,0-3 1 15,3 0-2-15,0 0 1 0,3-3 0 16,0 0 0-16,0-2 0 16,0-3 0-16,6 0 0 15,0-5 0-15,6-3 0 16,0-3 0-16,3-2 0 15,0 0 0-15,-1-3-1 16,1 0 0-16,0 3 0 16,-3 2 1-16,-3 6-1 15,0 0 0-15,-3 5 0 16,0 2 0-16,-3 4 0 16,3-1 1-16,-3 3-1 15,0 0 0-15,-3 0 0 16,0 2 1-16,3 1-1 15,0-3 1-15,0 0-3 16,0 0 0-16,0-3-2 16,0-2 0-16</inkml:trace>
  <inkml:trace contextRef="#ctx0" brushRef="#br0" timeOffset="55747.1097">19442 8644 9 0,'0'0'4'16,"0"0"-2"-16,0 0 4 0,0 0-6 15,0 3 0-15,0 7 0 16,0 3 0-16,-3 6 0 16,3 2 0-16,-3 3 0 15,0 2 1-15,3 1-1 16,-3-1 1-16,0 3-1 16,0-5 0-16,0 0 0 15,3-3 1 1,-3 0-3-1,0-2 0-15,3-6-1 16,-3-2 1-16</inkml:trace>
  <inkml:trace contextRef="#ctx0" brushRef="#br0" timeOffset="56076.2439">19326 8826 8 0,'-9'-13'4'0,"9"3"-3"0,0 10 7 16,0 0-8-16,3-6 1 16,0-2-1-16,3 3 1 15,2-3-2-15,7-5 1 16,3 5 0-16,3 3 0 0,0-1 0 16,0 4 0-16,0 2-1 15,-1 0 1-15,-5 2 0 16,-3 1 0-16,0 2 0 15,0 1 0-15,-3-1 0 16,-3 8 0-16,3-2 0 16,0 2 1-16,-6 3-1 15,0 0 1-15,0 2-1 16,-3 3 0-16,3-5-2 16,0 0 1-16,-3-5-2 15,0-1 1-15</inkml:trace>
  <inkml:trace contextRef="#ctx0" brushRef="#br0" timeOffset="56257.0869">19638 8633 11 0,'-15'-8'5'0,"12"3"-5"0,3 5 9 15,0 0-10-15,0 0 1 16,0 0-1-16,0 0 0 15,0 0 0-15,3 3 0 16,6 2-2-16,0 6 0 16</inkml:trace>
  <inkml:trace contextRef="#ctx0" brushRef="#br0" timeOffset="56720.5616">19882 8575 6 0,'3'-5'3'0,"-3"5"0"0,0 0 4 16,0 0-6-16,0 0 0 15,0 2 0-15,-3 6 1 16,0 6-2-16,0 4 1 16,-3 11 1-16,3 8 1 15,0 3-1-15,0 5 0 16,0 3 0-16,0-11 0 16,3-3-2-16,0-2 0 0,3-6-4 15,3-5 1-15,6-2-2 16,9-8 1-16</inkml:trace>
  <inkml:trace contextRef="#ctx0" brushRef="#br0" timeOffset="57413.3028">20549 8779 8 0,'-3'-3'4'0,"-9"-21"-4"0,6 24 6 0,-3 0-6 15,-3-2 1-15,-3-1 0 16,1 0 0-16,-4 3-2 16,0 3 1-16,3 2 0 15,0 1 0-15,3-4 0 16,3 6 0-16,3 0-1 15,3 3 1-15,6-1 0 16,3 4 0-16,3-1 0 16,3 3 0-16,3 0 0 15,0 2 1-15,6 1-1 16,-1-6 0-16,-2 0 0 16,-3-2 0-16,-3-3 0 15,-3 0 0-15,-9 0 0 0,-6-1 0 16,-3-1 1-16,-6-1 0 15,-3 0-1-15,-2 1 1 16,-1-4-1-16,3 1 1 16,3-3-2-16,3-3 1 15,3 1-3-15,6-1 1 16</inkml:trace>
  <inkml:trace contextRef="#ctx0" brushRef="#br0" timeOffset="58117.9593">20671 8824 6 0,'0'-3'3'0,"0"11"-1"16,0-8 3-16,-3 3-4 15,3-1 0-15,-3 6-1 16,-3 3 1-16,3 0-2 15,0-1 1-15,0-2 0 16,0 3 1-16,0-1-1 16,0-2 0-16,3 0 0 15,0-3 0-15,0 1 0 16,0-1 1-16,0 0-1 16,0 1 0-16,0-6 0 15,3 2 1-15,0-2 0 0,-3 0 0 16,6-5-1-16,0 0 1 15,0-3-1-15,0 0 0 16,0-3 0-16,0-2 1 16,3 2-1-16,0 1 0 15,-3-3 0-15,0 2 1 16,0 3-1-16,0 3 0 16,0-1 0-16,2 4 0 15,-2 4 0-15,-3 4 0 16,0 2 1-16,-3 0 0 0,0 2-1 15,0-2 1-15,0 0-1 16,3 0 1-16,0-3 0 16,0 1 0-16,3-6-1 15,0 0 1-15,3-6-1 16,3-2 1-16,3-2-1 16,0-1 1-16,0 1-1 15,0-1 0-15,-1 0 0 16,-2 3 1-16,0 1-1 15,-3 1 0-15,0 4 0 16,-3 4 0-16,0 1 0 16,0 5 0-16,-3 0 0 15,0 2 1-15,0 1-1 16,0 0 0-16,0 2 0 16,0-3 1-16,0 1-1 15,0 0 0-15,0-6 0 16,0 3 0-16,3 2-3 0,3-2 1 15,0-2-3-15,-1-1 0 16</inkml:trace>
  <inkml:trace contextRef="#ctx0" brushRef="#br0" timeOffset="58552.868">21213 8858 8 0,'3'-10'4'0,"0"4"0"0,-3 1 4 15,0 0-6-15,0-3 0 0,-3 0 1 16,0 0 1-16,0 0-5 16,0-3 0-16,-3 6 3 15,0 0 0-15,0 0-2 16,-3-1 1-16,0 9-1 16,-3 2 0-16,-6 6 0 15,3-1 0-15,-2 6-1 16,-1 0 1-16,3 3-1 15,6-1 1-15,6-2 0 16,3 0 0-16,6-5 0 16,0-4 0-16,6 1 0 15,0-8 0-15,0-2 0 16,-1-4 0-16,1-1 0 16,0-4 0-16,3 0 0 15,-6 1 0-15,0-1-1 0,-3 6 1 16,0-3 0-16,-3 3 0 15,-3 5 0-15,6 2 1 16,-3 4-1-16,0-1 0 16,0 0 0-16,3 3 1 15,0 0-3-15,0 0 1 16,3-3-4-16,2 1 1 16</inkml:trace>
  <inkml:trace contextRef="#ctx0" brushRef="#br0" timeOffset="59111.1187">21454 8580 8 0,'-3'6'4'0,"0"12"-2"0,0-12 3 0,0 7-5 16,0 5 1-16,0 3 0 15,-3 6 1-15,3-1-3 16,0-2 1-16,0 0 0 16,0 0 1-16,0-6-1 15,3-2 1-15,0-5-2 16,0-3 0-16,3-3-2 15,6 0 1-15</inkml:trace>
  <inkml:trace contextRef="#ctx0" brushRef="#br0" timeOffset="59351.0057">21659 8551 10 0,'3'-5'5'0,"-6"0"-4"0,3 5 7 16,0 0-9-16,-3 2 1 16,0 4-1-16,0 4 1 15,0 6 0-15,-3 0 0 16,3 5 0-16,0 6 1 16,0-1-1-16,3-2 0 15,0 0-1-15,0 0 0 16,6-3-2-16,0 0 1 15</inkml:trace>
  <inkml:trace contextRef="#ctx0" brushRef="#br0" timeOffset="60069.7855">21793 8834 6 0,'-3'0'3'0,"9"-13"-1"16,-3 11 4-16,3-1-6 16,0-2 1-16,3-3-1 15,0-3 0-15,0 1 0 16,0-4 0-16,0-2 0 16,0 3 1-16,-3-5-1 15,-1 2 1-15,-2 0-1 16,-3 3 1-16,-3-1 0 15,-2 4 0-15,-7 2-1 0,-3 3 1 16,-3 5-1-16,0 0 1 16,0 8-1-16,3 5 1 15,3 8-1-15,3 3 0 16,3 0 0-16,6-1 0 16,6 4 0-16,3-6 1 15,3-2 0-15,3-6 0 16,3-3 0-16,6-2 0 15,3-2-2-15,-1-9 1 16,1 0-1-16,0-2 0 16,-3-3-1-16,0-3 1 15,-4-2-1-15,-5 0 0 0,0 2 1 16,-3 4 1-16,-3 1-1 16,-3 1 0-16,0 5 0 15,-3 3 1-15,0 5-1 16,-3-1 1-16,0 7 0 15,0-1 0-15,0 0 0 16,0 0 0-16,0-2 0 16,0-3 0-16,0-3 1 15,0 0 0-15,6-2-1 16,-6-3 1-16,0 0-1 16,3-5 1-16,0-3 0 15,-3-5 0-15,0-3 0 16,0 0 0-16,0-3 0 15,0-4 0-15,0 1 1 16,3 7 0-16,0 4-1 0,0 0 0 16,3 6 0-16,0 2 0 15,0 6-1-15,3 0 0 16,-1-1-2-16,1-2 0 16,3-2-2-16,3-6 0 15</inkml:trace>
  <inkml:trace contextRef="#ctx0" brushRef="#br0" timeOffset="60686.468">22844 8541 8 0,'-6'24'4'0,"0"21"-2"15,6-38 3-15,0 12-5 16,0 5 0-16,6 0 0 16,-3 5 1-16,6-3-2 15,-3-2 1-15,-3-3-1 16,3-2 0-16,0-3-1 16,-3-3 0-16</inkml:trace>
  <inkml:trace contextRef="#ctx0" brushRef="#br0" timeOffset="60925.2855">22624 8776 8 0,'-12'-13'4'0,"12"8"-2"0,3-1 6 15,-3 6-9-15,6-5 1 16,3 0 0-16,5 0 0 15,7 2 0-15,3 0 0 16,9 3 0-16,0-2 0 16,2-1-1-16,4 0 0 15,0-2-1-15,-10 0 1 0,-2-1-2 16,-3 1 1-16</inkml:trace>
  <inkml:trace contextRef="#ctx0" brushRef="#br0" timeOffset="61376.4339">23046 8538 6 0,'-3'-3'3'0,"3"3"-4"16,0 3 6-16,0 2-5 16,-3 6 1-16,0 2 0 15,0 6 0-15,0 5-1 16,-3 5 0-16,6 0 0 15,-3-3 1-15,-2 1 0 16,5-4 0-16,-3 1-1 16,3-10 1-16,-3-4-1 0,3-2 1 15,0-3 0-15,0-5 1 16,0 0-2-16,6-8 1 16,2-7 0-16,4-9 0 15,3 0-1-15,0 3 0 16,3 0 0-16,-3 5 0 15,0 2-1-15,-3 4 1 16,0 5-1-16,-4 5 0 16,1 2 1-16,-6 4 0 15,6 4-1-15,-9 3 1 16,6 1 0-16,-3-1 0 16,0 0 0-16,3 0 1 0,0 0-1 15,0-2 0-15,3 2-1 16,0-5 0-16,3 3-2 15,6-6 1-15,3 0-1 16,5-2 0-16</inkml:trace>
  <inkml:trace contextRef="#ctx0" brushRef="#br0" timeOffset="62141.3466">23484 8657 9 0,'-3'-10'4'0,"-3"-4"-2"15,3 9 9-15,0 2-12 16,-3 3 1-16,-6 0 0 16,-3 0 0-16,3 3 0 15,-9 5 0-15,10 5 0 0,-4 6 0 16,0-1 0-16,6 1 1 16,0-1-1-16,9-2 0 15,0 0 0-15,9-3 0 16,0-5 0-16,6 0 0 15,0-5-1-15,2-3 1 16,-2-3 0-16,-3-5 0 16,6 0-1-16,-6-8 1 15,0 3 0-15,-3-3 1 16,-3 3 0-16,-3 0 0 16,3 5-1-16,-3 0 1 0,-3 11-1 15,0-1 0-15,-3 6 0 16,3 5 0-16,0-2-1 15,0 0 0-15,0-3 1 16,3-1 0-16,-3 1-1 16,9-5 0-16,0-3-1 15,-1 0 1-15,-2-5-2 16,3-1 0-16,6-1 0 16,-6-4 0-1,6-2 2 16,59 2 1-31,-136 9 0 16,71-9 1-16,-3 11 0 16,-3 5 1-16,0 3 0 15,0 0 1-15,0 3-2 16,0-1 0-16,0-2 0 0,-3-3 0 16,6-2-1-16,-3 2 1 15,6-5-1-15,2-2 1 16,1-4-1-16,-3-1 1 15,9-1-1-15,0-3 0 16,-3-2 0-16,3 0 0 16,0 5 0-16,-4-3 0 15,1 3 0-15,-3 0 0 16,0 3 0-16,-3 2 0 16,-6 3 0-16,6 8 0 15,0 0 0-15,-3 5 1 16,-3 3-1-16,-3 0 0 0,0 3 1 15,3-1 0-15,-3-2-3 16,3 0 0-16,-3-3-1 16,0-2 0-16</inkml:trace>
  <inkml:trace contextRef="#ctx0" brushRef="#br0" timeOffset="63012.9873">24189 8660 7 0,'-3'10'3'0,"6"22"0"15,-3-21 3-15,0 7-6 16,0 6 1-16,0 3-1 16,0 2 1-16,3 2-2 15,-3-4 1-15,0-1 0 16,6 1 1-16,-3-1-1 15,-3 1 0-15,0-4 0 16,0 1 0-16,0-8-3 16,0 0 1-16</inkml:trace>
  <inkml:trace contextRef="#ctx0" brushRef="#br0" timeOffset="63297.8462">24192 8721 7 0,'9'-24'3'0,"6"16"0"0,-6 5 3 16,3 3-6-16,3 6 0 16,3 4 0-16,5 1 1 15,-5 5-1-15,3 2 0 16,-9 6 0-16,3-8 1 0,-12 0-1 15,-3 2 1-15,-9-2-1 16,-9 0 1-16,-9-3-1 16,1-5 1-16,2 0-1 15,3-5 0-15,3-1-3 16,6-2 0-16</inkml:trace>
  <inkml:trace contextRef="#ctx0" brushRef="#br0" timeOffset="63703.172">24538 8747 8 0,'8'-24'4'0,"-8"11"-3"16,0 8 5-16,-3 0-6 0,-5-3 1 15,-1 2-1-15,-3 9 1 16,-6 0-2-16,6 7 1 15,-3 3 0-15,0 3 0 16,3 0 0-16,3 5 0 16,0-2 0-16,3-6 0 15,4 0-1-15,-1-2 1 16,3-1-1-16,3-4 1 16,2-4-1-16,1-2 0 15,9-2 0-15,-3-6 1 16,0-3 0-16,0 1 1 0,-3-1 0 15,0-2 1-15,0 5-1 16,0 0 1-16,-6 0-2 16,-3 8 1-16,3 0-1 15,-3 8 0-15,0 0-1 16,0 2 1-16,0 1-1 16,0 0 0-16,6-3-2 15,-3 2 1-15</inkml:trace>
  <inkml:trace contextRef="#ctx0" brushRef="#br0" timeOffset="64288.5411">24609 8869 3 0,'0'2'1'0,"3"-4"1"0,-3 2-1 16,6-8 0-16,-3 0 1 16,-3 0 0-16,6 0 1 15,-3-5-4-15,3 2 1 16,-3 1 1-16,3 2 1 15,-3 0-2-15,6 5 1 0,-3 1-1 16,0 2 0-16,2 2-1 16,-5 1 1-16,12-1 0 15,-3-2 0-15,3-2 0 16,0 2 1-16,3-5-1 16,-3 2 1-16,3-5-1 15,-7-3 1-15,1 3 0 16,-3-2 0-16,-6-1-1 15,3 3 1-15,-6 0-1 16,-6 3 1-16,-3 0-1 16,-3 5 1-16,-2 2-1 15,-1 1 0-15,-3 5 0 16,3 0 0-16,6 5 0 16,-3 3 0-16,3 3-1 15,3-4 1-15,6 1 0 16,6 0 0-16,3-3 0 0,3 1 1 15,6-1-2-15,3 0 1 16,0-5-1-16,-1-5 0 16,1-3-2-16,3-6 0 15,-6 1 0-15,3 0 0 16</inkml:trace>
  <inkml:trace contextRef="#ctx0" brushRef="#br0" timeOffset="64603.2543">24987 8752 5 0,'-3'3'2'0,"-6"5"-2"0,9 0 5 0,-3-3-5 16,-3 6 1-16,-3-1 0 15,6 1 0-15,-3-3-1 16,6 2 0-16,-3-4 0 16,3-1 1-16,3 0 0 15,3-5 0-15,6-2-1 16,-3-4 1-16,6-2 0 15,3-2 0-15,-3-1-1 16,-3 3 1-16,0 0-1 16,-1 6 0-16,-2 2 0 15,-3 5 0-15,-3 3-1 16,3 0 1-16,0 3-1 16,-3 2 1-16,-3-3 0 15,6-2 0-15,-3 0-1 16,3 0 1-16,-3-3-2 15,6-2 0-15</inkml:trace>
  <inkml:trace contextRef="#ctx0" brushRef="#br0" timeOffset="64889.6453">25303 8567 8 0,'0'-16'4'0,"5"6"-1"0,-5 10 6 16,0 0-9-16,0 0 0 16,-5 0 0-16,5 2 1 0,0 6-2 15,-3 6 1-15,-3 1 0 16,6 9 1-16,-3 5-1 16,-3 6 0-16,6-1 1 15,-3 1 0-15,3 4 0 16,3-7 0-16,-3-6-2 15,6 1 1 1,-3-3-3 0,3-6 0-16</inkml:trace>
  <inkml:trace contextRef="#ctx0" brushRef="#br0" timeOffset="65086.1578">25148 8734 11 0,'0'-11'5'0,"3"19"-5"0,-3-8 7 15,18 3-7-15,5 0 0 16,4-1 0-16,6 1 1 16,-3-1-4-16,-1-2 1 15,4 3-1-15,0-3 1 16</inkml:trace>
  <inkml:trace contextRef="#ctx0" brushRef="#br0" timeOffset="87907.8856">10917 13716 4 0,'12'-13'2'0,"9"7"-1"16,-13 4 3-16,7-1-4 15,3 1 0-15,12 2 0 16,0 0 1-16,2-3-1 16,13 3 0-16,6 0 0 15,2-3 1-15,4 1 0 16,2-4 0-16,7 1 0 16,5 5 0-16,4 0 0 15,-1-3 0-15,1 1 0 16,2-1 0-16,0 3-1 15,-2 3 1-15,2-3-1 16,-5-3 1-16,-4 3-1 16,-5 0 0-16,-1-3 0 15,-8 3 0-15,-7 0-3 0,-5-2 1 0</inkml:trace>
  <inkml:trace contextRef="#ctx0" brushRef="#br0" timeOffset="89346.6957">8533 14753 6 0,'29'-2'3'0,"40"-6"0"16,-45 2 2-16,8 1-5 0,10 0 0 15,12 2 1-15,8 0 0 16,1 1-1-16,2 2 0 15,7-3 1-15,2 6 0 16,6-1-1-16,4 1 1 16,2 0-1-16,0 2 1 15,4-2-1-15,5 2 1 16,-3-2-1-16,3-1 0 16,-2-2 0-16,2 0 1 0,0 0-4 15,-3 0 0-15,-5 0 0 16,-1 0 0-16</inkml:trace>
  <inkml:trace contextRef="#ctx0" brushRef="#br0" timeOffset="105410.9889">2931 16021 2 0,'41'15'1'0,"13"7"2"0,-42-14 1 16,9-3-4-16,5-3 1 0,10 6 1 16,3 3 0-16,11-3-3 15,10 2 1-15,-9-2 1 16,2 0 0-16,10 0 0 15,-1 0 0-15,7 3-1 16,11-9 1-16,-3-2-1 16,1 0 1-16,8-2-1 15,-6-1 1 1,10 1-1 0,-1-1 1-16,-6-2-1 15,7-1 0-15,-7 4 0 16,9 2 0-16,4 0 0 15,2-6 0-15,0 6 0 16,6 0 1-16,6 0-1 16,-8-2 0-16,-4-4 0 15,-3 6 1-15,6 0-1 16,0 0 0-16,1-2 0 0,2-4 1 16,3 6-1-16,3 0 1 15,-3 0-1-15,-3 0 0 16,-2 0 1-16,8 3 1 15,-6-3-2-15,-6-3 1 16,0-2 0-16,4 3 0 16,5-4 0-16,-12 1 0 15,3-6-1-15,0 3 0 16,10 3 0-16,-7-5 0 16,-6 2 0-16,3 0 0 0,4 0 0 15,-4 2 0-15,-3 4 0 16,-3-3 0-16,4-1 0 15,5 4 0-15,0-4 0 16,-3 6 0-16,-3 0 0 16,4-2 0-16,2 2-1 15,0 0 1-15,-12-3 0 16,4 3 0-16,-4 0 0 16,0 0 0-16,6 3 0 15,-2-3 0-15,2-3 0 16,-3 3 1-16,1 0-1 15,5-3 0-15,-3 3 0 16,-3 0 0-16,-2 0 0 16,-1 0 0-16,3 0 0 15,0-2 0-15,-2-1-1 16,-1 0 1-16,3 1 0 16,1-4 0-16,2 4 0 0,-6-6 0 15,0 3 0-15,1-1 0 16,5 1 0-16,-3 0 0 15,-2-1 0-15,-1 1 0 16,0 0-1-16,3 5 0 16,-2 0 1-16,-7 0 0 15,0 0 0-15,-2-5 0 16,2 5-1-16,-6 0 1 0,4 0 0 16,-7 0 0-16,1 5-1 15,-1-3 1-15,-5 4-1 16,2 2 1-16,0 2-1 15,-2-2 0-15,-4-2 0 16,4-6 1-16,2 5 0 16,-5-3 0-16,2 6 0 15,4-5 0-15,-4 0 0 16,-5-3 0-16,2 2 0 16,-2-2 0-16,-1 0 0 15,1 3 0-15,2 0-1 16,4-1 1-16,-4-2 0 15,-2 3 0-15,-1 0 0 16,1-1 0-16,-1 1 0 16,1 0 0-16,-1-3 0 15,1 0 0-15,-4 0 0 16,-2 0 1-16,-1 0-1 16,1 0 0-16,-1 5 1 0,4-3 0 15,2-2-1-15,-5 0 0 16,0 0 0-16,-4-2 1 15,4-3 0-15,-1 5 0 16,-2-3-3-16,-1 3 1 16,4 0-1-16,-7-3 0 15,1 1-1-15,0 2 0 16</inkml:trace>
  <inkml:trace contextRef="#ctx0" brushRef="#br0" timeOffset="106957.6765">16105 15237 9 0,'-9'-2'4'0,"0"-1"0"0,6 3 5 16,-6 0-7-16,3 3 0 15,-3-1 1-15,-3 6 0 16,-2 11-4-16,-1 2 0 15,0 11 3-15,3 2 0 16,6-5-1-16,3 0 0 16,3 3-1-16,6-3 1 15,3 0-1-15,3-2 0 16,3-6-2-16,5-3 0 0,7-7-2 16,6-8 0-16,3-6-1 15,-1-5 0-15</inkml:trace>
  <inkml:trace contextRef="#ctx0" brushRef="#br0" timeOffset="107230.2288">16444 15240 10 0,'-6'3'5'0,"6"15"-4"16,3-5 9-16,-3 3-8 15,-3 13 1-15,3 0-1 16,0 1 1-16,0-4-4 16,0-2 0-16,0-3 2 15,0-2 1-15,0-4-5 0,0-1 1 16,0-6-2-16,3-3 0 15</inkml:trace>
  <inkml:trace contextRef="#ctx0" brushRef="#br0" timeOffset="107454.2152">16453 15174 12 0,'-9'-11'6'0,"3"9"-3"0,6 2 9 0,0 0-12 16,0 0 0-16,0 0-3 15,0 0 1-15,3 0 2 16,3 2 0-16,0 1-3 16,0 2 1-16,3 0-2 15,0 3 1-15</inkml:trace>
  <inkml:trace contextRef="#ctx0" brushRef="#br0" timeOffset="107784.2973">16540 15386 6 0,'-6'34'3'0,"3"6"1"15,3-32 4-15,0-1-7 0,0 1 0 16,0-5 2-16,0 2 1 15,0-2-4-15,3-11 0 16,0 0 2-16,2-8 0 16,4-5 0-16,3-3 0 15,0 0-2-15,0 1 1 16,3-1-2-16,0 5 1 16,0 3 0-16,-3 3 0 15,3 11 0-15,-4 4 0 16,1 11 1-16,-3 1 0 15,0 4 0-15,-3 3 0 0,0 1 0 16,-3-4 0-16,0 1-5 16,3-9 1-16,0 1-2 15,3-3 0-15</inkml:trace>
  <inkml:trace contextRef="#ctx0" brushRef="#br0" timeOffset="108294.0786">17025 15245 9 0,'-6'-2'4'0,"-6"20"0"0,9-18 4 0,-3-5-7 15,0 2 1-15,-3 6 0 16,-6 5 1-16,-3 2-4 16,3 4 0-16,-5-1 2 15,2 11 1-15,6-3-2 16,3 0 1-16,3 0-1 15,3 3 0-15,3-3 0 16,6-2 0-16,9-3 0 16,0-6 0-16,3-2-3 15,5-11 1-15,1-5-2 16,3-5 0-16</inkml:trace>
  <inkml:trace contextRef="#ctx0" brushRef="#br0" timeOffset="108566.3476">17185 15129 9 0,'-3'0'4'0,"3"8"-2"0,0-3 4 15,0 6-6-15,-3 7 1 16,3 3-1-16,-3-2 1 0,3 2-2 16,0 6 1-16,0 2 0 15,0 0 0-15,3-11-1 16,0 6 1-16,0-5-3 16,0-4 0-16</inkml:trace>
  <inkml:trace contextRef="#ctx0" brushRef="#br0" timeOffset="108910.8075">17307 15319 11 0,'3'27'5'0,"3"13"-5"16,-3-33 9-16,3 1-9 15,0 3 0-15,0-3 0 0,3 0 0 16,6-3 1-16,-6-5 0 16,3-3 0-16,0-2 0 15,0-3 0-15,0-5 1 16,0-3-1-16,-4 0 0 16,1-2 0-16,-3-1 0 15,-3 9 0-15,0 2 0 16,0 2-1-16,-3 6 0 15,0 3 0-15,0 2 1 16,3 9-1-16,-3-1 1 16,0 0-3-16,3 0 1 0,0 1-4 15,3-4 1-15</inkml:trace>
  <inkml:trace contextRef="#ctx0" brushRef="#br0" timeOffset="109975.6442">17694 15290 6 0,'-3'-8'3'0,"6"0"4"0,-3 8-1 15,0-2-5-15,-6 2 0 16,1 0 2-16,-7 0 0 16,-3 8-4-16,0 0 1 0,-3 5 2 15,0 3 0-15,3 2-1 16,3 3 0-16,0 3-1 16,4-3 0-16,2 3 0 15,6-5 0-15,3-3 0 16,2-8 1-16,4-3-1 15,6-5 1-15,3-8-1 16,0-8 1-16,9-3-2 16,-3-4 0-16,2-6-1 15,-2-1 0-15,0 7-1 16,0-1 0-16,0 0-1 16,-6-2 0-16,-4-1 1 15,-2 3 1-15,0 0 0 16,-3 1 0-16,-3 7 2 15,-3 3 0-15,0 2 1 16,0 0 0-16,-3 3 1 16,0 1 0-16,0 1 0 0,-3 4 0 15,-3 2-1-15,0 5 1 16,-3 3 0-16,0 5 0 16,3 3-1-16,-3 2 0 15,3 4 0-15,0-1 0 16,4-8 0-16,-1 6 0 15,3 2-1-15,0 0 1 16,3 0-1-16,2-2 1 16,4 2-1-16,0-5 1 15,3-3-1-15,3-3 1 16,0 1-1-16,3-6 1 16,0-2-1-16,3-3 1 0,-1-3-1 15,4-5 0-15,0 0 0 16,-3 0 0-16,0-5 0 15,-3-3 0-15,-4-2 0 16,1 7 1-16,-3 3-1 16,-3-2 1-16,-3-3 0 15,-3-1 0-15,-3 1-1 16,-3 0 1-16,-3 2-1 16,0 3 1-16,-3 3-1 15,-3 5 1-15,0 3-1 16,1 2 0-16,-1 3 0 15,0 0 1-15,3 5-1 16,0 8 1-16,3 3-1 16,3 8 1-16,3-8-1 0,3 2 1 15,3-2-1-15,3-3 0 16,3-2 0-16,0-4 1 16,5-7-3-16,1-5 1 15,9-3-3-15,3-3 1 16,6 3-3-16,2-8 0 15</inkml:trace>
  <inkml:trace contextRef="#ctx0" brushRef="#br0" timeOffset="111296.9257">18876 15060 7 0,'-3'5'3'0,"0"3"1"15,3-8 1-15,0 8-5 16,0 8 0-16,0 5 1 15,0 6 0-15,0-9-1 16,0 9 0-16,0 2 1 16,-3 3 0-16,3 2-1 15,-3-5 1-15,0-8-1 0,3 3 1 16,-3-8 0-16,3-3 1 16,0-2-1-16,0-3 0 15,0-6 0-15,6-4 1 16,0-6-1-16,3-5 1 15,3-6-2-15,0 0 0 16,3-4 0-16,0 7 0 16,0 3-1-16,-1 5 1 15,-2 0-1-15,0 2 0 16,-3 4 0-16,0-6 1 16,0 10-1-16,0 1 1 0,-3 5 0 15,0 3 1-15,3 2 0 16,-3 0 0-16,0 0-1 15,-3-5 1-15,0 5-1 16,0-5 0-16,3 6 0 16,0-4 0-16,0-2 0 15,-1 3 0-15,7-6 0 16,0 3 1-16,3-3-1 16,0-2 0-16,0 2 0 15,3-7 1-15,0-1-1 16,2 0 1-16,-2-2-1 15,3-3 0-15,0-3 0 16,-3-4 0-16,0 1 0 16,3-2 1-16,-4-2-1 15,-2 5 1-15,0-3-1 16,-3 3 1-16,-3-3-1 0,-3 3 1 16,-3-3-1-16,-3 0 1 15,-3 3-1-15,0 2 1 16,-3 0-1-16,0 6 0 15,-3 2 0-15,0 3 0 16,-3 3-1-16,0 2 1 16,1 3 0-16,2 3 0 15,-3-6 0-15,0 8 0 16,0 1 0-16,3 4 0 16,0-2-1-16,3-3 1 15,3 11 0-15,0-8 0 0,3 0 0 16,3 0 0-16,3-3-1 15,3-2 1-15,0-4-1 16,3-1 0-16,3-1-2 16,3-2 0-16,2-3-1 15,1-3 1-15,0 3-2 16,0-3 0-16</inkml:trace>
  <inkml:trace contextRef="#ctx0" brushRef="#br0" timeOffset="111941.9932">19736 15253 7 0,'9'-16'3'0,"-15"35"1"0,6-19 5 15,0-5-7-15,0-1 0 16,0-2 2-16,-3 0 0 15,-3 0-5-15,3 3 0 16,-3 0 3-16,1 2 0 16,-7 3-1-16,0 0 0 15,0 3-1-15,-3 0 1 16,-3 2-1-16,0 0 0 16,3-2 0-16,0-1 0 15,1 6 0-15,2 0 0 0,0 3 0 16,3 5 0-16,3 0 0 15,0 0 0-15,3 5-1 16,3-5 1-16,0-3 0 16,3-3 1-16,0-4-1 15,6-4 1-15,6-2-1 16,-3-5 1-16,2 0-1 16,1-1 0-16,-3 1 0 15,3-5 0-15,-3-4-1 16,0 1 1-16,0-3-1 15,0 8 1-15,-3 0 0 16,0 0 0-16,-3 0 0 16,0 3 0-16,-3 0 0 15,2 0 1-15,-2-1-1 16,-3 6 0-16,3-5-1 16,-3 5 1-16,0 0 0 0,0 0 0 15,0 0-1-15,3 0 1 16,0 3 0-16,3 5 0 15,0 0 0-15,0-1 0 16,0-1 0-16,0-1 1 16,0 3-1-16,0-3 0 15,0 3-1-15,0-2 1 16,0 1-4-16,3-4 1 16,-3 2-2-16,0-2 1 15</inkml:trace>
  <inkml:trace contextRef="#ctx0" brushRef="#br0" timeOffset="112903.3884">19980 15219 6 0,'0'0'3'0,"-3"10"2"0,3-10 1 0,0 6-5 15,0 7 0-15,0 8 0 16,0 11 1-16,0 2-3 16,0 3 1-16,0-5 2 15,0-6 0-15,0 1-1 16,0-3 0-16,0 0-1 15,0-3 1-15,0-8-2 16,0 3 1-16,0-3-4 16,0-2 0-16,0-6 0 15,0 3 0-15</inkml:trace>
  <inkml:trace contextRef="#ctx0" brushRef="#br0" timeOffset="113249.0553">19879 15243 6 0,'3'-8'3'0,"12"10"-1"0,-6-2 4 15,3 0-5-15,6 0 0 16,0 3 0-16,5-3 0 0,4 0-2 15,3 5 1-15,-3 1 1 16,-3 4 0-16,-4 1-1 16,-5-1 1-16,-3 4 0 15,-6 4 1-15,-6 1-1 16,-9-1 1 0,-21 9 0-1,4-9 0-15,2-5-3 16,0-2 1-16,6-3-3 15,3-6 0-15,3-2-1 16,6-2 0-16</inkml:trace>
  <inkml:trace contextRef="#ctx0" brushRef="#br0" timeOffset="113443.2782">20263 15256 8 0,'6'8'4'0,"-3"42"-2"0,0-39 7 16,-3-1-9-16,0 3 0 15,0 1 0-15,0-1 1 16,0-2-2-16,0-4 1 16,0-1-3-16,3-4 1 15</inkml:trace>
  <inkml:trace contextRef="#ctx0" brushRef="#br0" timeOffset="113592.8727">20257 15129 8 0,'-3'-5'4'0,"3"2"-6"0,0 3 5 0,0 0-3 15,6 0 0-15,3 3-3 16,0-1 0-16</inkml:trace>
  <inkml:trace contextRef="#ctx0" brushRef="#br0" timeOffset="114043.6845">20731 15087 7 0,'-18'-11'3'0,"0"6"0"0,15 5 5 15,0 0-8-15,-3 0 1 0,0 0 0 16,0 0 0-16,-3 2-2 16,0 4 1-16,0 4 1 15,3 1 0-15,0 5 0 16,0 2 0-16,0 3-1 16,3 8 1-16,3 8-1 15,-3 6 1-15,3 4-1 16,-3-2 1-16,3-8-1 15,0 0 1-15,0 1-1 16,0-4 1-16,0-5-2 16,0-2 1-16,0-1-3 15,0-8 0-15,0-2-1 16,0-5 0-16</inkml:trace>
  <inkml:trace contextRef="#ctx0" brushRef="#br0" timeOffset="114284.7948">20466 15288 9 0,'3'-8'4'0,"14"-3"-4"0,-8 8 7 15,9-2-7-15,6 0 0 16,3 2 0-16,0-2 0 16,-1 2-1-16,1 1 1 0,-3-1-3 15,0 3 1-15</inkml:trace>
  <inkml:trace contextRef="#ctx0" brushRef="#br0" timeOffset="114721.3388">20873 15296 6 0,'3'29'3'0,"6"-8"-2"16,-6-16 3-16,0 0-4 15,3 1 0-15,0-4 0 16,0 1 1-16,3-6-2 15,0-5 1-15,3 3 0 0,3-3 0 16,0-2-1-16,-3-6 1 16,-4-3 0-16,1 6 0 15,0 0 1-15,0 0 0 16,-3 2 0-16,-3 3 1 16,0 0 0-16,0 3 0 15,-3 5 0-15,0 0 0 16,0 0 0-16,-3 2 0 15,0 4 0-15,0 2 0 16,0 8-1-16,-3 5 1 16,0 8-1-16,0-3 1 0,-3 11-1 15,3-2 0 1,1-4 0-16,-1-4 0 0,3 7-1 16,0-2 1-16,0 5-2 15,3-8 0-15,0-5-5 16,0-3 1-16</inkml:trace>
  <inkml:trace contextRef="#ctx0" brushRef="#br0" timeOffset="115336.5297">21409 15089 7 0,'3'-2'3'0,"6"-1"4"16,-3 3-2-16,3 0-4 15,3 5 1-15,0 3 1 16,3 3 0-16,3 5-3 15,-1 2 0-15,-2 1 2 16,3-1 1-16,-3 1-1 16,-3 4 0-16,3 4-1 15,-6-1 1-15,-3 1-1 0,-3 5 1 16,-6-3-2-16,-6 2 1 16,-9-1-4-16,0-7 1 15,0-4-4-15,-6-3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46:28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16206 6334 5 0,'9'8'2'0,"9"-3"0"16,-9 3 2-16,0 0-4 15,6 0 0-15,3 3 0 16,5-14 0-16,4 14 0 16,0-1 0-16,0-7 0 15,-1 2 1-15,-2-2-1 16,0 2 1-16,0 0 0 16,3 1 0-16,0-4-1 15,-1 4 1-15,4 2-1 16,0-3 0-16,0-2 0 15,5-1 0-15,4 3 0 0,3-2 0 16,2 0 0-16,1-1 1 16,3-2-1-16,5-5 1 15,1 0-1-15,5 2 1 32,7-2-1-32,-1 0 1 0,1-1-1 15,2 1 1-15,7 0-1 16,-1-1 0-16,6 6 0 15,-2-2 1-15,-1-3-2 16,7-1 1-16,-7 4 0 16,3 2 0-16,4 2 0 15,-4-7 0-15,3 5 0 16,-2 0 0-16,2-3 0 16,6 1 1-16,-2-1-1 15,2-2 0-15,-3 2 0 16,-2 3 0-16,5 3 0 15,3-6 0-15,0-2 0 16,1-3 0-16,-1 5 0 16,6 6 0-16,-5-1 0 15,2-2 0-15,0 0 0 16,0 3 0-16,6-3 0 16,-5 3 0-16,-4 2 0 15,3-2 0-15,0 5 0 0,10 0 0 16,-7-6 0-16,3 1 1 15,0-3-1-15,9 5 1 16,-8-2-1-16,-4-1 0 16,-3 1 0-16,-3 0 0 15,7-1 0-15,-7 4 0 16,-6-4-1-16,1 1 1 16,-4 2 0-16,9-2 0 0,-3 0 0 15,-5-3 0-15,2 2 0 16,0-2 1-16,-2 0-1 15,2 3 0-15,-6-3 0 16,1 2 0-16,-4-2 0 16,1 3 0-16,-4 2 1 15,0 1 0-15,4-4-1 16,-10 4 0-16,7-4 0 16,-10 1 0-16,-2-3 0 15,-4 3 0-15,7-3 0 16,-1 2 0-16,4-2 0 15,-1 3 1-15,-2 0 0 16,-7-1 0-16,1 1 0 16,8-3 0-16,-5-3-1 15,2 3 0-15,-8 0 0 16,-7-2 0-16,-5 2 0 16,-6-3 0-16,-7 0 0 15,1 3 0-15,0 0 0 0,-6 0 0 16,-1 0 0-16,-2 3 0 15,3-3-1-15,-3 3 0 16,6-3 1-16,-4 2 0 16,1-4-4-16,6 4 1 15</inkml:trace>
  <inkml:trace contextRef="#ctx0" brushRef="#br0" timeOffset="91779.4528">17248 6784 12 0,'-18'13'6'0,"0"-16"2"0,12 3 7 0,-6 3-15 15,-6-8 1-15,-2 10 1 16,2 14 0-16,0 10-2 16,0 8 0-16,0 5 2 15,3 3 0-15,3 5-1 16,6-2 0-16,4-3 0 15,7-13 0-15,4 0-1 16,3 2 0-16,6 3-2 16,3-5 1-16,6-11-4 15,8-3 0-15,7-7-2 16,9-14 1-16</inkml:trace>
  <inkml:trace contextRef="#ctx0" brushRef="#br0" timeOffset="92484.6171">17513 6776 9 0,'3'11'4'0,"6"-9"-1"0,-6 9 5 16,3 10-6-16,-3 11 0 0,-3 10 1 16,0 0 1-16,-3-2-5 15,0 5 1-15,0-3 2 16,0-2 0-16,0-6-1 15,3-4 1-15,0-7-1 16,0-4 0-16,0-6 0 16,0-2 0-16,0-9 0 15,3-7 0-15,-3-8 0 16,3-6 0-16,0-2-1 16,3-5 0-16,0 2-1 15,3 0 1-15,2 6-2 16,4 10 1-16,3-3-1 15,0 14 1-15,0 2 0 16,3 0 0-16,-3 6 0 16,-4 2 1-16,-5 3 1 15,-3 0 0-15,-6 2 0 0,-6 1 1 16,-5 2-1-16,-7-2 1 16,-6-6-1-16,0-8 1 15,0 6-2-15,0-6 1 16,4-2-3-16,2-3 1 15,6-3-5-15,3-2 1 16,9-6-2-16,6 0 1 16</inkml:trace>
  <inkml:trace contextRef="#ctx0" brushRef="#br0" timeOffset="92814.4923">17718 7146 12 0,'15'3'6'0,"21"-11"0"15,-21 3 9-15,0-3-14 16,2-3 0-16,1-2 1 16,0 0 0-16,-3-3-2 15,0-5 0-15,-3 2 2 16,-3-2 0-16,-3-3 0 16,-6 3 0-16,-6 5-1 15,-6 8 1-15,-3 6-2 16,-6 4 1-16,-3 6-1 15,1 11 1-15,2 5-2 16,0-1 0-16,6 6 0 16,6 1 1-16,3 1 0 15,9-2 0-15,6-2 0 16,9-6 0-16,9-2-1 0,-4-6 1 16,4-5-4-16,3-6 0 15,3-2-3-15,-1-2 1 16</inkml:trace>
  <inkml:trace contextRef="#ctx0" brushRef="#br0" timeOffset="93415.6507">18138 7027 16 0,'-3'-8'8'0,"-3"0"-8"0,6 6 12 15,-3-3-12-15,-3 5 1 16,-3 0 0-16,-3 10 1 16,-3-2-3-16,-3 8 1 15,4-3 1-15,-1 0 0 0,3 3-1 16,0 5 0-16,6 1-1 15,3 1 1-15,6 1 0 16,3-3 0-16,6-2-1 16,3-6 0-16,3-2-2 15,-1-3 1-15,4-6-2 16,6-2 1-16,0-5-2 16,3-3 1-16</inkml:trace>
  <inkml:trace contextRef="#ctx0" brushRef="#br0" timeOffset="94227.2461">18415 7059 9 0,'0'-8'4'0,"-3"-26"2"16,3 28 8-16,-3-4-13 16,0 2 0-16,-3 0 1 0,0 3 1 15,-3 5-4-15,-3 0 0 16,-3 5 2-16,-3 6 1 15,-2 7-2-15,-1 1 1 16,-3-4-1-16,3 7 0 16,3-1 0-16,6 0 0 15,3-2-1-15,3-4 1 16,6-1-1-16,6-4 1 16,3-2 0-16,6-5 0 15,3-3 0-15,3-5 0 16,-3-6-1-16,0-2 1 15,-1-1 0-15,-2 1 0 0,-3 0-1 16,0 2 1-16,-3 1 0 16,0 2 0-16,-3 3 0 15,0 2 1-15,0 6-1 16,-3-1 1-16,0 4-1 16,3-1 1-16,-3 3-1 15,3-3 1-15,0 0-1 16,0 1 1-16,2-1-2 15,1-2 1-15,0-6-1 16,0-2 0-16,3-1 0 16,0-2 0-16,-3-7-1 15,0-1 1-15,0 2 1 16,-3-1 0-16,0 1 0 16,0 4 1-16,-3 4 0 15,-3 6 0-15,3 8-1 0,0 8 1 16,0-3-1-16,0 1 1 15,3-1-1-15,0 0 0 16,-1-2 0-16,1-3 1 16,3-3-1-16,0 0 1 15,0-5-2-15,6-2 1 16,-3-4 0-16,0-2 0 16,0-7 0-16,0 1 0 15,0-2-1-15,-3 1 1 16,-1 1 0-16,-2 4 0 15,0 4 0-15,0 6 1 0,0 3-1 16,0 8 1-16,0-1-1 16,0 3 1-16,0 1-1 15,0-1 1-15,0 0-1 16,0 0 1-16,0-2-2 16,3-3 0-16,0 0-2 15,0-3 0-15,0-2-2 16,0-3 0-16,0-3 0 15,-1-2 0 1</inkml:trace>
  <inkml:trace contextRef="#ctx0" brushRef="#br0" timeOffset="94543.1754">18951 6953 17 0,'0'-10'8'0,"-3"12"-10"0,0 1 17 15,-3 0-14-15,0 5 0 16,-6-1 0-16,0 7 1 15,0-4-3-15,3 9 1 16,0-6 0-16,3 0 1 16,0 0-1-16,3-2 1 15,3-3-1-15,6-3 0 16,3 1-1-16,3-4 1 16,0 4 0-16,0-1 0 15,0 0-1-15,-3 0 1 16,-3 3 0-16,-6 3 0 0,-3 2 0 15,-3 3 0-15,-3-3 1 16,-3 1 0-16,0-4 0 16,3 1 0-16,0-6-1 15,0 0 0-15,3-2-4 16,3 0 0-16,0-3-2 16,3 0 1-16</inkml:trace>
  <inkml:trace contextRef="#ctx0" brushRef="#br0" timeOffset="94857.3979">19034 7125 11 0,'21'-10'5'0,"0"2"2"15,-15 2 6-15,8-2-12 16,4-5 1-16,0-8 1 16,-3 0 1-16,-3 2-5 0,0-7 1 15,-6 5 2-15,-3 2 1 16,-6 1-1-16,-3-1 0 15,-3 3-1-15,-3 8 0 16,0 8 0-16,0 8 0 16,0 6-1-16,3 7 1 15,0 3-1-15,3 5 0 16,6 0 0-16,3-3 0 16,0-2 0-16,9-3 1 15,3-2-3-15,6-6 1 16,3-5-3-16,3-5 0 15,-4-3-3-15,-2-6 1 16,-3 1-2-16,0 2 1 0</inkml:trace>
  <inkml:trace contextRef="#ctx0" brushRef="#br0" timeOffset="96538.6552">19742 7154 12 0,'-9'-5'6'0,"15"0"-4"16,-6 5 10-16,0 0-12 15,3 2 1-15,3 1 0 16,3 2 0-16,0 1-2 16,3-1 1-16,3-2-1 15,3-1 1-15,0-2-3 16,2 0 1-16,4 0-2 16,0-2 0-16</inkml:trace>
  <inkml:trace contextRef="#ctx0" brushRef="#br0" timeOffset="97424.0788">20347 6884 13 0,'-6'3'6'0,"-9"-8"-3"0,9 5 12 0,-6 0-14 16,3 2 1-16,0-2-1 16,0 0 1-16,0-5-3 15,-3 5 0-15,3 0 2 16,3-5 1-16,0 5-2 15,0-3 0-15,3 3 0 16,0 6 0-16,0 1 0 16,3 4 1-16,0 2-1 15,0 6 0-15,0 2 0 0,0 3 1 16,-2 13 0 0,-4-5 1-16,0-1-1 15,3-2 0-15,0-5 0 16,0-3 1-16,3-2-2 31,3-6 1-31,0 0-1 16,0-2 1-16,3-3-2 15,0 0 0-15,2-6-1 0,4-2 0 16,3-2-3-16,3-3 0 16,0-3-2-16,3-6 1 15</inkml:trace>
  <inkml:trace contextRef="#ctx0" brushRef="#br0" timeOffset="97680.7494">20463 6903 12 0,'3'-16'6'0,"-3"24"-2"0,0-5 9 0,0-1-13 15,0 6 1-15,0 6 0 16,0 7 1-16,0 5-3 16,-3 1 1-16,3-4 1 15,0-1 0-15,0-1-1 16,0-3 1-16,0-5-5 16,3-2 1-16,0-3-2 15,0 0 0-15</inkml:trace>
  <inkml:trace contextRef="#ctx0" brushRef="#br0" timeOffset="98354.9437">20626 6808 10 0,'-6'10'5'0,"12"-28"-4"0,-6 20 7 16,3-7-8-16,-3 5 1 0,0-8-1 16,3 11 1-16,-3-3-1 15,6-5 1-15,0 5 0 16,0-6 1-16,0 6-1 15,-3-2 1-15,0 4-1 16,3 1 1-16,0-6-1 16,-3 1 1-16,0 2-1 15,0 0 1-15,0 0-1 16,0 0 1-16,0 5 0 16,0 0 0-16,0 0-1 15,0-10 1-15,0 10-2 16,0-2 1-16,-3-3-1 15,0 3 1-15,0-1-1 16,0 1 0-16,0-8-1 16,3-3 1-16,-3 3 0 15,0 5 1-15,3 2-1 16,0 1 0-16,0 5 0 0,-3 2 1 16,3 6-1-16,-3 0 0 15,3 5 0-15,-3 0 1 16,0 3-1-16,3 0 1 15,0 3-1-15,-3-1 1 16,0 0-1-16,5-4 0 16,-2-1 0-16,-3 0 0 15,0-3 0-15,0-2 1 16,0-2 0-16,0-4 0 16,0-2 0-16,-3 0 1 15,-2 0-1-15,-1-3 1 0,-3 1-4 16,-3-4 1-16,-6 1-7 15,0 0 1-15,3 2-2 16,6-8 1-16</inkml:trace>
  <inkml:trace contextRef="#ctx0" brushRef="#br0" timeOffset="99255.985">21222 6927 8 0,'-3'-3'4'0,"6"35"-1"0,-3-24 3 15,0 8-5-15,0 5 1 16,-3 0 1-16,0 0 0 15,3-2-3-15,-3-1 0 16,3-2 2-16,0-3 0 16,0 1 0-16,0-6 1 15,0-3-2-15,3-3 1 16,3-7-1-16,0 0 1 16,3-6-1-16,2 1 1 15,1-4-2-15,0 1 1 16,0 0-1-16,0 5 0 0,0 8-1 15,-3 3 0-15,3 2 0 16,-3 0 1-16,0 1 0 16,-3-1 0-16,3 0 0 15,-3 0 0-15,2-2 1 16,-2 0 1-16,3-3 0 16,0 0 0-16,0-3-1 15,0-5 0-15,3-8 0 16,0 0 1-16,0-2-2 15,0-1 1-15,-3 1-3 16,3 2 0-16,-1 0-3 16,-2 0 1-16,0 0-4 15,0 1 1-15</inkml:trace>
  <inkml:trace contextRef="#ctx0" brushRef="#br0" timeOffset="99451.8028">21629 6911 8 0,'0'16'4'0,"0"23"0"0,0-33 3 16,0 4-6-16,-3 4 0 15,0 1 1-15,1 4 1 16,2-6-4-16,0 0 1 16,0-5 0-16,0 0 0 15,0-2-3-15,0-1 1 16,0-2-2-16,2-3 0 0</inkml:trace>
  <inkml:trace contextRef="#ctx0" brushRef="#br0" timeOffset="99600.1612">21638 6797 10 0,'0'-3'5'0,"0"6"-8"15,0 0 10-15,0 2-8 16,3 0 1-16,0 3-3 15,3-2 1-15,0-4 1 16,0 1 0-16</inkml:trace>
  <inkml:trace contextRef="#ctx0" brushRef="#br0" timeOffset="100036.9752">21760 6818 11 0,'3'16'5'0,"-3"8"-2"0,0-16 11 16,0 8-13-16,-3 5 1 16,0 3 0-16,0 2 0 15,0 1-3-15,0-3 1 16,3-3 1-16,0-3 1 16,3-2-1-16,0 0 0 15,0-3-2-15,3-5 1 16,3-5-2-16,0-3 1 0,3-3-1 15,0-5 0-15,0-2-1 16,-3-6 0-16,0-5 1 16,0-3 1-16,0-5 0 15,0 2 0-15,-3 1 2 16,0-1 0-16,2 6 0 16,-5 5 1-16,0 3-1 15,3 8 1-15,0 7 0 16,-3 12 1-16,0 1-1 15,-6 9 1-15,0 3-2 16,0 2 1-16,3-3-1 16,0 1 1-16,3-6-3 15,3-3 1-15,3-2-5 16,0-2 1-16,0-1-2 16,6-3 0-16</inkml:trace>
  <inkml:trace contextRef="#ctx0" brushRef="#br0" timeOffset="101149.5223">22454 6776 9 0,'-6'11'4'0,"9"-14"-2"0,0 8 4 15,-3 14-5-15,0 2 1 16,-3 11 1-16,0 5 1 15,0 2-5-15,-3-4 1 0,3 2 2 16,-3-5 1-16,3-3-1 16,-3-3 0-16,3-5-1 15,0-2 1-15,0-6-1 16,3-2 0-16,0-6 0 16,0-2 0-16,0-9-1 15,3-4 0-15,3-1-1 16,3-2 1-16,0-6-1 15,3 1 0-15,0-1 0 16,3 6 0-16,0 2 0 16,-3 6 0-16,5 5 0 15,-2 0 0-15,0 3 0 16,0 2 1-16,-6 3 0 16,-3 0 0-16,-6 0 1 15,-3 3 0-15,-6 2 0 16,-3 0 0-16,-6 0 0 0,-3 0 0 15,4-2-1-15,2-3 1 16,3-3-4-16,3-2 1 16,-3-3-1-16,12-3 0 15,0 3-1-15,9-5 0 16,3 2 0-16,0 1 0 16,3-1 2-16,-1-2 1 15,4-1 1-15,3 1 0 16,0-3 1-16,6-2 1 15,0 2 0-15,-4-3 1 16,1-5 0-16,-3 0 1 0,-3-2-1 16,-3-1 1-16,-6 1 0 15,-3-3 0-15,-6 5-2 16,-6 5 1-16,-3 3-2 16,0 3 1-16,-6 5-1 15,-3 11 0-15,0 2-1 16,3 8 0-16,3 3 0 15,6-3 1-15,6 3-1 16,6-3 1-16,9-3-2 16,9-4 1-16,3-6-4 15,9-3 0-15,-1-5-3 16,13 0 1-16</inkml:trace>
  <inkml:trace contextRef="#ctx0" brushRef="#br0" timeOffset="102123.4134">23174 7001 9 0,'-6'-5'4'0,"6"20"0"0,0-15 1 15,0 6-5-15,-3 7 1 16,-3 0 0-16,6 0 0 15,-3 6 0-15,0 2 0 16,0 0 0-16,0 0 1 16,1-2 0-16,2-3 0 0,0-3-1 15,0-2 1-15,0-3-1 16,2-6 0-16,4-4 0 16,0-6 1-16,3-6-1 15,3-1 0-15,0-1-1 16,-3 0 1-16,6 0-1 15,-3 5 1-15,0 1-1 16,0 4 0-16,-3 6 0 16,8 3 0-16,-5 0-1 15,0 2 1-15,-3 0-1 16,0 3 1-16,0-2 0 16,-3-1 1-16,0-2-1 15,-3-3 1-15,6 0 0 16,6-6 0-16,-3 1 0 15,3-6 1-15,-1-5-2 16,1 3 1-16,-3 0-1 16,-3 2 1-16,0 1-2 0,3 5 1 15,-3 5-1-15,0 5 1 16,-6 5-1-16,6-2 1 16,-3 0 0-16,-3 6 0 15,6-4 0-15,-3 1 0 16,0-1-2-16,-1-2 1 15,1-2-3-15,3-1 1 16,3-3-3-16,0 1 1 16,3-3-1-16,-3-3 1 15</inkml:trace>
  <inkml:trace contextRef="#ctx0" brushRef="#br0" timeOffset="102724.4581">23755 7086 13 0,'12'-8'6'0,"-6"-11"-3"16,-6 14 12-16,6-3-13 16,-6-5 0-16,-6 2 1 15,-3 0 0-15,0 1-4 16,0-1 0-16,-6 6 2 16,6 0 1-16,-3 7-2 15,-9 6 0-15,12 11-1 16,0-6 1-16,-3 0-1 15,1 3 1-15,8 0 0 16,-3-3 0-16,6 0 0 16,6-5 0-16,-3-5 0 0,11-3 0 15,-5-3-1-15,9-5 1 16,3 3 0-16,0-8 0 16,-3 0 0-16,-3-3 0 15,-6 5 0-15,-1 1 1 16,1 7-1-16,3 3 0 15,-3 5 0-15,0 6 0 16,0 2 0-16,3-2 0 16,0 2 0-16,-3-2 0 15,3-4-1-15,-3-1 0 0,6-1-1 16,-6-2 0-16,-1-6-2 16,1-2 0-16,-3-3-2 15,3 0 1-15,-3-3 1 16,0-2 0-16,-3 0 3 15,0-3 0-15,-3 0 1 16,6 3 1-16,-3 8 1 16,-3 5 0-16,6 0 0 15,-3 8 0-15,6 5-1 16,0 3 1-16,0-3-2 16,3 0 1-16,0 0 0 15,-1 1 1-15,1-1-3 16,-3 0 1-16,0-2-1 15,0-6 0-15,3 0-3 16,-3-2 1-16</inkml:trace>
  <inkml:trace contextRef="#ctx0" brushRef="#br0" timeOffset="102889.1112">24142 6966 10 0,'-3'-15'5'0,"0"9"0"0,0 9 8 16,-3 2-12-16,-6 8 1 15,-3 9 0-15,-9 1 1 16,3 4-4-16,-8 2 0 16,8 0-1-16,0-2 1 15,0-9-4-15,6 1 1 16</inkml:trace>
  <inkml:trace contextRef="#ctx0" brushRef="#br0" timeOffset="103565.1496">24410 6731 12 0,'3'-24'6'0,"5"22"-2"16,-2 4 8-16,3 3-11 15,0 3 1-15,9 6 1 16,-3 9 0-16,9 4-4 15,-6 2 1-15,5 5 2 16,-5 3 0-16,-3 3-1 16,-3-3 1-16,-3 0-1 15,-9 6 0-15,0-6 0 0,-3 0 1 16,-12 2-3 0,3 1 0-16,-9-6-5 0,-5-2 1 15,8-3-2-15,-9-13 1 16</inkml:trace>
  <inkml:trace contextRef="#ctx0" brushRef="#br0" timeOffset="109237.0989">19772 6821 6 0,'0'-3'3'0,"3"3"1"15,-3 0 2-15,0 6-6 16,0 4 0-16,0 11 0 16,0 1 1-16,0 4-1 15,-3 6 0-15,0 2 0 16,0-2 1-16,-3 2-1 16,0-2 1-16,0 0-1 15,0-3 1-15,0 5-1 0,0-5 1 16,0-2-1-16,3-3 0 15,3-1-2-15,0-9 1 16,-3-4-2-16,3-4 1 16</inkml:trace>
  <inkml:trace contextRef="#ctx0" brushRef="#br0" timeOffset="109749.3513">19787 6858 7 0,'0'0'3'0,"3"0"-1"16,-3 0 4-16,0 0-6 15,3 3 1-15,0 2 0 16,3 3 1-16,0 2-2 16,0 4 0-16,3 2 2 15,0 5 0-15,0 3 0 0,-1 5 0 16,4-3-1 0,0-2 1-16,0 2-1 0,3 3 0 15,-3-2 0-15,-3-3 0 16,0 0-1-16,0-1 1 15,0 6-1-15,-3-5 1 16,0 0-3-16,-3-11 1 16,0-2-4-16,0-3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3T01:51:11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15135 7181 12 0,'0'2'6'0,"0"25"-1"0,3-17 6 15,0-4-10-15,0 12 0 16,-3 14 0-16,0 0 0 16,0 0-2-16,0-6 1 15,0-2 1-15,0 0 0 0,0-3-1 16,0-3 0-16,0-7 1 16,0-6 0-16,0-5 0 15,5-13 1-15,4-3-2 16,0-8 1-16,3-7 0 15,0 7 0-15,3 3-1 16,0-1 0-16,3 4-1 16,-3 2 0-16,0 5 0 15,-1 6 1-15,1 2 0 16,0 1 0-16,-3-6 0 16,0 16 1-16,-3 2-1 15,0 4 1-15,0 1 0 16,3-1 0-16,-3 2 0 15,0-6 0-15,-1 1-1 16,1-3 1-16,0-8 0 16,0-3 1-16,0-2-1 15,3-14 0-15,0 3 0 16,0 8 0-16,-3-2-1 0,3-1 1 16,-3 3-2-16,0 3 0 15,0 2-1-15,-1 3 1 16,4-5 0-16,-3 5 1 15,0 11-1-15,0 2 0 16,0 3 1-16,0 0 1 16,0 0-1-16,-3-1 1 15,0-4-1-15,3 2 0 16,-3-2-3-16,0-1 1 0,0-4-5 16,0-4 1-16</inkml:trace>
  <inkml:trace contextRef="#ctx0" brushRef="#br0" timeOffset="346.4478">15715 7268 9 0,'3'-13'4'0,"3"26"1"16,-3-2 1-16,0-3-4 15,3 5 0-15,0 3 0 16,3 0 0-16,0-6-3 15,3-2 1-15,-1-3 1 16,4-7 1-16,3-4-1 16,0-7 0-16,0-8 0 15,-3 13 1-15,0-2-1 0,-3-6 1 16,-9-3-1-16,-6-2 1 16,-6 5 0-16,-3 0 1 15,-6 6-1-15,-6 2 0 16,0 8-1-16,0 5 1 15,1 8-2-15,2 0 0 16,3-7-2-16,6-1 0 16,3 6-5-16,6-1 1 15,6 1-1-15,6-9 1 16</inkml:trace>
  <inkml:trace contextRef="#ctx0" brushRef="#br0" timeOffset="750.8876">16034 7168 17 0,'-3'-3'8'0,"-21"0"-8"15,21 3 15-15,-6 3-15 16,-3 0 0-16,0-1-1 15,3 4 1-15,0-1 0 16,6 3 0-16,0 0-1 16,3 0 1-16,3-3-1 15,3 3 1-15,3 0 0 0,3 0 0 16,0-3-1-16,3 3 1 16,0-8 0-16,0-3 1 15,-4 3-1-15,1 3 0 16,0 10 0-16,0-8 0 15,-3 3 0-15,-3-2 1 16,-3 2-1-16,-3 2 1 16,-6 1 0-16,-3 2 0 15,-6-2-1-15,3-1 1 16,-3-2-3-16,4 0 0 16,2-3-3-16,0-5 0 0</inkml:trace>
  <inkml:trace contextRef="#ctx0" brushRef="#br0" timeOffset="1006.3364">16200 7011 17 0,'-3'3'8'0,"9"18"-7"16,-3-13 14-16,0 3-14 15,0-1 0-15,3 9 0 16,0 7 1-16,0 6-2 16,0-8 0-16,-3 8 1 0,0 5 0 15,0 0-2 1,3 0 1-16,-3-5-4 0,0-3 0 16,0-6-2-16,-3-7 0 15</inkml:trace>
  <inkml:trace contextRef="#ctx0" brushRef="#br0" timeOffset="1172.1099">16126 7220 16 0,'0'0'8'0,"6"3"-11"0,-6-3 13 15,9 0-10-15,3 0 1 0,5 0-5 16,4 0 0-16,3 0 2 15,12-5 0-15</inkml:trace>
  <inkml:trace contextRef="#ctx0" brushRef="#br0" timeOffset="1742.1618">17081 7059 14 0,'-18'-18'7'0,"-8"7"-6"0,20 11 13 0,-3-3-13 15,0 3 0-15,-3 3-1 16,0 8 1-16,0-1-2 16,0 1 1-16,0 7 0 15,3 6 1-15,6 5-1 16,3-2 0-16,3 10 0 15,3 5 0-15,0 14 0 16,-3 2 0-16,0-5 0 16,-3-3 1-16,0-2-1 15,0-3 1-15,0-8-3 16,0-6 1-16,-3-9-4 16,0-1 1-16</inkml:trace>
  <inkml:trace contextRef="#ctx0" brushRef="#br0" timeOffset="2432.7944">16757 7273 9 0,'0'8'4'0,"9"-10"-1"0,0-1 3 15,6 0-6-15,2 1 0 0,10-1 1 16,0 0 0-16,0-2-1 15,3 0 0-15,2 2 0 16,-5 1 1-16,0 2 0 16,-3 2 0-16,-3 1 0 15,-4 5 0-15,1-16 0 16,-3 13 0-16,-6 6 0 16,0 2 1-16,-3 0-1 15,0 0 0-15,-3 6 0 16,0-6 1-16,0-5-1 15,-3 0 1-15,3-3-1 16,-3-5 1-16,3-8-1 16,0-5 1-16,3-8-1 15,0 10 0-15,3 1-1 16,-1-3 0-16,1-1-1 16,0 4 0-16,0-1-1 0,0 3 1 15,3 3 0-15,0 2 0 31,12 6 0-31,0 0 0 16,-4-1 1-16,4 1 1 16,0 0-1-16,-6-3 1 15,0-6 0-15,-3-2 0 16,0 0 0-16,-1-2 0 16,-2-3-1-16,0-3 1 15,-3 3 0-15,-3-1 0 16,-6 1 0-16,-3 5 0 15,-3 3-1-15,0 5 1 0,-3 2-1 16,-3 6 1-16,-2 3-1 16,-1 0 0-16,0 2-1 15,3 0 1-15,6 0 0 16,6-5 0-16,3 5-1 16,6 6 1-16,3-3-1 15,3-3 1-15,3 0-2 16,5-5 0-16,4 3-4 15,3-6 1-15,-3 0-1 16,-1-5 0-16</inkml:trace>
  <inkml:trace contextRef="#ctx0" brushRef="#br0" timeOffset="3002.4551">17739 7162 11 0,'0'-8'5'0,"-3"-2"1"0,0 7 8 0,-3 3-14 15,-3 0 1-15,0 5-1 16,-3 3 1-16,0 3-1 16,1 5 0-16,-1 0 0 15,3-6 0-15,3 3 0 16,3 1 1-16,3-1-1 15,3 0 1-15,3-8-1 16,0 1 1-16,3-9-2 16,3 6 1-16,5-9-1 15,1-4 0-15,0-3 0 16,-3-1 0-16,0-1 0 16,-3-1 1-16,-3 2 1 0,-3 4 0 15,-3 2 1-15,-3 3 0 16,0 5 0-16,-3 5 1 15,-3 8-1-15,-3 6 0 16,-6 2-1-16,6 11 0 16,0 10 0-16,3 6 0 15,0-1 0-15,3-2 0 16,0-3-2-16,3-2 1 16,6-8-7-16,0-8 1 15</inkml:trace>
  <inkml:trace contextRef="#ctx0" brushRef="#br0" timeOffset="4173.7176">17938 7160 7 0,'-5'5'3'0,"2"16"5"16,3-13-5-16,0 3-2 16,0-3 0-16,0 2 1 15,3 3 1-15,0-2-4 16,-1 7 1-16,4-7 2 15,0 0 0-15,0-9-1 16,3-4 1-16,3-6-1 16,3 5 1-16,0-5-1 15,0 0 0-15,0-5 0 16,0 2 0-16,-3 3-1 16,-1 3 0-16,1 0-1 15,0 2 1-15,0 3-1 16,0 0 1-16,0 0 0 15,3 0 1-15,0 0 0 16,3-2 0-16,2-4 0 16,-5-2 0-16,0 0 0 0,-3-2 1 15,-3-1-1-15,0 1 1 16,-3-1-1-16,-6 0 0 16,-3 4-1-16,-3 1 1 15,0 1-2-15,-3 0 1 16,-3 5-1-16,0 5 0 15,3 6-1-15,3 2 1 16,3 5 0-16,3 1 0 0,6-9 0 16,3-2 1-16,0 6 0 15,3-7 1-15,3 4-1 16,0-6 1-16,3-2 0 16,-3 0 0-16,3-6-1 15,-4-2 0-15,1-6-1 16,0-2 1-16,0 0-1 15,0-1 1-15,-3 4-1 16,-3 2 0-16,-3 3 0 16,0 2 0-16,0 6 0 15,-3 5 1-15,0 2-1 16,0 1 0-16,0 2 0 16,-1-2 1-16,1-1 0 15,3-5 1-15,0 3 0 16,3-2 0-16,0-4 0 15,3-4 1-15,0-4-1 16,3-4 0-16,0-3 0 16,0-1 0-16,-3 4-1 0,-3-1 0 15,-1 6-1-15,1 2 0 16,-3 6 0-16,0 2 1 16,0 6-1-16,0 2 0 15,3 0 1-15,-3-8 0 16,0 1-5-16,6-4 1 15,3 1-1-15,9-3 0 16</inkml:trace>
  <inkml:trace contextRef="#ctx0" brushRef="#br0" timeOffset="4702.2819">18846 6990 9 0,'-3'11'4'0,"6"26"0"16,-3-27 4-16,3 6-8 15,0 6 1-15,0 4 1 16,0 0 0-16,0 1-3 15,0-6 1-15,0 0 0 16,0-2 1-16,0-6-5 16,-3 0 1-16</inkml:trace>
  <inkml:trace contextRef="#ctx0" brushRef="#br0" timeOffset="4895.8175">18748 7136 15 0,'-3'-5'7'0,"3"2"-6"0,6 0 11 16,0 1-12-1,6-4 1-15,3 1-1 0,6 2 1 16,5 1-2-16,4-1 1 16,0-2-3-16,3-1 1 15,-3-1-2-15,-4-4 0 16</inkml:trace>
  <inkml:trace contextRef="#ctx0" brushRef="#br0" timeOffset="5419.8387">19073 6969 14 0,'-9'29'7'0,"0"19"-6"0,9-40 11 0,-3 2-12 16,3 4 0-16,0 1 0 15,3 1 0-15,0-2 0 16,3-4 1-16,0 1-1 16,0-3 1-16,0 0-1 15,2-3 0-15,4-2 0 16,0-1 1-16,0-2-1 16,3-5 1-16,0 0-1 15,-3-3 1-15,0 0-1 16,0 0 1-16,0 3-2 15,-1 2 1-15,1 3-1 16,0 5 1-16,0 0 0 16,-3 3 0-1,0 0 0 1,0-2 1-16,0-4 0 0,0-2 1 16,-3-5-1-16,3-3 1 15,-3 0-2-15,3-2 1 16,0 4-1-16,-4 1 1 15,1 0-1-15,0-1 1 16,-3 1-1-16,0 2 0 16,-3 3 0-16,0 0 0 15,-3 3 1-15,-3 8 0 16,0 7 0-16,-2 9 0 0,-1 2 0 16,-6 16 1-16,-3 13 0 15,-3 3 1-15,-3-6-3 16,3 1 0-16,6-3-7 15,4-11 0-15</inkml:trace>
  <inkml:trace contextRef="#ctx0" brushRef="#br0" timeOffset="6169.773">20204 7096 8 0,'0'-3'4'0,"0"11"4"15,0-8-5-15,3 6-2 16,-3 2 0-16,0 5 2 16,0 3 1-16,0 0-5 0,0-3 1 15,3-3 2-15,0 1 1 16,3-6-1-16,-1-5 0 16,7-5-1-16,-3 0 0 15,12-14 0-15,0 3 0 16,0-5 0-16,0 0 0 15,-6 5-1-15,-4 3 1 16,-2 2-2-16,-3 3 1 16,0 8-1-16,0 6 1 15,0-1 0-15,0 3 0 0,0 5 0 16,0 3 0-16,0 0 0 16,3-3 1-16,0 0-2 15,0-5 0-15,0 0-3 16,3-2 0-16,0-6-2 15,2-3 1-15</inkml:trace>
  <inkml:trace contextRef="#ctx0" brushRef="#br0" timeOffset="6921.1266">20620 7072 10 0,'-17'14'5'0,"5"-4"-4"15,9-7 7-15,-3-1-8 16,3 4 0-16,0 2 0 16,6 2 0-16,0 3 0 15,6 1 0-15,0-1 0 0,-1 0 1 16,1 0-1-16,0 1 1 16,-3-4 0-16,-3-5 0 15,-6 1 0-15,-3 4 1 16,0 1-1-16,-6-8 1 15,1-3-1-15,-1-3 1 16,0 3-4-16,3-3 1 16,0 3-3-16,6 0 0 15,6-2 0-15,3-1 0 16,6-2-1-16,3-1 1 16,3 1 2-16,-1 0 0 15,1-3 2-15,3 0 1 0,0-3 0 16,0-2 1-16,0 0 1 15,2 0 0-15,-5 2 0 16,-3 1 1-16,-3-4 0 16,-6 4 1-16,-3-4-2 15,-6 1 1-15,-6 3-1 16,-3 2 1-16,0 5-3 16,-3 6 1-16,3 5-1 15,-2-3 0-15,5 6-1 16,3 2 0-16,3 3-1 15,3 2 1-15,6 1 0 16,6-3 1-16,8-3-2 16,1-3 0-16,6-4-1 15,3-6 0-15,3-3-2 16,2-5 1-16,4-2-1 0,-3-4 1 16,-7 1 0-16,-2 2 1 15,-6-2 1-15,-6 0 0 16,-3 0 2-16,-6 5 1 15,-6 3 1-15,-6 5 0 16,-3 2-1-16,-6 1 1 16,0 5-1-16,0 2 1 15,3 4-3-15,3 1 1 16,3 1-1-16,3-2 1 16,3-4-1-16,6-2 0 15,6-3-1-15,6-7 0 0,6-6-3 16,-3-8 1-16,0 3-2 15,0-8 0-15</inkml:trace>
  <inkml:trace contextRef="#ctx0" brushRef="#br0" timeOffset="7103.8574">21210 6771 17 0,'-3'-6'8'0,"3"6"-10"15,0 0 15-15,-3 8-12 16,0 11 0-16,0 13 1 15,3 5 1-15,-3 5-4 16,0 0 1-16,3 3 2 16,0 6 0-16,3-9-6 15,3-2 0-15,3-1-1 16,9-7 0-16</inkml:trace>
  <inkml:trace contextRef="#ctx0" brushRef="#br0" timeOffset="7965.1362">21734 7170 13 0,'-3'48'6'0,"3"34"-2"15,0-61 8-15,-3 11-12 16,0 5 1-16,-3 0 0 15,0-8 0-15,0 0-1 16,3 3 0-16,0-8 0 16,0-6 0-16,0-5-5 15,3-7 1-15</inkml:trace>
  <inkml:trace contextRef="#ctx0" brushRef="#br0" timeOffset="8272.6369">21692 7107 9 0,'9'-14'4'0,"15"17"1"16,-12-3 2-16,5 0-7 16,7 0 1-16,0 0 1 15,3 0 0-15,3 5-2 16,-4 3 0-16,-2 0 1 15,-9 6 1-15,-9 1-1 16,-9 4 1-16,-6-3-1 16,-3 5 0-16,-3-5-1 15,-2 2 1-15,-1-2-1 16,0 3 1-16,3-14-2 16,0-2 0-1,9-11-4-15,3-3 1 16</inkml:trace>
  <inkml:trace contextRef="#ctx0" brushRef="#br0" timeOffset="8738.6089">21960 7128 8 0,'12'13'4'0,"0"8"1"0,-12-15 1 16,0 2-4-16,0-1 1 15,-3 1 0-15,0 0 0 16,0-2-4-16,3-1 0 15,-3-2 3-15,3-3 0 16,6-3-1-16,0-2 0 0,6-3 0 16,2-3 0-16,-2 1-1 15,0-4 0-15,-3 4-1 16,3-1 1-16,-3 6-1 16,0 2 1-16,0 6-1 15,-3 2 0-15,0 3 1 16,0 3 0-16,0-1-1 15,0-2 1-15,0 0 0 16,0-3 1-16,0-2-1 16,2-3 1-16,4-5-1 15,3-3 1-15,0-3 0 16,0-2 0-16,0 0-1 16,-6 2 1-16,6-2-1 15,-9-3 1-15,-3 0-1 16,-6 6 1-16,-6-1-1 0,-3 6 0 15,-3 5 0-15,-3 5 1 16,0 3-1-16,3 0 0 16,3 2-1-16,3 1 1 15,4 0-4-15,5-1 0 16,5 1-2-16,7-1 1 16</inkml:trace>
  <inkml:trace contextRef="#ctx0" brushRef="#br0" timeOffset="9262.6597">22531 7101 17 0,'-6'-2'8'0,"-23"-4"-9"16,26 6 15-16,-9 0-14 15,-6 0 1-15,0 0-1 16,0 6 1-16,-6 2-2 15,12 2 1-15,1 1 0 16,2 2 1-16,0 0-2 16,9-2 1-16,0 0 0 15,6-4 1-15,3-1-1 16,2-4 0-16,4-2-1 16,3-5 1-16,3 0-1 15,-3-3 1-15,-3-3 0 16,-3 1 0-16,-3-4 0 15,-3 4 0-15,-3 2 0 0,-3 3 1 16,0-1-1-16,0 6 1 16,0 0 0-16,0 6 0 15,-3 4-1-15,3 6 0 16,0 5 1-16,3 8 0 16,-3 8-1-16,0 11 1 15,5-6 0-15,-5 3 0 16,-5-5-1-16,2-6 1 15,-6 1 0-15,-3-3 0 0,-6-1-1 16,-3-7 1-16,0-5 0 16,0-9 0-16,-2-2-2 15,-4-8 1-15,0-5-2 16,0 0 0-16,3-9-4 16,7-4 0-16,5-3-1 15,9-6 0-15</inkml:trace>
  <inkml:trace contextRef="#ctx0" brushRef="#br0" timeOffset="9564.0391">22567 7194 12 0,'0'19'6'0,"-3"2"-4"15,3-13 11-15,0 5-12 16,0 3 0-16,0-6 0 15,0 1 1-15,0-8-2 0,0 2 0 16,0-5 2-16,3-5 0 16,3-9-1-16,0 4 0 15,3-6 0-15,-3 5 0 16,6-13-1-16,-3 6 1 16,6-6-2-16,-1 6 1 15,1 2 0-15,-3 5 0 16,0 1-1-16,0 4 1 15,0 6-1-15,0 3 1 16,0 2-5-16,-3 3 0 16</inkml:trace>
  <inkml:trace contextRef="#ctx0" brushRef="#br0" timeOffset="10179.1298">22996 7115 8 0,'-3'-3'4'0,"-18"-8"4"0,15 11-1 16,-3-2-5-16,-6-1 0 15,-3 3 0-15,-3 3 0 16,1 2-3-16,8 3 1 16,-3 3 1-16,0 4 0 0,3 1-1 15,3-2 1-15,3-1-1 16,3-3 1-16,3-2-1 16,3 0 1-16,3-5 0 15,6-3 0-15,6-3-1 16,0-5 1-16,6-2 0 15,-4-3 0-15,-2-1-1 16,-3 1 0-16,-3 2 0 16,-3 4 0-16,0-1-1 15,-3 2 0-15,0 6 1 16,0 6 0-16,-3 4 0 16,3 3 0-16,0 1 0 15,0-1 0-15,-3-3 1 16,5 1 0-16,1-3-2 15,0-3 0-15,3-2-4 16,0-6 0-16</inkml:trace>
  <inkml:trace contextRef="#ctx0" brushRef="#br0" timeOffset="10706.0114">23145 7107 10 0,'-3'2'5'0,"-6"6"-1"0,9-5 4 16,-3 2-6-16,0 3 0 16,0 0 1-16,-3 3 0 0,6-1-4 15,-3 1 0-15,-3-3 2 16,6 0 1-16,-3 0-1 16,0 0 0-16,0-3-1 15,3-2 1-15,0-1 0 16,0 1 0-16,0-1-1 15,0-2 1-15,0 0 0 16,3-2 0-16,3-3 0 16,0-3 0-16,-3 0-1 15,6 0 1-15,0 0-1 16,-3 0 0-16,-1 3-1 16,1 2 0-16,0 3 0 15,0 3 0-15,-3 2 0 16,6 0 0-16,-3 0 0 15,-3 1 0-15,0-1 1 16,0 0 0-16,3 1 1 16,-3-4 0-16,6 1-1 0,0-3 1 15,0-3 0-15,0 1 1 16,0-4-2-16,-3 4 1 16,3-1-1-16,5 0 0 15,-5 3-1-15,0 3 1 16,-3 2-1-16,-3 3 1 15,6-2 0-15,3-1 0 16,-6 3-2-16,-3 2 1 16,3-4-5-16,-3-1 1 15</inkml:trace>
  <inkml:trace contextRef="#ctx0" brushRef="#br0" timeOffset="11185.1399">23534 7326 8 0,'-8'16'4'0,"-7"24"-1"15,9-32 0-15,6 2-8 16,-3 4 1-16</inkml:trace>
  <inkml:trace contextRef="#ctx0" brushRef="#br0" timeOffset="11815.6488">23701 7242 7 0,'15'2'3'0,"15"-20"-3"15,-15 10 6-15,3 0-5 16,2-5 0-16,1-1 0 16,-3-1 0-16,-3-1-1 15,-3 2 0-15,-3 1 2 16,-9 0 1-16,0 0-1 15,-9 2 0-15,0 6 0 16,-9 5 1-16,-6 0-1 16,9 3 0-16,-3 4-1 15,7 7 0-15,-1 4-1 0,6 6 1 16,3-3 0-16,3 3 0 16,9-3 0-16,3 0 0 15,8-2-1-15,4-6 1 16,3-5-4-16,-3-11 1 15,6-2-3-15,-4-3 0 16,1 0-1-16,0 0 1 16</inkml:trace>
  <inkml:trace contextRef="#ctx0" brushRef="#br0" timeOffset="12086.0141">24136 7014 13 0,'-3'-3'6'0,"3"6"-5"16,0 0 12-16,0 7-13 16,-3 4 0-16,3-4 1 15,-3 6 0-15,3 5-1 16,0 3 0-16,0 0 1 15,0-3 0-15,3 5 0 16,0-2 0-16,3 0-2 16,-3-3 0-16,6-2-4 15,-3-3 0-15</inkml:trace>
  <inkml:trace contextRef="#ctx0" brushRef="#br0" timeOffset="12327.3548">23996 7144 10 0,'3'0'5'0,"6"2"-2"0,0-2 4 0,0 0-7 16,8 0 1-16,4 0-1 15,0 0 0-15,3 0-1 16,0 0 0-16,0-2-2 16,5-1 1-16</inkml:trace>
  <inkml:trace contextRef="#ctx0" brushRef="#br0" timeOffset="12671.655">24445 7101 13 0,'-18'0'6'0,"4"-5"-2"0,5 5 11 16,0 5-14-16,0 3 1 15,-6 3 2-15,-3 2 0 16,9 3-5-16,0 0 0 16,9 0 3-16,0 2 1 0,9-2-1 15,0-3 0-15,12-2-4 16,0-8 1-16,8-3-6 15,1-3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L02.03</a:t>
            </a:r>
            <a:br>
              <a:rPr lang="en-US" dirty="0" smtClean="0"/>
            </a:br>
            <a:r>
              <a:rPr lang="en-US" dirty="0" smtClean="0"/>
              <a:t>Heap (II)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Build_Max_Heap</a:t>
            </a:r>
            <a:endParaRPr lang="en-US" dirty="0"/>
          </a:p>
        </p:txBody>
      </p:sp>
      <p:pic>
        <p:nvPicPr>
          <p:cNvPr id="5" name="Content Placeholder 4" descr="Screen Shot 2015-09-22 at 8.04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r="246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8818" y="5790747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Heapify</a:t>
            </a:r>
            <a:r>
              <a:rPr lang="en-US" sz="2400" dirty="0" smtClean="0"/>
              <a:t>(A,1)</a:t>
            </a:r>
          </a:p>
        </p:txBody>
      </p:sp>
    </p:spTree>
    <p:extLst>
      <p:ext uri="{BB962C8B-B14F-4D97-AF65-F5344CB8AC3E}">
        <p14:creationId xmlns:p14="http://schemas.microsoft.com/office/powerpoint/2010/main" val="8121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10" name="Picture 9" descr="Screen Shot 2015-09-22 at 8.0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5" y="1035050"/>
            <a:ext cx="6565900" cy="504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937400" y="5716080"/>
              <a:ext cx="3657600" cy="27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3080" y="5712120"/>
                <a:ext cx="366660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9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5"/>
            <a:ext cx="8733950" cy="1632227"/>
          </a:xfrm>
        </p:spPr>
        <p:txBody>
          <a:bodyPr>
            <a:normAutofit/>
          </a:bodyPr>
          <a:lstStyle/>
          <a:p>
            <a:r>
              <a:rPr lang="en-US" dirty="0" smtClean="0"/>
              <a:t>Node(1) violates the max heap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7.5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18" y="2983923"/>
            <a:ext cx="5257800" cy="2552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76760" y="3016440"/>
              <a:ext cx="578160" cy="576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080" y="3011760"/>
                <a:ext cx="58788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1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Heapify</a:t>
            </a:r>
          </a:p>
        </p:txBody>
      </p:sp>
      <p:pic>
        <p:nvPicPr>
          <p:cNvPr id="5" name="Content Placeholder 4" descr="Screen Shot 2015-09-22 at 7.59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 b="301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kinds of priority Queue</a:t>
            </a:r>
          </a:p>
          <a:p>
            <a:pPr lvl="1"/>
            <a:r>
              <a:rPr lang="en-US" dirty="0" smtClean="0"/>
              <a:t>Array Priority Queue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Priority Queue</a:t>
            </a:r>
          </a:p>
          <a:p>
            <a:pPr lvl="1"/>
            <a:r>
              <a:rPr lang="en-US" dirty="0" smtClean="0"/>
              <a:t>Heap </a:t>
            </a:r>
            <a:r>
              <a:rPr lang="en-US" dirty="0"/>
              <a:t>Priority Queue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045364" y="2597727"/>
            <a:ext cx="3117272" cy="1801091"/>
          </a:xfrm>
          <a:prstGeom prst="wedgeRoundRectCallout">
            <a:avLst>
              <a:gd name="adj1" fmla="val -77870"/>
              <a:gd name="adj2" fmla="val -32372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work on this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66"/>
                </a:solidFill>
                <a:latin typeface="Times New Roman" charset="0"/>
              </a:rPr>
              <a:t>Insert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(</a:t>
            </a:r>
            <a:r>
              <a:rPr lang="en-US" dirty="0" err="1">
                <a:solidFill>
                  <a:srgbClr val="000066"/>
                </a:solidFill>
                <a:latin typeface="Times New Roman" charset="0"/>
              </a:rPr>
              <a:t>A,key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):</a:t>
            </a:r>
            <a:r>
              <a:rPr lang="en-US" dirty="0">
                <a:latin typeface="Times New Roman" charset="0"/>
              </a:rPr>
              <a:t> insert </a:t>
            </a:r>
            <a:r>
              <a:rPr lang="en-US" dirty="0" smtClean="0">
                <a:latin typeface="Times New Roman" charset="0"/>
              </a:rPr>
              <a:t>a key, then </a:t>
            </a:r>
            <a:r>
              <a:rPr lang="en-US" dirty="0" err="1" smtClean="0">
                <a:latin typeface="Times New Roman" charset="0"/>
              </a:rPr>
              <a:t>heapify</a:t>
            </a:r>
            <a:r>
              <a:rPr lang="en-US" dirty="0" smtClean="0">
                <a:latin typeface="Times New Roman" charset="0"/>
              </a:rPr>
              <a:t> and maintain the heap structure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66"/>
                </a:solidFill>
                <a:latin typeface="Times New Roman" charset="0"/>
              </a:rPr>
              <a:t>Max(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A):</a:t>
            </a:r>
            <a:r>
              <a:rPr lang="en-US" dirty="0">
                <a:latin typeface="Times New Roman" charset="0"/>
              </a:rPr>
              <a:t> returns </a:t>
            </a:r>
            <a:r>
              <a:rPr lang="en-US" dirty="0" smtClean="0">
                <a:latin typeface="Times New Roman" charset="0"/>
              </a:rPr>
              <a:t>the largest </a:t>
            </a:r>
            <a:r>
              <a:rPr lang="en-US" dirty="0">
                <a:latin typeface="Times New Roman" charset="0"/>
              </a:rPr>
              <a:t>key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66"/>
                </a:solidFill>
                <a:latin typeface="Times New Roman" charset="0"/>
              </a:rPr>
              <a:t>Extract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-Max(A):</a:t>
            </a:r>
            <a:r>
              <a:rPr lang="en-US" dirty="0">
                <a:latin typeface="Times New Roman" charset="0"/>
              </a:rPr>
              <a:t> returns </a:t>
            </a:r>
            <a:r>
              <a:rPr lang="en-US" dirty="0" smtClean="0">
                <a:latin typeface="Times New Roman" charset="0"/>
              </a:rPr>
              <a:t>the </a:t>
            </a:r>
            <a:r>
              <a:rPr lang="en-US" dirty="0">
                <a:latin typeface="Times New Roman" charset="0"/>
              </a:rPr>
              <a:t>largest </a:t>
            </a:r>
            <a:r>
              <a:rPr lang="en-US" dirty="0" smtClean="0">
                <a:latin typeface="Times New Roman" charset="0"/>
              </a:rPr>
              <a:t>key, remove it, then </a:t>
            </a:r>
            <a:r>
              <a:rPr lang="en-US" dirty="0" err="1" smtClean="0">
                <a:latin typeface="Times New Roman" charset="0"/>
              </a:rPr>
              <a:t>heapify</a:t>
            </a:r>
            <a:r>
              <a:rPr lang="en-US" dirty="0" smtClean="0">
                <a:latin typeface="Times New Roman" charset="0"/>
              </a:rPr>
              <a:t> and maintains </a:t>
            </a:r>
            <a:r>
              <a:rPr lang="en-US" dirty="0">
                <a:latin typeface="Times New Roman" charset="0"/>
              </a:rPr>
              <a:t>the heap property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66"/>
                </a:solidFill>
                <a:latin typeface="Times New Roman" charset="0"/>
              </a:rPr>
              <a:t>Increase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-Key(</a:t>
            </a:r>
            <a:r>
              <a:rPr lang="en-US" dirty="0" err="1">
                <a:solidFill>
                  <a:srgbClr val="000066"/>
                </a:solidFill>
                <a:latin typeface="Times New Roman" charset="0"/>
              </a:rPr>
              <a:t>A,i,key</a:t>
            </a:r>
            <a:r>
              <a:rPr lang="en-US" dirty="0">
                <a:solidFill>
                  <a:srgbClr val="000066"/>
                </a:solidFill>
                <a:latin typeface="Times New Roman" charset="0"/>
              </a:rPr>
              <a:t>):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Increase the key of index </a:t>
            </a:r>
            <a:r>
              <a:rPr lang="en-US" dirty="0" err="1" smtClean="0">
                <a:latin typeface="Times New Roman" charset="0"/>
              </a:rPr>
              <a:t>i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32720" y="361080"/>
              <a:ext cx="7600680" cy="6261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840" y="357840"/>
                <a:ext cx="7607520" cy="62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8280" y="5590080"/>
              <a:ext cx="1366560" cy="297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520" y="5585760"/>
                <a:ext cx="137772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 – the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8.1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3" y="1143000"/>
            <a:ext cx="5341782" cy="53305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42720" y="4462560"/>
              <a:ext cx="5493240" cy="214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9480" y="4459680"/>
                <a:ext cx="5500800" cy="21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4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 – the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" y="1039811"/>
            <a:ext cx="6863773" cy="49098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55160" y="3072600"/>
              <a:ext cx="8080920" cy="2743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640" y="3069720"/>
                <a:ext cx="8086680" cy="27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1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lecture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simpler version of Heap I (L02.02)</a:t>
            </a:r>
          </a:p>
          <a:p>
            <a:r>
              <a:rPr lang="en-US" dirty="0" smtClean="0"/>
              <a:t>With step by step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increase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8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1150736"/>
            <a:ext cx="7054273" cy="47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increase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042550"/>
            <a:ext cx="7573818" cy="52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increase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1208809"/>
            <a:ext cx="7454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increase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9" y="1134919"/>
            <a:ext cx="7531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8.1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" y="965201"/>
            <a:ext cx="5410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" name="Picture 5" descr="Screen Shot 2015-09-22 at 8.1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037"/>
            <a:ext cx="9017000" cy="505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9727" y="1076037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max Heap</a:t>
            </a:r>
          </a:p>
        </p:txBody>
      </p:sp>
    </p:spTree>
    <p:extLst>
      <p:ext uri="{BB962C8B-B14F-4D97-AF65-F5344CB8AC3E}">
        <p14:creationId xmlns:p14="http://schemas.microsoft.com/office/powerpoint/2010/main" val="3359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107787"/>
            <a:ext cx="7150100" cy="496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24845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A[10]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A[10]</a:t>
            </a:r>
          </a:p>
        </p:txBody>
      </p:sp>
    </p:spTree>
    <p:extLst>
      <p:ext uri="{BB962C8B-B14F-4D97-AF65-F5344CB8AC3E}">
        <p14:creationId xmlns:p14="http://schemas.microsoft.com/office/powerpoint/2010/main" val="41920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7" y="982518"/>
            <a:ext cx="7886700" cy="505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0906" y="764880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A[9]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A[9]</a:t>
            </a:r>
          </a:p>
        </p:txBody>
      </p:sp>
    </p:spTree>
    <p:extLst>
      <p:ext uri="{BB962C8B-B14F-4D97-AF65-F5344CB8AC3E}">
        <p14:creationId xmlns:p14="http://schemas.microsoft.com/office/powerpoint/2010/main" val="41920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2" y="1270578"/>
            <a:ext cx="68580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A[8]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A[8]</a:t>
            </a:r>
          </a:p>
        </p:txBody>
      </p:sp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Max Heap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" y="1070264"/>
            <a:ext cx="7416800" cy="490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A[7]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A[7]</a:t>
            </a:r>
          </a:p>
        </p:txBody>
      </p:sp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5" y="992909"/>
            <a:ext cx="6832600" cy="501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A[6]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A[6]</a:t>
            </a:r>
          </a:p>
        </p:txBody>
      </p:sp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3" y="1096819"/>
            <a:ext cx="7086600" cy="50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A[5]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A[5]</a:t>
            </a:r>
          </a:p>
        </p:txBody>
      </p:sp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8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" y="969818"/>
            <a:ext cx="7683500" cy="50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0906" y="780958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A[4]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A[4]</a:t>
            </a:r>
          </a:p>
        </p:txBody>
      </p:sp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09-22 at 8.1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966661"/>
            <a:ext cx="8305800" cy="511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906" y="780958"/>
            <a:ext cx="3092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Exchange A[1] and A[3]</a:t>
            </a:r>
          </a:p>
          <a:p>
            <a:r>
              <a:rPr lang="en-US" sz="2400" dirty="0" smtClean="0"/>
              <a:t>Heapify(A,1)</a:t>
            </a:r>
          </a:p>
          <a:p>
            <a:r>
              <a:rPr lang="en-US" sz="2400" dirty="0" smtClean="0"/>
              <a:t>Isolate (output) A[3]</a:t>
            </a:r>
          </a:p>
          <a:p>
            <a:r>
              <a:rPr lang="en-US" sz="2400" dirty="0" smtClean="0"/>
              <a:t>End the program at </a:t>
            </a:r>
            <a:r>
              <a:rPr lang="en-US" sz="2400" dirty="0" err="1" smtClean="0"/>
              <a:t>i</a:t>
            </a:r>
            <a:r>
              <a:rPr lang="en-US" sz="2400" dirty="0" smtClean="0"/>
              <a:t>=2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0" y="4883727"/>
            <a:ext cx="493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isolated keys form the solution!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834160" y="2280240"/>
              <a:ext cx="3021120" cy="358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640" y="2277720"/>
                <a:ext cx="302904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2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stack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Dijkstra’s</a:t>
            </a:r>
            <a:r>
              <a:rPr lang="en-US" dirty="0" smtClean="0"/>
              <a:t> algorithm (find the shortest path from 1 node to another) – week 9</a:t>
            </a:r>
          </a:p>
          <a:p>
            <a:pPr lvl="1"/>
            <a:r>
              <a:rPr lang="en-US" dirty="0" smtClean="0"/>
              <a:t>For Prim’s algorithm (find the minimum spanning tree) – 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a priority Queue</a:t>
            </a:r>
          </a:p>
          <a:p>
            <a:r>
              <a:rPr lang="en-US" dirty="0" smtClean="0"/>
              <a:t>To implement </a:t>
            </a:r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Computer virtual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448600" y="2435400"/>
              <a:ext cx="3355200" cy="322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4640" y="2431080"/>
                <a:ext cx="3363840" cy="3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0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Max Heap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09-22 at 8.0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" y="977046"/>
            <a:ext cx="5638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Build_Max_Heap</a:t>
            </a:r>
            <a:endParaRPr lang="en-US" dirty="0"/>
          </a:p>
        </p:txBody>
      </p:sp>
      <p:pic>
        <p:nvPicPr>
          <p:cNvPr id="5" name="Content Placeholder 4" descr="Screen Shot 2015-09-22 at 8.01.0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8" r="-1"/>
          <a:stretch/>
        </p:blipFill>
        <p:spPr>
          <a:xfrm>
            <a:off x="141288" y="976313"/>
            <a:ext cx="8734425" cy="52768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2180" y="4945730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Red: leaves</a:t>
            </a:r>
          </a:p>
          <a:p>
            <a:r>
              <a:rPr lang="en-US" sz="2400" dirty="0" smtClean="0"/>
              <a:t>Black: non leaves</a:t>
            </a:r>
          </a:p>
          <a:p>
            <a:r>
              <a:rPr lang="en-US" sz="2400" dirty="0" smtClean="0"/>
              <a:t>We only </a:t>
            </a:r>
            <a:r>
              <a:rPr lang="en-US" sz="2400" dirty="0" err="1" smtClean="0"/>
              <a:t>Heapify</a:t>
            </a:r>
            <a:r>
              <a:rPr lang="en-US" sz="2400" dirty="0" smtClean="0"/>
              <a:t> the black nodes</a:t>
            </a:r>
          </a:p>
        </p:txBody>
      </p:sp>
    </p:spTree>
    <p:extLst>
      <p:ext uri="{BB962C8B-B14F-4D97-AF65-F5344CB8AC3E}">
        <p14:creationId xmlns:p14="http://schemas.microsoft.com/office/powerpoint/2010/main" val="1734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Build_Max_Heap</a:t>
            </a:r>
            <a:endParaRPr lang="en-US" dirty="0"/>
          </a:p>
        </p:txBody>
      </p:sp>
      <p:pic>
        <p:nvPicPr>
          <p:cNvPr id="6" name="Content Placeholder 5" descr="Screen Shot 2015-09-22 at 8.02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r="27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8818" y="5790747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Heapify</a:t>
            </a:r>
            <a:r>
              <a:rPr lang="en-US" sz="2400" dirty="0" smtClean="0"/>
              <a:t>(A,5)</a:t>
            </a:r>
          </a:p>
        </p:txBody>
      </p:sp>
    </p:spTree>
    <p:extLst>
      <p:ext uri="{BB962C8B-B14F-4D97-AF65-F5344CB8AC3E}">
        <p14:creationId xmlns:p14="http://schemas.microsoft.com/office/powerpoint/2010/main" val="34755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Build_Max_Heap</a:t>
            </a:r>
            <a:endParaRPr lang="en-US" dirty="0"/>
          </a:p>
        </p:txBody>
      </p:sp>
      <p:pic>
        <p:nvPicPr>
          <p:cNvPr id="5" name="Content Placeholder 4" descr="Screen Shot 2015-09-22 at 8.0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r="286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8818" y="5790747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Heapify</a:t>
            </a:r>
            <a:r>
              <a:rPr lang="en-US" sz="2400" dirty="0" smtClean="0"/>
              <a:t>(A,4)</a:t>
            </a:r>
          </a:p>
        </p:txBody>
      </p:sp>
    </p:spTree>
    <p:extLst>
      <p:ext uri="{BB962C8B-B14F-4D97-AF65-F5344CB8AC3E}">
        <p14:creationId xmlns:p14="http://schemas.microsoft.com/office/powerpoint/2010/main" val="2217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Build_Max_Heap</a:t>
            </a:r>
            <a:endParaRPr lang="en-US" dirty="0"/>
          </a:p>
        </p:txBody>
      </p:sp>
      <p:pic>
        <p:nvPicPr>
          <p:cNvPr id="5" name="Content Placeholder 4" descr="Screen Shot 2015-09-22 at 8.0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r="33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9588" y="6019089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Heapify</a:t>
            </a:r>
            <a:r>
              <a:rPr lang="en-US" sz="2400" dirty="0" smtClean="0"/>
              <a:t>(A,3)</a:t>
            </a:r>
          </a:p>
        </p:txBody>
      </p:sp>
    </p:spTree>
    <p:extLst>
      <p:ext uri="{BB962C8B-B14F-4D97-AF65-F5344CB8AC3E}">
        <p14:creationId xmlns:p14="http://schemas.microsoft.com/office/powerpoint/2010/main" val="8121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Build_Max_Heap</a:t>
            </a:r>
            <a:endParaRPr lang="en-US" dirty="0"/>
          </a:p>
        </p:txBody>
      </p:sp>
      <p:pic>
        <p:nvPicPr>
          <p:cNvPr id="5" name="Content Placeholder 4" descr="Screen Shot 2015-09-22 at 8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r="33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8818" y="5790747"/>
            <a:ext cx="17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Heapify</a:t>
            </a:r>
            <a:r>
              <a:rPr lang="en-US" sz="2400" dirty="0" smtClean="0"/>
              <a:t>(A,2)</a:t>
            </a:r>
          </a:p>
        </p:txBody>
      </p:sp>
    </p:spTree>
    <p:extLst>
      <p:ext uri="{BB962C8B-B14F-4D97-AF65-F5344CB8AC3E}">
        <p14:creationId xmlns:p14="http://schemas.microsoft.com/office/powerpoint/2010/main" val="24190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630</Words>
  <Application>Microsoft Office PowerPoint</Application>
  <PresentationFormat>On-screen Show (4:3)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L02.03 Heap (II)</vt:lpstr>
      <vt:lpstr>What is this lecture about</vt:lpstr>
      <vt:lpstr>Build Max Heap</vt:lpstr>
      <vt:lpstr>Build Max Heap</vt:lpstr>
      <vt:lpstr>Example: Build_Max_Heap</vt:lpstr>
      <vt:lpstr>Example: Build_Max_Heap</vt:lpstr>
      <vt:lpstr>Example: Build_Max_Heap</vt:lpstr>
      <vt:lpstr>Example: Build_Max_Heap</vt:lpstr>
      <vt:lpstr>Example: Build_Max_Heap</vt:lpstr>
      <vt:lpstr>Example: Build_Max_Heap</vt:lpstr>
      <vt:lpstr>Heapify</vt:lpstr>
      <vt:lpstr>Heapify</vt:lpstr>
      <vt:lpstr>Example: Heapify</vt:lpstr>
      <vt:lpstr>Example: Heapify</vt:lpstr>
      <vt:lpstr>Priority Queue</vt:lpstr>
      <vt:lpstr>Priority Queue</vt:lpstr>
      <vt:lpstr>Priority Queue operations</vt:lpstr>
      <vt:lpstr>Priority Queue – the algorithm</vt:lpstr>
      <vt:lpstr>Priority Queue – the algorithm</vt:lpstr>
      <vt:lpstr>Example: increase key</vt:lpstr>
      <vt:lpstr>Example: increase key</vt:lpstr>
      <vt:lpstr>Example: increase key</vt:lpstr>
      <vt:lpstr>Example: increase key</vt:lpstr>
      <vt:lpstr>Heap sort</vt:lpstr>
      <vt:lpstr>Heap sort</vt:lpstr>
      <vt:lpstr>Example: Heap sort</vt:lpstr>
      <vt:lpstr>Example: Heap sort</vt:lpstr>
      <vt:lpstr>Example: Heap sort</vt:lpstr>
      <vt:lpstr>Example: Heap sort</vt:lpstr>
      <vt:lpstr>Example: Heap sort</vt:lpstr>
      <vt:lpstr>Example: Heap sort</vt:lpstr>
      <vt:lpstr>Example: Heap sort</vt:lpstr>
      <vt:lpstr>Example: Heap sort</vt:lpstr>
      <vt:lpstr>Example: Heap sort</vt:lpstr>
      <vt:lpstr>Application</vt:lpstr>
      <vt:lpstr>Application of Priority Queue</vt:lpstr>
      <vt:lpstr>Application of Heap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237</cp:revision>
  <dcterms:created xsi:type="dcterms:W3CDTF">2014-08-07T07:57:10Z</dcterms:created>
  <dcterms:modified xsi:type="dcterms:W3CDTF">2015-09-23T02:28:21Z</dcterms:modified>
</cp:coreProperties>
</file>