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08" r:id="rId2"/>
    <p:sldId id="357" r:id="rId3"/>
    <p:sldId id="352" r:id="rId4"/>
    <p:sldId id="310" r:id="rId5"/>
    <p:sldId id="311" r:id="rId6"/>
    <p:sldId id="312" r:id="rId7"/>
    <p:sldId id="350" r:id="rId8"/>
    <p:sldId id="313" r:id="rId9"/>
    <p:sldId id="314" r:id="rId10"/>
    <p:sldId id="316" r:id="rId11"/>
    <p:sldId id="317" r:id="rId12"/>
    <p:sldId id="318" r:id="rId13"/>
    <p:sldId id="319" r:id="rId14"/>
    <p:sldId id="351" r:id="rId15"/>
    <p:sldId id="320" r:id="rId16"/>
    <p:sldId id="321" r:id="rId17"/>
    <p:sldId id="322" r:id="rId18"/>
    <p:sldId id="323" r:id="rId19"/>
    <p:sldId id="353" r:id="rId20"/>
    <p:sldId id="324" r:id="rId21"/>
    <p:sldId id="325" r:id="rId22"/>
    <p:sldId id="354" r:id="rId23"/>
    <p:sldId id="355" r:id="rId24"/>
    <p:sldId id="328" r:id="rId25"/>
    <p:sldId id="329" r:id="rId26"/>
    <p:sldId id="356" r:id="rId27"/>
    <p:sldId id="330" r:id="rId28"/>
    <p:sldId id="331" r:id="rId29"/>
    <p:sldId id="332" r:id="rId30"/>
    <p:sldId id="333" r:id="rId31"/>
    <p:sldId id="334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35" r:id="rId45"/>
    <p:sldId id="33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6729" autoAdjust="0"/>
  </p:normalViewPr>
  <p:slideViewPr>
    <p:cSldViewPr snapToGrid="0" snapToObjects="1">
      <p:cViewPr varScale="1">
        <p:scale>
          <a:sx n="105" d="100"/>
          <a:sy n="105" d="100"/>
        </p:scale>
        <p:origin x="8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11:42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16647 15266 18 0,'-6'6'9'0,"-3"31"-5"0,6-24 9 15,-3 13-12-15,-3 9 0 0,-3 2 1 16,0 8 0-16,0 5-3 16,0-7 1-16,3 4 0 15,3-15 0-15,0 13-3 16,1-3 1-16,2-5-4 15,0-10 0-15</inkml:trace>
  <inkml:trace contextRef="#ctx0" brushRef="#br0" timeOffset="297.0338">16673 15269 12 0,'0'-13'6'0,"9"13"1"0,-6 5 7 15,3 8-12-15,0 3 0 16,3 13 2-16,0 6 0 16,0-1-5-16,0 1 1 15,0 4 2-15,0 6 0 16,-3 0-1-16,3-13 1 15,0 5-2-15,0-3 0 16,0 1-3-16,-1-9 1 0,-2-2-4 16,0-8 1-16,0-5-2 15,0-4 0-15</inkml:trace>
  <inkml:trace contextRef="#ctx0" brushRef="#br0" timeOffset="493.3916">16540 15589 11 0,'-3'-5'5'0,"14"5"1"15,-2 0 7-15,3 0-11 16,3 0 0-16,3 0 0 16,3 0 1-16,0-3-5 15,0 3 1-15,-1 0-1 16,1 0 1-16,0 0-5 0,0 0 1 15</inkml:trace>
  <inkml:trace contextRef="#ctx0" brushRef="#br0" timeOffset="1093.3059">16873 15288 13 0,'-12'-11'6'0,"-15"-13"1"0,18 14 9 0,-3-4-15 15,0-4 0-15,-2-1 1 16,-4 1 1-16,0 5-3 16,0-1 0-16,-3 4 2 15,-3-1 0-15,1 6-1 16,-4 2 1-16,3 3-1 15,0 6 0-15,0 7-1 16,-5 5 1-16,-1 6-1 16,-6 0 0-16,3 16 0 15,1 7 1-15,2 6-2 16,3 0 1-16,3 8 0 16,3 0 1-16,9-8-1 15,7 2 0-15,5 1 0 16,8-3 1-16,10 5-1 15,3-18 1-15,6-6-1 16,3-5 0-16,-1-5 0 0,1-6 0 16,3-4 0-16,6-4 1 15,-4-4 0-15,1-4 0 16,0-2 0-16,-3 6 0 16,-1-12 0-16,-2-7 1 15,0-13-2-15,-6-1 1 16,-1-13 0-16,-5 9 0 15,-3-6 0-15,0-6 0 16,-6-4-1-16,0 4 0 16,-3 1 0-16,0 5 1 0,0-3-1 15,0 9 0-15,-3-1-1 16,-3 8 0-16,0-3-4 16,0 6 1-16,0 0-5 15,-3 3 0-15</inkml:trace>
  <inkml:trace contextRef="#ctx0" brushRef="#br0" timeOffset="2084.5698">19114 15277 9 0,'-24'-16'4'0,"10"19"7"0,11-1-2 16,-3 6-7-16,-3 3 0 16,-6 13 0-16,-3 2 1 15,3 14-4-15,0-6 0 16,3 6 2-16,6 5 0 15,0 0-1-15,9-5 1 16,3 2 0-16,6 6 0 16,3-6 0-16,3-5 0 15,12-5 0-15,-1-3 0 0,1-8 0 16,6-10 1-16,-3-3-1 16,-1-8 0-16,-2-6 0 15,0-4 0-15,0-9 0 16,-3-7 0-16,-4 10 0 15,1-5 0-15,-3-6 0 16,-3-2 1-16,0-3-1 16,-6 3 1-16,-3-5 0 15,2-1 0-15,-5-4-1 16,-6 4 1-16,0 4-1 16,-3-4 0-16,-3 3 0 15,-5 9 0-15,-1 4 0 16,-3 1 1-16,-3-1-2 15,0 3 1-15,-3 0 0 16,3 3 0-16,1 0-1 16,-4 2 0-16,0 3-1 15,-3 3 1-15,0 2-2 16,-3 6 0-16,1 2-4 0,-4-2 1 16,-3 5-5-16,-3 8 0 15</inkml:trace>
  <inkml:trace contextRef="#ctx0" brushRef="#br0" timeOffset="8059.1014">16548 17193 9 0,'-11'10'4'0,"-1"-12"0"16,9 4 4-16,0 6-8 16,-3 5 0-16,-6 1 1 15,3 4 0-15,-3 11-2 16,3-5 1-16,-3 5 0 16,3 3 1-16,0 2-1 15,6-2 0-15,0 0-1 16,3 5 1-16,6 0 0 15,3 5 0-15,3-7 0 16,0 2 0-16,0-8 0 16,3 2 0-16,6-4 0 15,-1-9 0-15,4-2 0 16,0-2 0-16,3-6 1 16,0-8 0-16,2 0 0 15,1-8 1 1,15-22 0-1,-3 4 0-15,-10-8 0 16,-2 5 0-16,-6 2-1 16,-3-2 1-16,-3 0-1 0,-4 0 0 15,-2 0 0-15,-3 5 1 16,-3 5-1-16,-3 1 0 16,0-1-1-16,-3-7 1 15,0 7 0-15,-3-7 1 16,-6 7-2-16,0-2 1 15,0-3-1-15,0 8 1 16,1-2-1-16,-1 7 1 16,0-5-1-16,0 1 0 15,0-4 0-15,-6 8 0 16,0-2 0-16,-3 0 1 0,0 2-1 16,1-2 0-16,-1 11 0 15,0-6 0-15,0 0 0 16,0 5 0-16,-3 0-1 15,0-2 1-15,4 10-2 16,-4 1 0-16,3-1-1 16,0 0 1-16,3 1-3 15,3 2 0-15,3-6-2 16,3 3 1-16</inkml:trace>
  <inkml:trace contextRef="#ctx0" brushRef="#br0" timeOffset="9139.7857">19126 17301 8 0,'-9'8'4'0,"-3"-16"-2"16,9 8 5-16,-3 5-7 15,0-2 0-15,0 13 1 0,1-3 0 16,-4 0 0 0,0 3 0-16,0 5 0 0,0 6 1 15,-3 2-1-15,6 0 1 16,3 3-1-16,0 2 1 15,3 1-2-15,3-1 1 16,0-2-1-16,3-3 1 16,0-5-1-16,6 5 0 15,0-8 0-15,6-3 1 16,2-2 0-16,4-5 0 16,3 0 0-16,0-6 0 0,0-3 0 15,-4-2 0 1,13-7 0-1,-3-9 1-15,-3 0-1 16,-1-5 0-16,-2 5 0 16,-3-5 0-16,-3-3 0 15,0 3 0-15,-1 5-1 16,-2-5 1-16,-3-3 0 16,-3 3 0-16,0-6 0 15,-3 6 0-15,0 0-1 16,-3-3 1-16,0 11-1 15,-6-3 1-15,0-3-1 16,-3 1 1-16,0-1-1 16,0 3 0-16,-3-2 0 15,0 2 0-15,0 0 0 16,0 3 1-16,0-3-1 16,-3 5 0-16,0 1 0 0,0-1 0 15,-3-2 1-15,-5 5 0 16,5 0-1-16,-3-2 0 15,0-1 0-15,0 3 0 16,0 0 0-16,3 0 1 16,-3 0-1-16,0 3 1 15,4-3-1-15,-4-3 1 16,3 4-1-16,-6 1 0 16,0 4-1-16,0-4 0 15,0 4-2-15,-3 2 1 0,4 2-2 16,-7-2 0-16,3 8-4 15,0 8 1-15,0 5-1 16,0-5 1-16</inkml:trace>
  <inkml:trace contextRef="#ctx0" brushRef="#br0" timeOffset="10040.6599">16483 14991 8 0,'-12'-31'4'0,"12"4"-3"0,0 16 6 16,0-4-7-16,0-4 0 15,6-7 1-15,0 2 0 0,3 0-1 16,6-8 0-16,3 3 0 15,5-3 1-15,7 6 0 16,3 2 0-16,3 8-1 16,5 6 1-16,1 7-1 15,0 8 0-15,-4 6 0 16,-5 5 1-16,-6 0-1 16,-3 2 1-16,-3 9 0 15,-4 7 0-15,-5 8 0 16,-6-2 1-16,-3 0-1 15,-3-3 0-15,-6 2-1 16,-3-4 1-16,0-1-3 16,-2-2 0-16,2-8-3 15,3-3 1-15</inkml:trace>
  <inkml:trace contextRef="#ctx0" brushRef="#br0" timeOffset="10625.9447">16968 15531 4 0,'0'5'2'0,"3"-10"0"16,0 5-2-16,6 0 1 16,6-3 0-16,6 3 0 15,9 0 1-15,5 0-2 16,13 0 0-16,11 0 2 16,1 0 0-16,2 0-1 15,13 0 1-15,2 0-1 0,7 0 1 16,-1 0-1-16,0-2 0 15,7 2 0-15,-4 0 1 16,6 0-1-16,-6 0 0 16,-2 0 0-16,-1 0 0 15,-2 0 0-15,-4 0 0 16,-3 0-1-16,-2 0 0 16,-10 0 0-16,-5 0 0 15,-13-3 0-15,-2 3 0 16,-9 0-3-16,-6 0 0 15,-4 3-1-15,-5-1 0 0</inkml:trace>
  <inkml:trace contextRef="#ctx0" brushRef="#br0" timeOffset="11332.2232">16882 15856 2 0,'30'6'1'0,"26"31"2"0,-41-27-2 0,12 1-1 15,9 5 1-15,5 5 0 16,13 5 1-16,5 6-2 16,1 0 0-16,2 8 1 15,10 7 0-15,-7 6 0 16,7 3 0-16,2-6-1 15,-5 3 1-15,-4 0-1 16,7 0 0-16,-4-8 0 16,-3 0 1-16,4 8-1 15,-4-8 0-15,-2-3 0 16,-4 6 0-16,-5-6 0 16,-3-10 0-16,2 10 0 15,-2-8 0-15,-4 3 0 16,1-2 0-1,21 2 0-15,-10-3 0 16,-11-5 0-16,-7 3 0 16,-5-11 0-16,-3 3 0 15,-3-5 0-15,-7-1 0 16,1 1 0-16,-3-3 0 16,0-1-2-16,-3 4 0 15</inkml:trace>
  <inkml:trace contextRef="#ctx0" brushRef="#br0" timeOffset="11977.5709">16638 16018 5 0,'-6'-3'2'0,"6"3"-3"0,0 0 3 0,0 3-2 16,0 5 1-16,0 2 0 16,0 14 0-16,0 8-1 15,3 2 1-15,3 19 0 16,0 5 1-16,-3 1 0 15,3 9 0-15,0 1-1 16,0 5 1-16,-1 3-1 16,-2 0 0-16,0-16 0 15,0 0 0-15,0 2-1 16,0-10 1-16,0-8-1 16,0-5 0-16,0-9-1 15,0 6 0-15,0-7-2 16,3-7 0-16</inkml:trace>
  <inkml:trace contextRef="#ctx0" brushRef="#br0" timeOffset="12505.8271">20102 15769 7 0,'-3'-8'3'0,"42"-5"0"0,-24 8 3 16,6-3-5-16,12 0 1 16,8-3-1-16,10 1 1 15,8-1-3-15,1 3 1 16,-3 0 0-16,-7 3 1 15,-2 0-4-15,-7-1 0 16</inkml:trace>
  <inkml:trace contextRef="#ctx0" brushRef="#br0" timeOffset="12729.1198">20442 15849 15 0,'-12'29'7'0,"9"13"-7"16,3-31 12-16,0 4-12 15,0 1 1-15,0 5-1 16,0 1 0-16,0 1-1 16,3-1 1-16,3 1-3 15,0-4 0-15,6-6-2 16,3 0 1-16</inkml:trace>
  <inkml:trace contextRef="#ctx0" brushRef="#br0" timeOffset="13028.685">20659 16042 7 0,'9'5'3'0,"0"-2"0"0,-3-3 4 16,0 0-7-16,3-6 1 15,3-2 1-15,0 0 0 16,5 1-2-16,-5-1 1 16,0 0 2-16,-3-3 0 15,-3-2 0-15,-3-3 1 0,-6 0-1 16,-3-2 1-16,-6 10-3 16,0 0 1-16,-8 8-2 15,-1 5 1-15,0 6-2 16,-3 4 0-16,3-4-2 15,6 0 1-15,3-3-3 16,6 5 1-16,6-5-2 16,9-3 1-16</inkml:trace>
  <inkml:trace contextRef="#ctx0" brushRef="#br0" timeOffset="13240.298">20948 15714 15 0,'3'-3'7'0,"-6"11"-8"16,3-5 13-16,0 7-12 15,-3 9 1-15,0 10-1 0,3 5 1 16,0 3-2-16,0-10 1 31,6 15-2-31,0-8 0 16,0-7-2-16,0-6 0 15</inkml:trace>
  <inkml:trace contextRef="#ctx0" brushRef="#br0" timeOffset="13974.4215">20820 15833 10 0,'0'0'5'0,"9"0"-6"0,0 0 7 0,3 8-6 15,2-3 0-15,13 0-1 16,3 3 1-16,3-3-1 16,-1-2 1-16,4-3-2 15,-3 0 1-15,-3 0-1 16,-3-3 0-16,-4-2 0 16,1 0 0-16,-6 0 1 15,-6-3 1-15,-3 0 1 16,-6 0 1-16,-3 2 0 15,-6 1 1-15,0-3-1 16,-3 11 1-16,-3 5 0 16,-9 0 0-16,6 5-2 15,0 3 0-15,4-3-1 16,2 3 0-16,3-3 0 0,3 0 0 16,3-2-1-16,6 0 0 15,3-4 0-15,2 1 1 16,1-2-1-16,3-9 1 15,3 0 0-15,0-5 0 16,-3-2 0-16,0-1 0 16,-3 1 1-16,-3 2 1 15,0 0-1-15,-1 3 1 16,-2 10-1-16,3 0 1 16,0 6-2-16,0-1 1 0,0 1-1 15,3-1 0-15,0-2-1 16,3-5 1-16,0 0-2 15,3-11 0-15,2-5-1 16,4 2 1-16,-3-8-1 16,0-4 1-16,-3 4-1 15,-3-10 1-15,-3-3 1 16,-1 3 1-16,-2-5 1 16,-3 10 1-16,0 0 0 15,-3 6 1-15,0 4 1 16,-3 4 0-16,0 2 0 15,0 8 0-15,0 10 0 16,0 1 0-16,0 10-2 16,0 6 1-16,0 2-2 15,0 5 1-15,0 1-1 16,3 2 0-16,0-6-3 0,3-2 0 16,0 1-3-16,3-4 0 15,0 0-2-15,0 4 1 16</inkml:trace>
  <inkml:trace contextRef="#ctx0" brushRef="#br0" timeOffset="16107.446">20579 16685 4 0,'0'15'2'0,"6"28"1"16,0-33-1-16,-6 4-1 15,0 2 1-15,0 5 0 16,0 3 1-16,0-9-4 15,-3 4 1-15,3-9 2 16,0 4 0-16,0-6-1 16,0-3 1-16,0-2 0 15,0 5 0-15,0-8-1 16,6 0 1-16,3-11-1 16,2-2 1-16,4-8-1 15,0-1 0-15,0-1-1 16,0-1 1-16,0 11-1 15,-3-3 1-15,0 8-1 16,0 2 1-16,2 6-1 0,-2 6 1 16,0 2 0-1,-3 8 0-15,0-1-1 16,0 7 0-16,-3-7 0 16,0 1 1-16,0-2-3 15,0-1 0-15,3 0-4 16,0-2 0-16</inkml:trace>
  <inkml:trace contextRef="#ctx0" brushRef="#br0" timeOffset="16453.2777">21010 16745 11 0,'6'0'5'0,"12"11"-4"0,-9-8 6 15,3 5-7-15,6 5 1 0,0 0 1 16,-3 3 1-16,2 0-3 16,1-3 0-16,3 0 1 15,-3-2 0-15,0-1-2 16,-3 4 1-16,0-6-4 16,-1 0 0-16</inkml:trace>
  <inkml:trace contextRef="#ctx0" brushRef="#br0" timeOffset="16678.0947">21228 16661 9 0,'-9'-3'4'0,"0"6"-2"15,6 5 4-15,-3 8-6 16,0 2 1-16,0 6-1 15,-3 2 1-15,0 4-1 0,-3 7 0 16,-3-11 0-16,3-2 0 16,0-3-2-16,4-2 0 15,2-4-1-15,0-4 1 16</inkml:trace>
  <inkml:trace contextRef="#ctx0" brushRef="#br0" timeOffset="18989.4829">21621 16735 3 0,'0'0'1'0,"0"0"1"0,0 0 0 16,2 3-1-16,-2 2 0 16,3 3 1-16,-3 0 0 15,0 5-3-15,0-2 1 16,0 7 1-16,0 1 0 0,0-1-1 16,0-2 1-16,0-5-1 15,0-4 1-15,0 1-1 16,0 0 1-16,0 0-1 15,0-8 1-15,0 0 0 16,3-8 1-16,3-8-1 16,0 6 0-16,0-9-1 15,3 1 1-15,0-3-1 16,0 5 1-16,0 0-2 16,-3 3 1-16,3 2 0 15,-3 6 0-15,0 0-1 16,3 2 1-16,0 3 0 15,-3 0 0-15,3 5 0 32,-1 0 0-32,1 3 0 15,0 3 1-15,-3 0 0 16,3-3 1-16,-3 5-1 0,0 0 0 16,0 6-1-16,0-1 1 15,0 1-2-15,0-6 1 16,0 0-4-16,3-2 0 15</inkml:trace>
  <inkml:trace contextRef="#ctx0" brushRef="#br0" timeOffset="19875.5462">22284 16687 7 0,'-3'0'3'0,"9"6"0"0,-3-1 1 16,3 8-3-16,0 3 0 15,0 0 0-15,-3 0 0 16,9 0-2-16,0-3 1 15,0 0 0-15,0-2 1 16,0 5-1-16,0-6 0 16,-4-2 0-16,1-3 1 15,0-2-1-15,-3 0 1 16,0-3-1-16,3-3 1 16,-3-8-1-16,-3-4 0 0,-3-1 0 15,3 2 0-15,0-4-1 16,0-3 0-16,0 5 0 15,0 0 1-15,-3 8 0 16,0 0 0-16,0 3-1 16,0-1 1-16,0 6-1 15,6 3 1-15,0 0-1 16,0 5 1-16,3 5 0 16,3-2 0-16,0-1-1 15,-1 1 1-15,1-3 0 16,0 0 0-16,0-3 0 15,0-2 0-15,3-3 0 16,-3 0 1-16,0-3-1 16,3-2 0-16,-3-3 0 15,-4 5 1-15,1-5-1 16,0 0 0-16,-3-5 0 16,-6 0 0-16,-3 2 0 15,0-2 0-15,-6 0 0 0,0 2 0 16,4-2 0-16,-4 8 1 15,0-3-1-15,0 2 1 16,0 6-1-16,3 0 0 16,0 6-1-16,0 7 1 15,0 3-1-15,3 5 1 16,0 0-1-16,3 0 1 16,0-2-1-16,3-3 1 0,3 7 0 15,3-9 0-15,3-1-1 16,6-5 1-16,0-3-2 15,2-2 0-15</inkml:trace>
  <inkml:trace contextRef="#ctx0" brushRef="#br0" timeOffset="20206.6995">22880 16812 8 0,'-6'-8'4'0,"21"-29"-3"0,-12 29 7 16,-1-6-8-16,1-1 1 15,3 4 1-15,0-2 1 16,0 0-4-16,0 2 0 16,3 3 1-16,-6 3 0 15,9 5-1-15,-3 0 1 16,0 0-3-16,-6 0 1 16,6 0-1-16,0 5 1 15</inkml:trace>
  <inkml:trace contextRef="#ctx0" brushRef="#br0" timeOffset="20505.8156">23130 16555 9 0,'0'0'4'0,"3"5"-5"15,0 3 8-15,0 3-7 16,0-1 1-16,2 6 0 16,1 3 1-16,0 5-3 15,0-3 1-15,-3 3 1 16,6-11 0-16,-3 8-3 0,0-8 1 15,-3 0-2-15,0-7 1 16</inkml:trace>
  <inkml:trace contextRef="#ctx0" brushRef="#br0" timeOffset="20836.3215">23091 16687 8 0,'0'-2'4'16,"12"-6"-4"-16,-6 0 5 0,3 5-5 15,3-2 0-15,3 5 0 16,-1 0 0-16,4-3 0 16,0 3 0-16,-3 0 0 15,0 0 0-15,3 0 0 16,-3 0 0-16,-1 0 0 15,-2 3 0-15,-3-3 0 16,0 8 1-16,-3-8 0 16,-3 8 0-16,9 2-1 15,-3 1 1-15,-3-3-1 16,-3 8 1-16,0 0-2 16,6-3 1-16,-9-5-3 15,6 0 1-15</inkml:trace>
  <inkml:trace contextRef="#ctx0" brushRef="#br0" timeOffset="21001.7805">23293 16550 8 0,'-3'0'4'0,"15"0"-6"0,-12 0 5 0,6 2-6 15,-3 4 0-15</inkml:trace>
  <inkml:trace contextRef="#ctx0" brushRef="#br0" timeOffset="21736.3832">23594 16650 7 0,'-9'0'3'0,"0"-5"-1"0,6 5 6 16,0 0-8-16,0 0 0 15,0 5 1-15,0 6 0 16,0-3-2-16,0 8 1 16,0-1 0-16,-3-1 1 15,6 2-1-15,0-3 1 16,9-3-2-16,-3 1 1 15,3 0 0-15,0 2 1 0,9-5-2 16,-3 0 1-16,3 0 0 16,0 0 0-16,-4-8-1 15,10 0 0-15,3 0 0 16,-9-8 1-16,6 0-1 16,-6 5 0-16,-1-10 0 15,1-3 1-15,-3 0-1 16,0 3 1-16,-3 0-1 15,0-6 0-15,-3 3 1 16,0 3 1-16,-6 0-1 16,-3 2 1-16,-9 1 0 15,9-1 0-15,-9 3 0 16,3 0 1-16,-6 3-1 16,-3 2 1-16,3 3-1 15,-3 0 0-15,0 3-1 16,6 2 1-16,1-2-1 15,-1 5 1-15,3 2-1 0,0 1 0 16,3-3-1-16,0 8 1 16,6 0 0-16,6-3 0 15,0 3-1-15,5-3 1 16,4 0 0-16,-3-2 1 16,9 2-2-16,-6-2 1 15,0-1-2-15,0-2 1 16,-3-5-2-16,2 2 0 15</inkml:trace>
  <inkml:trace contextRef="#ctx0" brushRef="#br0" timeOffset="22112.1891">24210 16640 10 0,'0'0'5'0,"-3"-8"-4"15,3 8 8-15,-6 0-8 16,6 0 1-16,-9 0 0 16,6 5 0-16,-3 0-2 15,-3-2 0-15,3 5 1 16,-2 0 1-16,5 0-2 16,-3 5 1-16,6-2-1 15,0-1 0-15,0 1-1 16,9 5 1-16,-4-3 0 15,4 3 0-15,6 0 0 16,-3-3 0-16,6 3 0 16,-3 0 0-16,0 2 0 0,-3-5 1 15,-3-2 0-15,-3-1 0 16,-3-2-1-16,-3 6 1 16,0-6 0-16,-6-3 0 15,-6-2-2-15,0 4 0 16,-3-7-4-16,0 6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43:47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17325 339 5 0,'0'0'2'0,"0"-8"-1"16,0 8 3-16,0 0-4 16,0-3 0-16,0 6 1 0,0-3 0 15,0 0-2-15,0 0 1 16,0 5 0-16,0-2 1 15,3 2-1-15,0-2 0 16,0 2 0-16,0 3 0 16,0-6 0-16,0 4 1 15,-3 2-1-15,0 0 1 16,0-3-1-16,0 3 1 16,3-5 0-16,-3 2 0 0,0 3-1 15,0-6 1-15,0 4-1 16,0-6 1-16,0 0-1 15,6 0 0-15,-6 0-3 16,0 8 1-16</inkml:trace>
  <inkml:trace contextRef="#ctx0" brushRef="#br0" timeOffset="8241.3811">17346 347 5 0,'6'13'2'0,"0"-11"0"15,-3 4 2-15,0-6-4 16,0 13 1-16,0-5 0 0,0 8 1 16,0 8-2-16,0-3 0 15,-3 8 1-15,3-5 0 16,-3 7-1-16,3-9 1 0,-3 15-1 15,3-6 1-15,0 9-2 16,3 2 1-16,0 3 0 16,0 3 0-16,0 2 0 15,0-5 0-15,-3 0 0 32,0 8 0-32,2 8 0 15,1 0 1-15,0 0-1 16,-3 5 0-16,0 3 0 15,0-3 0-15,3 5 0 16,0 11 1-16,0 0-1 16,-3 0 0-16,0 0 0 0,0-2 1 15,3 7-1-15,-3 6 0 16,0-6-1-16,0 3 1 16,0-3 0-16,0 3 1 15,0 8-1-15,-3 0 0 16,3-3 0-16,0 16 1 15,-3 3 0-15,0 3 0 0,0-14-1 16,3 13 0-16,-3 9 1 16,0-1 0-16,0-13 0 15,0 13 0-15,0 9 0 16,0-1 0-16,0-16-1 16,0 9 1-16,0 2-1 15,3 0 1-15,0-8-1 16,0 5 0-16,0 0 0 15,0-4 0-15,3 4 0 16,-3 8 0-16,-3 0 0 16,3-7 1-16,0 4-1 15,-3 1 0-15,3 2 0 16,0-5 0-16,3 0 0 16,-1-10 0-16,1 2 0 15,3-8 0-15,0-5-1 16,3-8 0-16,0-6-2 15,3-23 0-15,0-13-1 16,0-22 0-16</inkml:trace>
  <inkml:trace contextRef="#ctx0" brushRef="#br0" timeOffset="9367.8716">20126 212 5 0,'-3'-3'2'0,"6"-5"0"0,-3 11 1 0,6 2-2 16,-6 6 1-16,3-1-1 15,0 9 0-15,-3 10-2 16,0 0 1-16,-6 3 1 15,3 13 0-15,0 0-1 16,0 5 0-16,0 5 0 16,3 14 0-16,0-3 0 15,3 8 0-15,0 3 0 16,3-3 0-16,0 11 0 16,3 5 0-16,0 0 0 15,0-8 0-15,3 3 0 16,-3 5 0-16,3-1 0 15,-3 9 1-15,0-8-1 16,-1 3 0-16,4 10 0 16,-3 3 1-16,0-8-1 0,0 0 1 15,0 10 0-15,-3 9 0 16,-3-4 0-16,3-1 1 16,0 9-1-16,-3-2 0 15,-3 0 0-15,3-10 1 16,-3 13-1-16,0 7 0 15,-3-10-1-15,0-5 0 16,0 0 0-16,3 5 1 16,-3-8-1-16,0 3 0 0,3-11 0 15,0 8 0-15,-3 0 0 16,3-8 0-16,0-10 0 16,0 8 0-16,0 2 0 15,0-3 0-15,-3 1 0 16,3-6 0-16,0 6 0 15,-6 12 1-15,0-7-1 16,3 0 1-16,0-13-1 16,0 7 1-16,0 6-1 15,0-3 1-15,3-13 0 16,0 13 0-16,0-5-1 16,0 3 1-16,0-3-2 15,3-16 1-15,0 0-2 16,3-3 1-16,0-2-3 15,0-3 0 1</inkml:trace>
  <inkml:trace contextRef="#ctx0" brushRef="#br0" timeOffset="10628.4368">22701 564 4 0,'-3'21'2'0,"6"26"2"0,-3-31-4 16,0 13 0-16,0 16 1 15,0 6-1-15,0 2 1 16,-3 7-1-16,3 9 0 15,-3 13 0-15,-3-2 1 16,6 7 0-16,-3 3 0 16,0 0-1-16,3 16 1 15,-3-8-1-15,0 2 1 16,3 3-1-16,0 6 1 0,0 7-1 16,0-2 1-16,0 0-1 15,0 5 1-15,-3 2-1 16,0-1 1-16,0 12-1 15,0 0 1 1,3 72-1 0,0-24 0-16,3-19 0 15,0-2 1-15,0-11-1 16,0-2 0-16,-3-4 0 16,0-1 0-16,0-1 0 15,0-5 1-15,0-3-1 16,0 0 0-16,-3-7 0 15,3-1 0-15,0 3 0 16,-3-3 0-16,0 1 0 16,-3-6 0-16,3 3 0 15,-3-1 1-15,0-2-1 16,-3-2 1-16,9 10-1 0,-5-5 0 16,-1-3 0-16,0-6 0 15,3 6 0-15,0-5 0 16,0-5-1-16,0-6 1 15,3-8-1-15,3 0 0 16,0-15-2-16,0-11 0 16</inkml:trace>
  <inkml:trace contextRef="#ctx0" brushRef="#br0" timeOffset="12459.9278">16510 2170 10 0,'-3'-3'5'0,"9"6"-8"0,-6-3 8 0,9-3-5 15,3 3 0-15,2 0 0 16,7 0 0-16,6 0 0 16,6 3 0-16,8 2 0 15,10-5 1-15,6 0-1 16,-1 0 1-16,7 3-1 16,8-3 1-16,7 5-1 15,5-5 0-15,0 0 0 16,7 2 1-16,2 4-1 15,9-1 1-15,0 0-1 16,3 3 1-16,7-2-1 16,5 7 1-16,-3-5-1 15,3 0 0-15,9-8 0 16,3 5 1-16,-3-2-1 16,3 2 0-16,6 3-1 15,0-6 1-15,0 4 0 16,3 2 0-16,2 0 0 0,1 0 0 15,3 0 0-15,0 5 0 16,0-5 0-16,0 0 1 16,6 0-1-16,-3-3 0 15,-1 3 0-15,10 0 1 16,-3 0 0-16,-3-8 0 16,9 2-1-16,-4 4 0 15,1 2 1-15,0-6 0 16,-3 3-1-16,0-2 1 0,8 0-1 15,-11-3 0-15,-3 0 0 16,9 2 1-16,-15-2-2 16,0 0 1-16,-1 3-1 15,-2 0 1-15,-3-1-1 16,-6 4 1-16,3 2-1 16,-12-6 0-16,-3 4 1 15,3 1 1-15,-5-4-1 16,-7 2 1-16,0-2-1 15,-3 2 1-15,-6-2 0 16,-5 2 0-16,-1 1-2 16,-6-4 1-16,-11 3-1 15,2-2 1-15,-3 2-1 16,-5-5 1-16,-7 3-1 16,7 0 0-16,-7-3-2 15,-5 0 0-15,2-3 0 16,-8-5 0-16</inkml:trace>
  <inkml:trace contextRef="#ctx0" brushRef="#br0" timeOffset="14367.0846">18555 177 11 0,'-3'-5'5'0,"0"5"0"15,3 0 6-15,-3 0-10 16,0 5 0-16,0-2 0 0,-3 2 0 16,0 3-2-16,0-8 1 15,3 8 0-15,0 3 0 0,3 10 0 16,0 0 0-16,3 3 0 16,3-3 0-16,3 3 0 15,3-3 0 1,0-3 0-16,3 4 1 15,5-17-1-15,7 3 0 0,-3-8 1 16,3-5 0-16,0 2 0 16,-1-5 0-16,-2-5 0 15,-3-8 0-15,-6 5 0 16,-3 0 0-16,0-8-1 16,-3 11 1-16,0-3 0 15,-4 0 0-15,-5-5 0 16,0 5 1-16,-3 0-1 15,1 3 1-15,-4-3-1 16,-3 8 1-16,-3 0-1 16,-3 0 0-16,-3 0-1 15,-3 3 1-15,0-3-1 16,0 8 0-16,1 0-1 16,-4 0 1-16,-3 3-1 15,-6 2 1-15,4 0-2 16,2 6 0-16,0-3-2 15,3 5 0-15,3-5-3 16,6 8 0-16</inkml:trace>
  <inkml:trace contextRef="#ctx0" brushRef="#br0" timeOffset="15403.4473">17927 754 11 0,'-6'-3'5'0,"6"-2"-4"15,0 5 6-15,-3 5-7 16,0 3 1-16,0 6 0 16,0-4 0-16,-3 11-2 15,3 3 1-15,3-3 0 0,0 8 1 16,3 3-1-16,3-3 1 16,0-2-2-16,6 7 1 15,2-10 0-15,7-3 1 16,3-5 0-16,3-8 0 15,3-3 0-15,2-10 0 16,7-3 1-16,-6 0 0 16,0-8-1-16,-1 3 1 15,-8-11 0-15,-6-10 1 16,-9 2-1-16,-6-5 1 0,-9-3 0 16,-15 3 1-16,-3 8-2 15,-8 11 0-15,-1-4-1 16,-3 14 0-16,-3-13-1 15,4 8 0-15,2 18-2 16,3 3 0-16,6 6-3 16,9-7 0-16,10 9-2 15,8 0 0-15</inkml:trace>
  <inkml:trace contextRef="#ctx0" brushRef="#br0" timeOffset="16033.4331">19376 820 11 0,'-6'-8'5'0,"3"11"-3"16,3-3 5-16,0 5-7 16,-3 1 1-16,0 4-1 15,0 6 0-15,3 5 0 16,0 8 0-16,6 0 0 16,0-2 0-16,6 7 0 15,0-10 0-15,3 0 1 16,3-3 0-16,3-5 0 15,2-8 1-15,1-3 0 16,3-10 0-16,0-3 0 16,-3-8 1-16,5 0-1 15,-5-5 0-15,-3-8 0 16,0-3 1-16,-6 8 0 0,-3-10 1 16,-6 7 0-16,-6-2 1 15,-6 0-2-15,-6 5 1 16,-9 3-2-16,-3 5 0 15,-3 3-3-15,-5 10 1 16,-4 3-4-16,-3 8 0 16,0 3-4-16,1 8 0 15,-4 4-2-15,0 9 1 16</inkml:trace>
  <inkml:trace contextRef="#ctx0" brushRef="#br0" timeOffset="16754.5205">17644 1799 6 0,'-6'16'3'0,"3"26"0"16,6-31 1-16,0 2-4 15,3-2 0-15,3 5 0 16,3 2 0 0,17-2 0-1,4-8 1-15,-3-3 0 16,3-5 0-16,-7-5 1 15,-2 0 0-15,-3-6 1 16,-3-5 0-16,-6-2 1 16,-3-1 0-16,-9-7 0 15,-3-1 0-15,-12-2-1 16,-9 5 0-16,-6-2-1 16,1 7 0-16,-4 3-2 15,6 6 1-15,3 7-2 0,3 3 0 16,4 3-2-16,2 5 0 15,3 5-4-15,6 3 1 16,3-3-1-16,9 8 1 16</inkml:trace>
  <inkml:trace contextRef="#ctx0" brushRef="#br0" timeOffset="17204.8899">18337 1783 8 0,'-3'8'4'0,"-6"13"-3"16,9-13 5-16,0 8-6 15,3 3 0-15,3-6 1 16,0 3 0-16,0 0-1 16,0 2 0-16,3-2 0 15,3-8 1-15,6 0 0 16,6-5 0-16,3-6 0 16,2-10 1-16,1 10 0 15,0-13 0-15,0-5 1 16,-7 0 0-16,-5-3 1 0,-9-13 0 15,-6 0 0-15,-9 5 1 16,-6 0 0-16,-9 6 0 16,-2 8-2-16,-4-1 1 15,-3 11-3-15,0-3 1 16,1 14-4-16,2 10 1 16,3 9-6-16,3 1 1 15,9-7-4-15,9 8 1 0</inkml:trace>
  <inkml:trace contextRef="#ctx0" brushRef="#br0" timeOffset="17970.3806">21504 196 11 0,'-9'0'5'0,"-2"5"-2"15,11-2 4-15,-3-3-7 16,0 0 0-16,3 13 2 15,0 8 0-15,3-2-2 16,3 10 0-16,2-5 1 16,7 5 0-16,3 0 0 15,0 0 0-15,0-5 0 16,6-3 0-16,-3-5 0 16,2-8 0-16,1-6 0 15,0-10 0-15,0-2 0 16,-3-3 1-16,0-11 0 0,-4 0 0 15,-2-5 0-15,-6 0 0 16,-3-3 0-16,-9 3 0 16,-6 0 1-16,-6 5 0 15,-5 0-2-15,-7 11 1 16,3 0-2-16,-6 10 1 16,-9 3-2-16,-2 8 0 15,-4 0-4-15,0 5 0 16,1 6-4-16,-1 10 1 15</inkml:trace>
  <inkml:trace contextRef="#ctx0" brushRef="#br0" timeOffset="18496.2154">20790 661 8 0,'-3'8'4'0,"-3"14"-1"0,6-20 1 16,0 11-4-16,-3 9 1 16,3 1 0-16,0 7 0 15,0 1-1-15,3 9 0 16,3-11 0-16,6 0 1 16,6 0-1-16,3-5 1 15,2-3 0-15,4-5 1 16,9-13-1-16,9-3 0 15,-4-11 0-15,1-10 1 16,-3-11 1-16,-4 3 0 0,-8-3 0 16,-3-13 0-16,-12 16 0 15,-12 0 1-15,-6-8-1 16,-3 5 0-16,-15 3-2 16,-9 13 1-16,-2 3-2 15,-1 13 0-15,0 6-3 16,1-6 0-16,5 10-5 15,9 3 1-15,12 1 0 16,6 1 0-16</inkml:trace>
  <inkml:trace contextRef="#ctx0" brushRef="#br0" timeOffset="19096.4544">22186 781 5 0,'-12'7'2'0,"3"12"3"16,9-6 0-16,-3 8-5 16,3 3 1-16,0 0 0 15,6 5 1-15,0 0-2 16,6 0 0-16,6-5 1 16,3-3 0-16,3-10 0 15,8-6 1-15,7-5-1 16,0-8 1-16,-4-5 0 0,1-8 1 15,-12-8 0-15,0 2 0 16,-6-2 0-16,-9-8 1 16,-12-8-1-16,-9 16 0 15,-6 5-1-15,-9 8 1 16,-6 0-2-16,-2 1 0 16,-4 15-2-16,0 8 1 15,-3 15-4-15,4 1 0 16,-1 8-4-16,0 2 1 15</inkml:trace>
  <inkml:trace contextRef="#ctx0" brushRef="#br0" timeOffset="19712.8641">20358 1881 5 0,'-8'11'2'0,"5"15"5"0,3-18-5 16,0 0-2-16,5 11 1 0,1 7 0 16,3-7 0-16,3 2-1 15,0-5 0-15,3-3 1 16,3-8 0-16,6-5 0 16,3-5 1-16,2-11 0 15,-2-5 0-15,-3 0 1 16,-3-8 0-1,-21-22 1 1,-6 6 1-16,-12 8-1 16,-3 8 0-16,-3 5-2 15,0 8 0-15,-2 11-2 16,-1 5 0-16,0 13-4 16,3-2 0-16,6 2-2 15,7 8 0-15,11 3-1 16,11-8 0-16</inkml:trace>
  <inkml:trace contextRef="#ctx0" brushRef="#br0" timeOffset="20102.7937">20802 1942 10 0,'-3'3'5'0,"3"42"-4"0,3-32 8 0,0 8-9 16,3-13 0-16,3 0 2 16,3 3 0-16,0 2-2 15,5-5 0-15,4-8 1 16,9 5 1-16,3-13 0 15,0-10 0-15,-1-6 0 16,-5 5 0-16,-3-10 1 16,-6-8 0-16,-9-8 0 15,-12 0 1-15,-9 3-1 16,-12 7 1-16,-3 14-2 16,-3 8 1-16,-2 13-3 15,-1 13 0-15,0 8-3 16,3-2 0-16,7 7-5 15,8-2 0-15</inkml:trace>
  <inkml:trace contextRef="#ctx0" brushRef="#br0" timeOffset="20914.3944">23972 209 8 0,'-6'0'4'0,"-3"11"1"0,9 2-3 0,0 0-2 16,0 6 0-16,0 7 1 15,6 6 0-15,-3-3-1 16,6 3 0-16,6-9 1 15,0 4 1-15,6-11-1 16,2-6 1-16,4-4 0 16,6-6 0-16,9-14 0 15,-4-1 0-15,1-9-1 16,-6 3 1-16,-9-3 0 16,-1-13 0-16,-5 5 0 15,-9-5 1-15,-9 8-1 16,-9-3 1-16,-9 3-1 15,-5 13 0-15,-1 3-2 16,-6 10 0-16,-9-2-2 16,-2 13 1-16,-1 5-5 0,0-2 0 15,1 18-1-15,5 8 0 16</inkml:trace>
  <inkml:trace contextRef="#ctx0" brushRef="#br0" timeOffset="21438.6343">23344 714 8 0,'-9'16'4'0,"6"5"-2"15,3-13 3-15,-3 8-4 16,3 5 0-16,0 11 0 15,0 5 0-15,3-13-2 16,3 5 1-16,0-8 0 16,12 3 1-16,0-8-1 0,2-3 1 15,4-13 0-15,3 0 1 16,3-8 0-16,3-13 0 16,-4-3 0-16,-2-5 1 15,-9-3 0-15,-3 3 1 16,-9-8-1-16,-12 8 0 15,-9 0 0-15,-3 5 0 16,-6 3-2-16,6 10 0 16,-5 4-2-16,-7 1 1 15,0 12-3-15,-3 1 1 16,13 9-3-16,5 0 0 0,6-3-2 16,15 11 1-16</inkml:trace>
  <inkml:trace contextRef="#ctx0" brushRef="#br0" timeOffset="21994.3415">24585 841 8 0,'-6'0'4'0,"12"16"-1"0,-6-13 3 16,0 5-6-16,0 5 1 15,3 3 0-15,-3 5 1 16,9-5-3-16,0 5 1 16,3 0 1-16,0-5 1 0,6-8-1 15,5 0 1-15,4-5-1 16,-3-3 1-16,9-8 0 15,-6-3 0-15,-4-10 0 16,4-3 0-16,-6 0 1 16,-9-5 1-16,-3 0 0 15,-9-3 0-15,-3-5 0 16,-12 8 0-16,0 5-1 16,-12 9 0-16,-5 1-3 15,-1 14 1-15,-3 16-4 16,-6-3 1-16,7 11-4 15,-4 0 0-15,0 11-3 16,1 4 0-16</inkml:trace>
  <inkml:trace contextRef="#ctx0" brushRef="#br0" timeOffset="22669.4646">22933 1836 7 0,'-3'16'3'0,"15"42"2"0,-6-50-1 15,3 8-4-15,0 3 0 16,0-1 1-16,3 1 0 15,0-9-1-15,6-2 0 16,2-8 1-16,4-8 0 16,0-5 1-16,-3 5 0 15,-9-13 2-15,3-3 0 16,-9-2 0-16,-9-1 1 16,-6-2-1-16,-9 0 0 15,3 8-2-15,-6 2 1 16,-6 11-3-16,-2 11 0 0,-1 10-2 15,6 3 1-15,6-3-3 16,6 6 0-16,12-6-3 16,12 3 1-16,3-3-1 15,9-5 1 1</inkml:trace>
  <inkml:trace contextRef="#ctx0" brushRef="#br0" timeOffset="23015.7545">23409 1889 12 0,'-9'29'6'0,"9"19"-3"0,3-32 11 16,6 0-14-16,0-3 1 15,3 0-1-15,0-5 1 16,3-5-1-16,3-6 0 16,0-10 0-16,9-8 1 15,-4 10 0-15,-2-15 1 16,-3-1 1-16,-6-2 0 16,-6-3 1-16,-12-2 0 15,-3 2 0-15,-9 3 1 16,-6 8-3-16,4 10 1 0,-10 11-4 15,6 0 1-15,-3 8-6 16,6 5 0-16,6 6-3 16,6-3 0-16</inkml:trace>
  <inkml:trace contextRef="#ctx0" brushRef="#br0" timeOffset="25327.8612">16281 4792 10 0,'-6'-6'5'0,"6"9"-5"0,0-3 5 15,6-3-6-15,0 1 0 16,8 2 0-16,7 0 0 15,6 0 1 1,6 0 1-16,2-3-2 16,7-2 0-16,12-1 1 15,2 1 0-15,10 5 0 16,8-3 1-16,-2 1-1 16,5-1 1-16,6 3 0 15,10 5 1-15,2-2-2 16,0 2 1-16,6 1-1 15,9 2 1-15,1-3-1 16,-4 0 1-16,3 1-1 0,9-1 0 16,-6 0 0-16,3 0 0 15,3 1 0-15,6 2 0 16,-6-3-1-16,3 3 1 16,3-3 0-16,3 3 0 15,-9-3 0-15,6 1 1 16,-6-1-1-16,6 3 0 15,-5-8 0-15,2 3 1 16,-3-1-1-16,0-2 0 0,0 0 0 16,-3 0 0-16,3 0 0 15,0-2 1-15,0 2-1 16,-3 0 0-16,0-3 0 16,3 0 0-16,-6 1 0 15,0-1 0-15,1 0 0 16,5 1 0-16,-6-4 0 15,0 1 0-15,0 0-1 16,6 0 1-16,-12-3 0 16,0 0 0-16,-2 2 0 15,8 1 0-15,-12 0 0 16,0-1 0-16,-3 4 0 16,-2 2 0-16,5 0 0 15,-9 0 0-15,-3 0-1 16,4 2 1-16,-7 1-1 15,-6 0 1-15,4-1-1 16,-4 4 1-16,0-1 0 16,-2-2 0-16,-1 2 0 0,1 0 0 15,-4 1 0-15,0-1 0 16,1-3 0-16,-7 4 0 16,1-4 0-16,2 1 0 15,-8 0 0-15,5-1 0 16,-2 1 0-16,-7 0 1 15,1 2-1-15,-1-2 0 16,-2-1 0-16,-1 1 0 0,-2 0 0 16,8 2 0-16,-8-5 0 15,3 0 0-15,-7 0 0 16,1-3 0-16,-1 3-1 16,1 0 0-16,-6-2-2 15,5-1 1-15</inkml:trace>
  <inkml:trace contextRef="#ctx0" brushRef="#br0" timeOffset="31124.2424">15831 3254 12 0,'0'6'6'0,"9"36"-1"0,-9-29 6 0,0 8-11 16,0 9 1-16,3-7 0 16,0 9 0-16,3 10-2 15,0-2 1-15,-3-8 0 16,3-3 1-16,0 3-3 15,-3-8 0-15,-3-9-3 16,0-1 1-16</inkml:trace>
  <inkml:trace contextRef="#ctx0" brushRef="#br0" timeOffset="31318.0092">15691 3492 11 0,'-24'11'5'0,"21"-14"1"16,3 3 6-16,0 0-12 15,6 0 0-15,6-2 0 16,3-1 0-16,6-2 0 0,3-3 1 16,9 0-1-16,-1 0 0 15,4-3-1-15,0 1 0 16,-1 2-2-16,-5 0 0 16,-6 0-2-16,-6 5 1 15</inkml:trace>
  <inkml:trace contextRef="#ctx0" brushRef="#br0" timeOffset="32158.7889">16060 3403 11 0,'0'10'5'0,"3"9"-2"0,0-11 10 0,0 2-12 15,0 3 1-15,-3-7 0 16,0-1 0-16,0 11-3 16,0 2 1-16,0-7 1 15,0 7 0-15,0-2-1 16,0-2 1-16,0-6-1 15,0-8 1-15,0 0-1 16,3-6 1-16,3-7-1 16,-3 5 1-16,0 0-1 15,0-2 1-15,3-1-1 16,0 0 0-16,0-2 0 16,0 0 0-16,0 2-1 15,0 3 0-15,3 0 0 16,0 3 1-16,0 0-1 15,-1 0 0-15,4 2 0 16,0 0 1-16,0 3-1 16,3 0 1-16,0 0 0 15,0 0 0-15,0-2 0 0,3-1 1 16,-1 0-1-16,-2-2 1 16,0 2 0-16,-3-5 0 15,0-2 0-15,-3 2 0 16,-3 0 0-16,-3-3 1 15,-6 6-1-15,-6-3 0 16,-3 0-1-16,0 6 1 16,0-1-1-16,-3 3 0 15,1 5-1-15,-1 9 1 0,0-4-1 16,3 6 1-16,3 2-1 16,3 1 1-16,3-6 0 15,6-2 0-15,3 2 0 16,3 0 0-16,3 0 0 15,9-5 0-15,5 0 0 16,1-5 0-16,6 2 0 16,-3-13 1-16,-4 0-1 15,1 6 0-15,-3-1 0 16,0 0 0-16,3-7 0 16,-7 2 0-16,-2-3 0 15,-3 1 1-15,-3-1-1 16,-3-2 1-16,-3 2 0 15,0-2 0-15,-6 3 0 16,-3-1 1-16,-3 3-1 16,-3 3 0-16,0 2-1 0,-3 6 1 15,3 2-2-15,0 3 1 16,0 3-1-16,1 4 0 16,2 1 0-16,3-2 1 15,3 4-1-15,3 3 1 16,6 0 0-16,2-2 1 15,7-1-2-15,9-2 1 16,0-2-1-16,3-9 0 16,5-2-3-16,1-9 0 15,3 1-3-15,-1-6 0 16</inkml:trace>
  <inkml:trace contextRef="#ctx0" brushRef="#br0" timeOffset="33134.1198">16138 5490 17 0,'-15'-8'8'0,"-6"-8"-7"0,15 19 14 15,-3 2-15-15,-6 8 0 16,0 9 0-16,0 4 0 16,4 3-1-16,-1-2 1 15,3-4 0-15,6-1 0 16,6-4-1-16,3-2 1 15,3-5 0-15,2-9 0 16,4 1 0-16,6-8 0 16,6-6 1-16,-6-10 0 15,0 2-1-15,-6-2 1 16,-4 3-1-16,-2-1 1 16,-3 6 0-16,0 5 0 15,-6 8-1-15,0 3 0 0,-3 12 0 16,0 7 0-16,3 1 0 15,3 9 0-15,3 8 0 16,0-8 0-16,3 21 0 16,0-6 1-16,-3 1-1 15,-3 2 1-15,-3 0-1 16,-3-10 1-16,0-11 0 16,-6-2 0-16,-6-4 0 15,-6-4 0-15,1-6-1 16,-1-8 1-16,0 1-3 15,3-14 0-15,0-13-4 16,12-6 0-16,3-15-1 16,6 0 0-16</inkml:trace>
  <inkml:trace contextRef="#ctx0" brushRef="#br0" timeOffset="33390.577">16289 5633 16 0,'15'29'8'0,"-9"-2"-8"0,-6-25 15 15,0 3-14-15,3 3 0 16,-3 0 0-16,6-2 0 16,-6-1-1-16,6-2 1 15,-3-6 0-15,3-5 1 16,3 0-1-16,0-10 0 16,3-4-1-16,0-1 1 0,0 1-1 15,3 1 0-15,-1 5-1 16,4 6 0-16,0 4-3 15,0 9 1-15,0 0-2 16,3 2 0-16,-3-5-1 16,-1 5 1-16</inkml:trace>
  <inkml:trace contextRef="#ctx0" brushRef="#br0" timeOffset="33885.0069">16653 5583 17 0,'0'-16'8'0,"-12"11"-6"16,9-1 17-16,-3 4-17 15,-3 4 0-15,-3 4 0 16,0 1 0-16,0 15-3 16,0-4 0-16,0 1 2 15,3-3 0-15,3-1-1 16,3-1 0-16,3-1-1 0,0-5 1 16,6-3-1-16,3-8 1 15,3 3-1-15,0-2 1 16,0-9-1-16,0-5 1 15,0 1-1-15,-3 1 1 16,-3 4 0-16,0-1 0 16,-6 11 1-16,3 8 0 15,0 5-1-15,0-2 1 16,0-6-1-16,0 0 0 16,3 1 0-16,0-6 0 15,2 5-2-15,4-5 1 16,0-8-3-16,0-5 1 0,0-3-1 15,-3 0 1-15,0 3 0 16,-3 5 0-16,3 0 2 16,-3 11 1-16,-3 2 2 15,0 11 1-15,-3 0 0 16,0 8 1-16,0 10-1 16,0-2 1-16,-3 15-2 15,0 4 1-15,3-6-3 16,0 5 1-16,0-8-2 15,3 6 1-15,6-14-4 16,-6-7 0-16,3-14-3 16,0-8 1-16</inkml:trace>
  <inkml:trace contextRef="#ctx0" brushRef="#br0" timeOffset="34142.61">16760 5712 12 0,'3'-16'6'0,"15"-26"1"0,-12 32 6 15,5 2-12-15,1 0 0 16,3 2 1-16,0 1 0 16,0 2-3-16,-3 3 1 15,0 3 1-15,0 5 1 16,-3 0-1-16,-6 3 1 16,-3-3-1-16,-6 2 0 15,-3 3 0-15,-3-2 0 16,-6-1-1-16,0-4 0 0,3-1-2 15,3-5 0-15,3-3-4 16,6-2 0-16,6-5-1 16,6-9 0-16</inkml:trace>
  <inkml:trace contextRef="#ctx0" brushRef="#br0" timeOffset="34470.6181">16971 5368 24 0,'0'-5'12'0,"0"13"-15"15,0 3 26-15,0 5-21 16,0 7 1-16,0 6 0 16,0 6 1-16,0 2-5 15,0-3 0-15,0-7 2 16,0-6 1-16,0-3-2 16,0-4 1-16,3-1-1 0,0-8 0 15,3 0 0-15,3-5 1 16,3-5-1-16,0-8 0 15,3 0-1-15,0-3 1 16,-1 3-1-16,1 2 0 16,0 6 0-16,-3 2 1 15,0 6 0-15,0 7 0 16,-3 4 0-16,0 1 0 16,-3 1 1-16,0 3 0 15,0-1-4-15,0 1 0 16,0-3-6-16,-1-6 1 0</inkml:trace>
  <inkml:trace contextRef="#ctx0" brushRef="#br0" timeOffset="35881.358">18504 5985 17 0,'-15'-13'8'0,"6"26"-7"16,9-3 8-16,0 14-9 15,0 5 0-15,0 11 2 16,3 5 1-16,3 3-3 16,3-1 0-16,6 6 1 15,3-10 1-15,3-12 1 16,14-10 0-16,10-13-1 16,3-21 0-16,8-13 1 15,10-14 0-15,8-16-2 16,12-7 1-16,1-11-3 15,5-6 0-15,0-2-3 16,12 6 1-16,1 4-5 0,2 4 0 16</inkml:trace>
  <inkml:trace contextRef="#ctx0" brushRef="#br0" timeOffset="36393.106">21278 5898 17 0,'-41'13'8'0,"23"34"-9"0,15-31 10 16,0 16-9-16,3 0 0 15,0 7 1-15,3 6 0 16,6 0 0-16,6 6 0 16,2-6 1-16,10-6 0 15,9-7 1-15,17-16 0 16,7-21-1-16,14-16 0 15,22-14-2-15,14-18 0 16,3-8-4-16,6-10 0 16,6-1-3-16,-3-2 1 0</inkml:trace>
  <inkml:trace contextRef="#ctx0" brushRef="#br0" timeOffset="36828.4534">23921 5662 18 0,'-17'42'9'0,"-4"25"-10"0,21-46 16 15,0 10-14-15,0 14 0 16,12-5 1-16,-3 0 0 15,2-6-2-15,7 3 1 16,15-10 2-16,6-11 1 16,5-14-1-16,16-10 1 0,17-18-1 15,4-22 0-15,11-2-3 16,15-8 0 0,3-14-6-16,0-7 0 0,-5-6-3 15,2 1 1-15</inkml:trace>
  <inkml:trace contextRef="#ctx0" brushRef="#br0" timeOffset="37488.1691">18828 3463 21 0,'-23'37'10'0,"14"59"-13"15,9-75 16-15,0 11-13 16,3 2 0-16,3-2 0 16,3-1 0-16,3-4 0 15,5-6 1-15,10-5 0 0,9-8 0 16,6-8 1-16,14-13 0 16,10-14-1-16,-1-7 1 15,7-19-1-15,2-5 0 16,6-6-3-16,4-5 1 15,-1-10-6-15,-9-8 1 16</inkml:trace>
  <inkml:trace contextRef="#ctx0" brushRef="#br0" timeOffset="38359.3252">18590 407 13 0,'3'-10'6'0,"3"-17"-1"0,-3 25 5 16,-3 2-8-16,0 0 1 15,0 0 1-15,0 0 0 16,-3 0-5-16,-3 2 0 16,-9 12 3-16,-5 7 1 15,-7 3-2-15,-3-1 0 16,0 12-1-16,1 2 1 0,-7-11-2 16,3 9 1-1,-3-1-2-15,4 1 0 0,-1-6-3 16,9-6 1-16,6 1-3 15,3-16 1-15</inkml:trace>
  <inkml:trace contextRef="#ctx0" brushRef="#br0" timeOffset="38583.9559">18206 616 13 0,'-3'-21'6'0,"-3"11"-3"15,6 10 10-15,0 0-14 16,0 2 0-16,3 6 0 15,-3 6 1-15,3 1 0 16,-3-7 1-16,3 6-1 16,3-4 1-16,0 3 0 15,3-5 0-15,3 0 0 16,3-2 1-16,3-4-1 16,0-4 1-16,6-4-3 0,2 4 0 15,7-4-4-15,6-10 1 16</inkml:trace>
  <inkml:trace contextRef="#ctx0" brushRef="#br0" timeOffset="39095.5919">18828 381 9 0,'-2'0'4'0,"2"8"0"16,0-8 2-16,0 0-7 0,0 0 1 16,2 0 0-16,4 8 1 15,3 0 0-15,3 8 0 16,3 0 0-16,6 5 1 15,3 3 0-15,3-9 1 16,2 7-1-16,1-1 1 16,6 3-2-16,6-3 1 15,-4-3-1-15,-2-5 0 16,-3-5-1-16,-4 6 0 16,1 9 0-16,0-1 0 15,-3-7-3-15,0 9 1 0,-4-10-3 16,1 1 0-16</inkml:trace>
  <inkml:trace contextRef="#ctx0" brushRef="#br0" timeOffset="39560.0985">19332 601 10 0,'-6'0'5'0,"6"2"-4"0,0 4 5 15,0-4-6-15,3 6 1 16,3 5 0-16,-1-13 0 16,4 8-1-16,0 0 0 15,3 5 1-15,0 3 1 0,3-2-1 16,-3 1 1-16,0-7-1 15,-3 8 0-15,-3-10 1 16,-3 1 1-16,-6 4-1 16,-6 2 0-16,-9-5-1 15,-3 8 0-15,-6-3-4 16,1-2 0-16,-1 2-3 16,3 0 1-16</inkml:trace>
  <inkml:trace contextRef="#ctx0" brushRef="#br0" timeOffset="40147.6593">17947 1130 8 0,'-11'32'4'0,"5"-11"-2"16,6 0 4-16,-3 3-6 16,0 5 1-16,0 8-1 15,-3 0 1-15,-3-5-1 16,0 5 0-16,0-6 0 0,0 1 1 15,0 3-1-15,0-14 0 16,0 3-2-16,0-9 1 16,6-1-2-16,-3-6 1 15</inkml:trace>
  <inkml:trace contextRef="#ctx0" brushRef="#br0" timeOffset="40415.5007">17790 1482 14 0,'-9'-16'7'0,"9"26"-12"0,0-10 14 0,0 0-10 15,0 6 0-15,3 4 0 16,0 6 1-16,3 3 0 16,0-3 1-16,0-1-1 15,2-1 0-15,1-4 1 16,0-2 0-16,0-3 1 15,3-2 1-15,0-6 0 16,3-12 0-16,3-4-1 16,3 1 0-16,-1-12-4 15,4-7 0-15,0 0-3 16,3 6 0-16</inkml:trace>
  <inkml:trace contextRef="#ctx0" brushRef="#br0" timeOffset="40926.132">18212 1074 8 0,'6'0'4'0,"-9"0"-2"16,3 0 4-16,0 0-7 15,3 0 1-15,3 8 0 16,3 8 0-16,0-8 1 16,3 8 0-16,3 5 0 15,3 8 1-15,-3 5 0 16,0 9 0-16,-4-6 0 16,1 0 0-16,0-5-1 15,0 5 0-15,-3 0 0 16,3-6 0-16,-3-1-1 15,0-1 1-15,0-13-1 0,0-6 0 16,0 3-2-16,0-7 1 16,-1 2-2-16,-2 0 1 15,0-6-3-15,0 6 1 16,-3-3 0-16,-3-5 0 16</inkml:trace>
  <inkml:trace contextRef="#ctx0" brushRef="#br0" timeOffset="41211.6031">18474 1468 10 0,'3'0'5'0,"-3"-2"-4"0,0 2 11 0,0 0-11 15,0 0 1-15,0 0-1 16,0 0 1-16,6 0-3 16,0 0 0-16,-3 0 2 15,3 8 0-15,-3 0-1 16,0 0 0-16,0 0 1 15,0-1 0-15,-3 7 0 16,0 2 0-16,0-6 1 16,-3 3 0-16,-3 1 0 15,0-6 0-15,-3 0 0 16,-3-6 1-16,0 6-2 16,-3-8 1-16,1 0-3 15,-1 0 0-15,-3-3-6 16,3-4 0-16</inkml:trace>
  <inkml:trace contextRef="#ctx0" brushRef="#br0" timeOffset="42578.8269">21594 405 9 0,'-9'0'4'0,"-18"0"-1"0,21 8 5 16,-6 0-6-16,-3 0 1 15,-6 7 0-15,-2 7 1 16,-4-1-6-16,-3-5 1 16,0 0 3-16,-2 5 0 15,-1 3-2-15,0-3 0 0,6-5-1 16,3-1 1-16,4-7-3 16,5 0 1-16,3 0-3 15,3-2 1-15</inkml:trace>
  <inkml:trace contextRef="#ctx0" brushRef="#br0" timeOffset="42847.5049">21201 468 10 0,'0'6'5'0,"0"2"-6"15,0-3 7-15,0 5-5 16,0 4 0-16,-3 2 0 15,0-1 1-15,0 7-2 16,0-7 0-16,0 7 2 16,3-7 0-16,3-1 0 15,0-6 0-15,6 0 0 0,3-6 0 16,6 4-2-16,8-12 1 16,7 4-3-16,6-6 1 15,8-6-3-15,4 6 0 16,0 1-1-16,2-1 0 15</inkml:trace>
  <inkml:trace contextRef="#ctx0" brushRef="#br0" timeOffset="43313.2735">21906 415 10 0,'-18'-2'5'0,"21"4"-4"16,-3-2 9-16,0 0-10 16,3 6 0-16,6-6 1 15,0 13 1-15,6 3-2 0,3 8 1 16,3-9 0-16,0 7 1 16,2 1 0-16,1-1 0 15,0-1-1-15,3-5 0 16,0 2 0-16,-1-5 0 15,1-7-1-15,0 2 1 16,-3-6-2-16,-3 6 0 16,-3 0-1-16,-4 0 0 15,-2-3-2-15,-3-5 1 16,0 6-2-16,-3-12 1 0,0 6-1 16,-6 6 1-16</inkml:trace>
  <inkml:trace contextRef="#ctx0" brushRef="#br0" timeOffset="43525.1961">22272 616 11 0,'-15'-15'5'0,"10"1"-3"16,5 14 12-16,0 0-14 15,0 0 0-15,3 6 0 16,-1-4 1-16,1 6-1 16,6 5 0-16,-3-5 0 15,0 6 1-15,0-12 0 16,-3 4 0-16,0 2-1 15,-6-1 1-15,-3 9 0 16,-6-2 0-16,-8 1-2 16,-4 1 1-16,-3-2-5 15,0-7 1-15</inkml:trace>
  <inkml:trace contextRef="#ctx0" brushRef="#br0" timeOffset="44979.7202">20900 1024 9 0,'-3'5'4'0,"-6"-2"-1"0,6 2 3 15,0-2-6-15,-3 10 0 16,0-2 1-16,-3 7 0 16,1 1-1-16,-4 7 0 15,0 9 1-15,-3 2 1 16,-6 8-1-16,0 5 1 0,3-5-1 15,0 0 0-15,-5 0 0 16,2-6 1-16,0-2-2 16,3-5 1-16,-3 3-1 15,3-9 1-15,1 1-2 16,2-1 1 0,3-5-3-1,0-8 1-15,6-5-2 16,0-13 0-16,3-6-1 15,3-4 1-15</inkml:trace>
  <inkml:trace contextRef="#ctx0" brushRef="#br0" timeOffset="45192.3677">20546 1574 9 0,'0'0'4'0,"-3"14"-4"0,3-7 8 15,0-4-9-15,-3-3 1 16,0 8 0-16,3 5 1 15,0 0-1-15,3-2 1 16,0 2-1-16,3-7 1 16,0 2 0-16,3-8 1 15,6-6-1-15,3-7 1 16,-1 5-2-16,4-3 0 16,0-10-3-16,3 0 0 15</inkml:trace>
  <inkml:trace contextRef="#ctx0" brushRef="#br0" timeOffset="45715.49">20984 1053 8 0,'2'0'4'0,"-10"3"-3"0,5-3 3 16,3 5-4-16,0 8 1 15,0-2 0-15,-3 2 1 16,3 3-2-16,0 13 0 16,0 3 1-16,-3 7 1 15,0 12 0-15,3-12 0 16,0 12-1-16,-3-6 1 0,3 0-1 15,0-6 0-15,0 4-1 16,0-4 1-16,3 6-1 16,-3-8 1-16,0-8-1 15,3-2 1-15,-3 2-2 16,0-13 1-16,3 2-2 16,-3-10 0-16,0 0-2 15,-3-8 1-15,0-5-2 16,-3-3 1-16</inkml:trace>
  <inkml:trace contextRef="#ctx0" brushRef="#br0" timeOffset="45969.6613">20897 1614 10 0,'-9'3'5'0,"0"-17"-4"16,9 9 9-16,0 2-9 0,0 3 1 15,0 0-1 1,0 8 1-16,0-8-4 0,3 8 1 15,0 6 1-15,3 4 1 0,0 1-1 16,0-4 1-16,0 1-1 16,9-8 1-16,0 0 1 0,0-8 1 15,3-13-2-15,-1-6 1 16,4 6-2-16,0-3 1 16,0-7-4-16,0-4 1 15,-6 1-3-15,0 4 0 16</inkml:trace>
  <inkml:trace contextRef="#ctx0" brushRef="#br0" timeOffset="47293.0795">21117 1881 8 0,'-3'3'4'0,"6"5"-1"16,0-11 4-16,0 3-5 16,3 0 1-16,0-5 1 15,0-3 1-15,3-5-6 16,3-3 0-16,0-3 3 0,0-10 1 15,3 0-1-15,3-8 0 16,3 8-1-16,-1 2 0 16,4-10 0-16,-3 3 0 15,0 8 0-15,0-11 0 16,2-1 0-16,1-7 0 16,0 1-1-16,-3-4 1 15,-3-2-1-15,3 5 0 16,-4 5 0-16,1-10 1 15,-3 10-2-15,-3-2 1 0,0-3 0 16,-3 0 0-16,0 10 0 16,3-7 0-16,-6 5-1 15,0 5 1-15,0 3 0 16,-3-3 0-16,0 3-1 16,0 5 1-16,0 9 0 15,-3-7 0-15,3 1 0 16,-3 5 0-16,0 0 0 15,0 1 0-15,0 1 0 16,0-2 0-16,0 3 0 16,0 3 0-16,3-4-1 15,-3 12 1-15,0 2 0 16,0-5 0-16,0-3 0 16,0 2 0-16,0 6 0 15,0 0 0-15,0-2 0 16,0 2 1-16,0 0-1 0,0 0 0 15,0-6 0-15,0 6 0 16,0 0-1-16,0 0 1 16,0 0-1-16,0 0 1 15,-3 6 0-15,0-6 0 16,-3 2-1-16,-3 12 1 16,-3-7 0-16,-6 7 0 15,6 2 0-15,3-9 1 16,0 1-1-16,0-2 0 15,3-4-1-15,0 4 0 0,3 2-1 16,3-8 1-16,6 0-1 16,3-6 0-16,3-2 0 15,0-5 1-15,0 3 0 16,-3 2 0-16,0-6 1 16,-3 6 0-16,0 6 1 15,0-3 0-15,0 10 0 16,3-3 1-16,-1 6 0 15,4 6 0-15,0-6-1 16,0 2 1-16,3 3-1 16,0-5 0-16,0-2-4 15,0-6 0-15,0 8-3 16,2 2 0-16</inkml:trace>
  <inkml:trace contextRef="#ctx0" brushRef="#br0" timeOffset="49228.8992">21189 3352 13 0,'-6'-5'6'0,"6"2"-2"0,0 3 6 0,3 3-9 15,6 5 1-15,6 5 0 16,6 8 1-16,2 3-3 16,4 5 0-16,3 8 2 15,3 6 1-15,2-1-2 16,1-2 1-16,-3-6-1 16,0-2 0-16,-4-6-2 15,-2-2 1-15,-3-3-4 16,3-2 0-16,0-3-2 15,-4-1 0-15</inkml:trace>
  <inkml:trace contextRef="#ctx0" brushRef="#br0" timeOffset="49483.7302">21713 3358 9 0,'-33'-11'4'0,"6"-23"4"0,21 26 3 16,-3 2-10-16,-3 6 1 16,-5 8 0-16,-10 0 1 15,-9 8-4-15,3 8 1 16,1 5 2-16,-1 13 0 16,-3 9-1-16,-3 9 1 0,-2 1-3 15,-1 0 1-15,0-3-5 16,4-5 0-16,5-8-1 15,3-13 1-15</inkml:trace>
  <inkml:trace contextRef="#ctx0" brushRef="#br0" timeOffset="52127.5293">24008 466 11 0,'0'-6'5'0,"0"4"2"0,0 2 5 15,0-6-12-15,-3 12 1 16,-3 2 0-16,-6 0 1 16,0 7-2-16,-6-1 0 15,0-4 1-15,-6 9 0 16,-2-3 0-16,2 0 1 16,-3 5-2-16,3-5 1 15,0-6-1-15,4 9 1 16,-1-3-3-16,0-6 1 15,3 3-4-15,-3 1 1 16,12-12-2-16,0 6 1 0</inkml:trace>
  <inkml:trace contextRef="#ctx0" brushRef="#br0" timeOffset="52457.0753">23698 550 11 0,'0'-2'5'0,"3"2"-5"16,-3 0 8-16,0 0-8 16,0 2 1-16,0 12 1 15,0-1 0-15,-3 3-2 16,-6 0 0-16,6-1 1 0,-3 7 1 15,-3-7 0-15,6 7 0 16,-3-7-1-16,0 1 0 16,4 0 0-16,-4-3 0 15,6-5-1-15,8 0 1 16,1-8-1-16,6-5 1 16,21 2-4-16,0-12 1 15,2 7-3-15,-5-6 0 16</inkml:trace>
  <inkml:trace contextRef="#ctx0" brushRef="#br0" timeOffset="54905.3788">24680 826 7 0,'9'-6'3'0,"-18"12"2"0,6-6 3 0,-3-6-6 15,6 1 0 1,-8 2 1-1,-7-2 0-15,6-3-4 16,-9 5 0-16,6 3 0 16,-9 0 0-16,0-5-3 15,0 10 1-15</inkml:trace>
  <inkml:trace contextRef="#ctx0" brushRef="#br0" timeOffset="57861.6746">24201 489 7 0,'0'-7'3'0,"9"7"-2"16,0 0 5-16,0-3-6 15,0-2 0-15,3 10 0 16,0-2 1-16,6 2-1 16,-4-3 1-16,4 4 0 15,3 4 0-15,-3 4 0 16,0-6 0-16,0-1 0 15,6 1 0-15,-7 6-1 0,10-4 1 16,-3 9-1-16,0-3 1 16,0-8-1-16,2 7 1 15,-2 1-1-15,-3-2 1 16,0-7-1-16,0 9 1 16,3 0-1-16,-7-3 1 15,4-5-1-15,-9 6 1 16,6-6-3-16,-9-8 1 15,6 2-3-15,-6-2 1 16</inkml:trace>
  <inkml:trace contextRef="#ctx0" brushRef="#br0" timeOffset="58252.1793">24669 601 9 0,'-6'-6'4'0,"6"4"-1"16,0 2 5-16,0 0-8 15,0 0 0-15,0 2 0 16,0 4 0-16,0 2 0 15,6-1 0-15,-4 1 0 16,-2 6 0-16,6-6 0 0,-3 7 0 16,6-1 1-16,-3-4 0 15,3 3 0-15,-3 3 1 16,-3-8-1-16,3 0 1 16,-3 0 0-16,-3 0 1 15,-9 0-1-15,0 5 0 16,-9-5-1-16,-8-2 1 15,-7 1-4-15,0 1 1 16,0 0-4-16,1 3 0 16</inkml:trace>
  <inkml:trace contextRef="#ctx0" brushRef="#br0" timeOffset="59317.8659">23770 3260 10 0,'0'-6'5'0,"3"4"-2"16,-3 2 6-16,0 8-7 16,8 0 0-16,1 5 1 15,6 3 1-15,3 8-5 16,3-1 1-16,0 4 2 15,9-1 1-15,-4 9-2 0,-5-9 1 16,12 14-2 0,0-8 0-16,-4-6-1 0,1-2 0 15,-3-6-3-15,-3-2 0 16,0-5-2-16,2-3 1 16</inkml:trace>
  <inkml:trace contextRef="#ctx0" brushRef="#br0" timeOffset="59514.2052">24210 3209 20 0,'-24'-18'10'0,"6"21"-11"0,15-3 19 0,-11 7-17 16,-7 15 0-16,-9 1 1 15,-3 9 0-15,6 11-3 16,-8 2 1-16,-7 7 1 15,-9 1 0-15,1 8-2 16,-1-3 0-16,1-10-6 16,-1-3 1-16</inkml:trace>
  <inkml:trace contextRef="#ctx0" brushRef="#br0" timeOffset="70307.4516">8571 13002 7 0,'-6'-11'3'0,"3"-10"1"0,3 18 3 16,-3-2-6-16,0-3 1 16,-3 0 2-16,0 0 0 15,-2-2-5 1,-4 2 1-16,0 2 3 16,-6 1 0-16,-3 0 0 15,-3 5 0-15,3 2-1 16,1 6 0-16,2 6-1 15,-3 1 1-15,3 7-1 16,0 1 1-16,3 7-2 0,3 7 1 16,3-3-1-16,3-2 0 15,3-1 0-15,3-1 0 16,6-4-1-16,0-2 1 16,6-6-1-16,0-7 1 15,3-6 0-15,3-5 0 16,6-8 0-16,3-5 0 15,2-3 0-15,4-8 0 16,-9-5 0-16,0-3 0 16,-3 1 0-16,-7 4 0 15,-5 3 0-15,0-2 1 0,-3 13 0 16,0 5 0-16,-3 3-1 16,-3 5 0-16,0 5 0 15,-3 13 1-15,3 9-1 16,0-1 0-16,0 3 0 15,3 0 0-15,-3 1 0 16,6-7 1-16,0 1-2 16,0-3 1-16,3-5-3 15,0-5 1-15,0-6-4 16,3-7 1-16,3-9-2 16,-1-2 0-16</inkml:trace>
  <inkml:trace contextRef="#ctx0" brushRef="#br0" timeOffset="70548.8728">8774 12888 10 0,'-3'-8'5'0,"3"8"-2"0,0 3 6 16,0 2-7-16,0-3 1 16,0 12 0-16,0 10 1 15,0 7-5-15,0 6 0 16,0 0 2-16,0 3 1 15,0-3-2-15,3-3 1 16,3-4-1-16,0-4 0 16,2-5-3-16,1-10 1 15,3-9-3-15,3-7 1 16,6-8-1-16,0-6 0 0</inkml:trace>
  <inkml:trace contextRef="#ctx0" brushRef="#br0" timeOffset="70758.3895">8988 12922 10 0,'0'-34'5'0,"0"31"0"15,0 3 9-15,0-2-12 16,0 2 0-16,0 0 1 16,0 2 1-16,-3 1-5 15,3-3 1-15,-3 10 2 16,3 12 1-16,0 1-2 16,0 12 1-16,3 2-1 15,-3 3 0-15,3-3-1 16,3-3 0-16,0-2-1 15,3-1 1-15,3-7-5 16,0-5 0-16,0-6-2 16,5-8 1-16</inkml:trace>
  <inkml:trace contextRef="#ctx0" brushRef="#br0" timeOffset="71223.9122">9946 13018 11 0,'-11'-24'5'0,"-10"3"1"15,15 10 5-15,-6 0-9 16,-3 1 1-16,-3 2 1 16,0 3 0-16,-3 7-5 15,1 6 0-15,-1 3 3 16,0 5 1-16,3 2-2 15,0 9 1-15,6 2-2 16,3 5 1-16,6-7-1 16,3-4 0-16,6 1 0 15,3-5 0-15,3-3 0 16,6-6 0-16,3-2-1 0,6-5 1 16,5-6-4-16,1-2 1 15,0-11-2-15,0-8 0 16,-4-5-2-16,-5 0 1 15</inkml:trace>
  <inkml:trace contextRef="#ctx0" brushRef="#br0" timeOffset="71659.1368">10060 12782 11 0,'-3'-11'5'0,"0"14"-2"0,3 0 9 0,0 5-10 15,0 5 1-15,0 0 1 16,0 3 0-16,0-3-5 15,-3 8 0-15,3 8 4 16,-3 6 0-16,0-1-2 16,0 9 1-16,0-4-2 15,0-2 1-15,0-8-1 16,3-2 1-16,0-6-1 16,0-5 0-16,3-5 0 15,0-6 0-15,3-5 0 16,3-3 0-16,0-2 0 15,2-8 1-15,1-3-1 16,3-3 0-16,3-5 0 16,0 6 0-16,0-1-1 15,3 4 1-15,-6-1 0 0,-1 2 0 16,1 7-1-16,0 1 1 16,0 6 0-16,0 8 0 15,0 5 0-15,-6 6 0 16,3 2 0-16,-3 0 0 15,-3-2-1-15,-1-1 1 16,4-5-2-16,-3 1 0 16,0-4-4-16,3-2 1 15,0-2-2-15,3-6 1 16</inkml:trace>
  <inkml:trace contextRef="#ctx0" brushRef="#br0" timeOffset="71869.9168">10473 12973 11 0,'-3'2'5'0,"-6"14"-1"16,12-5 9-16,-3-1-12 15,0 9 1-15,0 2 0 0,0 3 0 16,0 0-3 0,3-3 0-16,-3 0 1 15,0 0 1-15,0-2-2 16,3-4 0-16,0-1-3 15,0-4 1-15,0-4-2 16,0-4 0-16</inkml:trace>
  <inkml:trace contextRef="#ctx0" brushRef="#br0" timeOffset="72021.7362">10476 12867 16 0,'-6'-19'8'0,"-3"1"-5"0,9 18 15 16,0 0-18-16,0 0 0 15,3 0 0-15,0 2 1 16,0 4-3-16,0-1 1 16,3 0-5-16,3 3 1 15</inkml:trace>
  <inkml:trace contextRef="#ctx0" brushRef="#br0" timeOffset="72979.4574">10786 12732 12 0,'-12'-6'6'0,"-9"20"1"0,18-9 6 16,0 6-13-16,0 7 1 15,-3 9 0-15,3-6 0 16,-3 13-1-16,3 6 0 16,0 2 0-16,3 3 1 15,0 0-1-15,3 0 0 16,6-5-1-16,6-6 0 0,3-7-2 15,3-6 0-15,9-11-1 16,-1-4 1-16,4-9-1 16,0-2 0-16,3-9 1 15,-4-4 0-15,1 2 3 16,-6-5 0-16,-6-6 2 16,-6 6 1-16,-4 0 1 15,-5-5 1-15,-6 7 0 16,-3 3 1-16,-3 0-2 15,-5 8 1-15,-4 6-2 16,-3 10 0-16,0 2-2 16,0 6 0-16,-3 5-1 15,6 11 1-15,0-5-2 16,7-4 1-16,2 1-1 16,3-3 1-16,3 1-1 0,3-7 1 15,3-1-1-15,5-9 1 16,7-5-1-16,3-5 0 15,6-6-1-15,-3-7 0 16,0-12-1-16,-1-4 0 16,-2-6-1-16,-3-2 1 15,-3 10 0-15,-3-2 1 16,-3-3 1-16,-6 0 0 16,0 2 2-16,-3 6 1 15,-3 3 0-15,0-1 0 16,0 9 1-16,0 5 0 0,3-3-1 15,-3 8 0-15,0 5 0 16,0 8 0-16,3 11 0 16,-3 11 1-16,3 2-2 15,0 0 1-15,-3 8-1 16,3 5 0-16,3 1-1 16,0 4 1-16,3-7-3 15,0-6 1-15,3-4-5 16,6-7 1-16,5-2-3 15,7-5 1-15</inkml:trace>
  <inkml:trace contextRef="#ctx0" brushRef="#br0" timeOffset="73671.3347">11479 12912 9 0,'-3'-8'4'0,"3"39"1"0,0-23 4 15,0 6-7-15,0 4 1 16,-3 3 0-16,0 6 0 0,0 2-4 15,0-3 0-15,1-4 2 16,-1-4 1-16,3-2-1 16,0-8 0-16,0 0-1 15,0-8 1-15,5-3-1 16,1-7 0-16,3-6 0 16,0-5 1-16,0-3-1 15,0 3 0-15,0-1 0 16,0 4 0-16,0 5 0 15,3 5 0-15,-3 8-1 16,3 0 1-16,0 8-1 16,-1 2 1-16,1 1 0 15,0 2 0-15,0-2 0 16,6-3 0-16,0-3 0 16,3-3 0-16,3-7 0 15,-1-5 1-15,-2-6-1 0,3 3 0 16,-3 2 0-16,-3-5 1 15,-6-5-1-15,-3 5 1 16,-3 3 0-16,-6 5 1 16,-9 0-1-16,-3 0 0 15,-3 0 0-15,0 5 0 16,-3 1 0-16,3 10 0 16,-3 5-1-16,9 8 1 15,0 3-1-15,4 0 1 16,2 5-1-16,3 3 0 15,5-9 0-15,4 1 0 0,3-8-1 16,3-3 0-16,3 0-3 16,6-7 1-16,0-9-3 15,2-2 1-15,7 0-1 16,0-3 0-16</inkml:trace>
  <inkml:trace contextRef="#ctx0" brushRef="#br0" timeOffset="74046.2985">12057 12946 11 0,'-6'21'5'0,"3"14"-4"15,3-27 9-15,0 5-8 16,-3 5 0-16,0 6 0 0,0 0 1 15,0-6-4-15,3-2 0 16,0-2 2-16,0-4 1 16,6-10-2-16,0-5 1 15,6-8 0-15,0-3 0 16,-3-5 0-16,6-6 0 16,2 1 0-16,1 2 0 15,-3 3 0-15,-3 7 0 16,-3 4 0-16,0 5 0 15,-3 10 0-15,0 5 1 16,0 4-1-16,-3 10 0 0,-3-3-1 16,3 2 1-16,0 1-3 15,6 0 0-15,0-8-5 16,5 0 1-16</inkml:trace>
  <inkml:trace contextRef="#ctx0" brushRef="#br0" timeOffset="74902.3871">12777 12901 6 0,'-6'5'3'0,"9"11"5"0,-3-10-4 0,-3 1-3 15,0 9 0-15,0 3 2 16,0 5 1-16,-3 5-5 15,3 3 1-15,0-6 2 16,0-2 1-16,0-6-2 16,3-2 1-16,0-5-1 15,0-1 0-15,3-2 0 16,6-8 1-16,0-10-1 16,3-9 0-16,3-7 0 15,3-3 0-15,0 2 0 16,3 1 1-16,-4 7-1 15,1-2 0-15,-3 8 0 16,-3 10 0-16,0 3 0 0,-3 5 0 16,0 6-1-16,-3 5 1 15,0 0-1-15,0 2 1 16,-3-2-1-16,0 0 1 16,3 0-1-16,0-3 1 15,0-5-1-15,2-3 0 16,1-5 0-16,3-2 1 15,3-4 0-15,3-9 0 16,0-4 0-16,0-2 0 16,0 2 0-16,-4 1 0 0,4 5 0 15,-6 2 0-15,0 8-1 16,0 9 0-16,-3 2 0 16,0 8 1-16,0 5-1 15,-3 0 1-15,-3-3-1 16,3 1 0-16,-3-6-1 15,3 0 0-15,0-2-3 16,0-8 0-16,3-3-3 16,2-3 0-16,1-8-2 15,0 1 1-15</inkml:trace>
  <inkml:trace contextRef="#ctx0" brushRef="#br0" timeOffset="75262.4874">13364 12943 12 0,'0'-10'6'0,"-6"44"-1"0,6-23 10 15,0 5-14 1,-3 2 0-16,0 1 1 0,0-1 0 16,3 1-3-16,0-1 1 15,3-4 1-15,0-4 0 16,3-2 0-16,2-5 0 16,4-9-1-16,3-2 1 15,0-5-1-15,0-3 1 16,0-5-1-16,0-5 1 15,-3-1-1-15,0 3 1 16,-3 9 1-16,-4 1 0 16,1 1 1-16,-3 5 0 0,0 3 0 15,-3-3 0-15,0 11-1 16,-3 10 1-16,0 5-2 16,0 1 1-16,0-1-2 15,3 4 1-15,0-1-2 16,3 0 1-16,0-5-4 15,6 0 0-15,3-3-4 16,6-5 1-16,9-3-3 16,3 3 1-16</inkml:trace>
  <inkml:trace contextRef="#ctx0" brushRef="#br0" timeOffset="75683.2574">13807 12896 13 0,'-3'0'6'0,"-3"5"1"0,6-8 8 16,-3 1-14-16,-6 4 0 15,0-4 1-15,0 2 1 16,0 2-4-16,-2 1 1 16,-1 2 1-16,3 9 1 15,0-1-2-15,3 5 1 0,3 1-1 16,3 2 0-16,6-2 0 16,0-4 0-16,0 1 0 15,3 5 1-15,-3-5-1 16,0 0 1-16,-4 0 0 15,1 0 0-15,-3-3-1 16,-3 0 1-16,-2-2 0 16,-4-3 0-16,0-3-3 15,0-2 1-15,-3-6-4 16,6 1 0-16,0-4-2 16,9-7 0-16</inkml:trace>
  <inkml:trace contextRef="#ctx0" brushRef="#br0" timeOffset="76684.7227">13998 12764 9 0,'-3'-3'4'0,"-6"16"1"15,9-8 4-15,-3 6-6 16,0 7 0-16,-3-2 1 16,0 6 1-16,-3 7-6 15,3 5 0-15,0 6 4 16,3 2 1-16,0-2-3 15,3-6 1-15,3-5-2 16,3-5 1-16,3-8-1 16,6-6 0-16,3-4-3 15,-1-1 0-15,1-10-2 0,0-3 0 16,-3-3-1-16,-3-2 0 16</inkml:trace>
  <inkml:trace contextRef="#ctx0" brushRef="#br0" timeOffset="76884.715">13878 12946 8 0,'-26'-3'4'0,"11"-5"1"15,12 8 5-15,3 0-8 16,0 0 1-16,3-2 1 16,6-1 0-16,6 1-5 15,2-4 0-15,7 4 3 16,9 2 0-16,6-3-2 15,-4 0 1-15,1 3-5 16,0 0 1-16,-3-2-2 16,-1 7 0-16</inkml:trace>
  <inkml:trace contextRef="#ctx0" brushRef="#br0" timeOffset="77454.6576">14718 12750 6 0,'-6'0'3'0,"0"6"2"15,3-4 1-15,3 6-5 16,-3 5 1-16,0 9 2 16,0 4 1-16,3 0-6 15,-3 6 1-15,0 8 3 16,-3 2 0-16,0-2-1 15,0 0 0-15,3-6-1 16,0-5 0-16,0-5-1 16,3-8 1-16,6-6-1 15,3-10 0-15,6-5-1 16,3-11 1-16,3-8 0 0,3-5 1 16,-1 3-1-16,1-6 1 15,0 8-1-15,-6 0 1 16,3 11 0-16,-3 5 0 15,-1 6-1-15,-2 10 1 16,-3 2-1-16,-6 6 1 16,0 5-1-16,-3 3 1 15,0 5-2-15,-3-5 1 16,3 0-2-16,6-6 1 16,3 1-4-16,6-3 0 15,0-6-1-15,5-2 0 0</inkml:trace>
  <inkml:trace contextRef="#ctx0" brushRef="#br0" timeOffset="77861.2825">15298 13036 12 0,'3'-29'6'0,"-6"2"1"16,0 17 9-16,-3-1-15 16,-3-2 1-16,-2 2 2 15,-7 6 0-15,-3 5-5 16,0 5 1-16,0 3 2 15,0 6 1-15,0 7-2 16,4 0 0-16,-1 5-1 16,6 6 0-16,3-5-1 15,3-1 1-15,6-5-1 16,3 0 1-16,3-7-2 16,3-4 1-16,3-4-2 0,3-4 1 15,2-7 0-15,4-8 0 16,0-9 0-16,0-1 0 15,-3-6 2-15,0-3 0 16,-6 3 2-16,-3 5 1 16,-1 11-1-16,-2-1 1 15,-3 12-1-15,0 7 1 16,0 11-2-16,0 5 1 16,0 0-2-16,0 8 1 15,3-5-4-15,3-3 1 0,0-5-5 16,3-3 0-16,6-2 0 15,9-8 0-15</inkml:trace>
  <inkml:trace contextRef="#ctx0" brushRef="#br0" timeOffset="78612.1528">15530 12933 9 0,'-5'10'4'0,"-1"-7"-1"0,3 5 6 16,3 3-7-16,0 2 0 16,0 8 2-16,3 3 0 15,0 0-6-15,2 2 1 16,-2-5 3-16,3 0 1 16,-3-2-2-16,3-6 0 15,0-2 0-15,0-3 0 16,0-3 0-16,0-8 0 0,3-7-1 15,3 2 1-15,-3-8-1 16,0 0 1-16,0 0-1 16,0 3 0-16,-3 0 0 15,0 5 1-15,-3-3-2 16,3 6 1-16,-3 2-1 16,5 3 1-16,1 3-1 15,0-3 0-15,3 3 1 16,3-3 0-16,0-3 0 15,0-8 0-15,0 6 0 16,3-6 0-16,-4 1 0 16,1 2 1-1,3-8 0 1,-6-2 0-16,-3 2 0 16,-6 8 1-16,-3-3 1 15,-6 3 0-15,-3 3-1 0,-6-3 1 16,0 0-1-16,1 8 0 15,-1 3-1-15,0 10 0 16,3 3-1-16,3 2 1 16,6 3-2-16,3 9 0 15,6-7 0-15,3 4 1 16,6-6-2-16,3-2 1 16,5-6-3-16,7-3 0 15,3-7-1-15,9 0 0 16,-1-3-2-16,4 0 1 15,3-6-1-15,5-2 1 0</inkml:trace>
  <inkml:trace contextRef="#ctx0" brushRef="#br0" timeOffset="79001.8475">16522 12888 10 0,'0'2'5'0,"6"4"-4"0,-3-4 10 16,0 9-10-16,3 13 1 16,-1 5 1-16,-2 8 0 15,0 3-3-15,-3 5 0 16,0-3 2-16,0 3 0 16,0-3-1-16,3-13 0 15,0 1-1-15,0 1 1 16,0-4-3-16,0-6 0 15,0-3-2-15,0-4 0 0,0-6-1 16,3-6 0-16</inkml:trace>
  <inkml:trace contextRef="#ctx0" brushRef="#br0" timeOffset="79286.3017">16542 12967 7 0,'-5'-32'3'0,"10"9"4"15,-2 17 3-15,0 6-8 16,6 0 1-16,3-2 1 16,3-1 0-16,6 6-5 15,3-1 0-15,-3 6 4 16,-3 3 0-16,-1-1-2 16,-5 4 1-16,-3 4-1 15,-3 3 1-15,-9 1-1 16,-9 1 1-16,-9 1-1 0,-2-5 0 15,-1-1 0-15,0-5 0 16,3-5-3-16,3-2 1 16,6-4-4-16,3 1 0 15,6-3-2-15,12 0 0 16</inkml:trace>
  <inkml:trace contextRef="#ctx0" brushRef="#br0" timeOffset="79736.5582">17105 12954 13 0,'-15'-19'6'0,"-6"-12"-1"16,15 28 9-16,0 3-12 15,-2 0 0-15,-4-3 1 16,0 1 1-16,0-1-5 15,-3 6 0-15,-6 7 3 16,0 9 1-16,0 2-2 16,-2 3 1-16,5 0-2 15,6 2 0-15,3-5 0 16,3 6 0-16,9-14-1 16,3 3 0-16,9-6 0 15,3-2 0-15,5-10-1 16,1-4 1-16,3-7 0 15,0-5 0-15,-3-1 1 0,-4-2 0 16,-5 3 2-16,-3 4 0 16,-3 4 0-16,-3 2 1 15,-6 8-1-15,0 8 1 16,0 2-1-16,0 4 0 16,0 1-2-16,3 4 1 15,3-3-3-15,3 5 0 16,6-8-5-16,6 0 1 15,5-7-3-15,16-4 1 16</inkml:trace>
  <inkml:trace contextRef="#ctx0" brushRef="#br0" timeOffset="80382.8517">17385 12888 9 0,'-9'2'4'0,"12"-2"-2"0,-3 14 4 0,0-1-6 16,0 3 0-16,0 2 1 16,-3 4 0-16,3-9-1 15,3 0 0-15,-3 3 0 16,0-8 1-16,0 2 1 15,0-4 0-15,0-6 0 16,0-8 0-16,0 0 1 16,0-5 0-16,3-1 0 15,0-7 1-15,3 0-2 16,0 10 1-16,-3-2-1 16,3 3 1-16,0-1-2 15,0 3 0-15,0 3-2 16,2 2 1-16,4 3-3 15,3 3 0-15,0-1-3 16,3 1 0-16,0-8-1 0,0 7 1 16</inkml:trace>
  <inkml:trace contextRef="#ctx0" brushRef="#br0" timeOffset="81102.9596">17596 12999 11 0,'6'5'5'0,"9"-5"-1"0,-6-2 9 16,0-4-12-16,6-2 0 16,3-7 1-16,5-1 1 0,1 2-3 15,0 1 0-15,-6 0 3 16,3 0 0-16,-9-1 0 16,-6-1 0-16,-6-1 0 15,-9 3 1-15,-3 2-2 16,-6 3 1-16,-3 8-1 15,-3 5 0-15,0 6-1 16,-2-1 0-16,2 4-1 16,3 7 0-16,6 0 0 15,3 3 1-15,6 2-1 16,6-5 1-16,6-5-1 16,6 0 1-16,6-10-2 15,9-1 1-15,6-3-3 16,2-2 1-16,4-2-2 15,0-3 1-15,-7-3-3 16,-5 0 1-16,-3 0-1 0,0 0 1 16,-6 0 0-16,0-8 1 15,-4 3 2-15,-2-3 1 16,-3 8 2-16,-3 5 0 16,0-2 2-16,-6 5 0 15,0-8 0-15,-3 8 1 16,0 5-2-16,0 3 1 15,-3 5-2-15,0 3 1 16,3-2-1-16,0 1 0 16,0-4-1-16,0 2 1 15,3-2-1-15,0-6 1 0,3-2-1 16,3-8 1-16,3-3-1 16,3 0 0-16,0-8 0 15,3-5 1-15,3 5-1 16,0 8 0-16,-3-3 0 15,-1 6 1-15,-2 0 0 16,0-3 1-16,-3 8-1 16,0 10 1-16,-3 1-1 15,-3 5 1-15,0 0-2 16,0 5 1-16,0-5-3 16,0 2 1-16,3-5-4 15,0 1 1-15,3-6-4 16,3-6 0-16,3-2 0 15,8-5 1-15</inkml:trace>
  <inkml:trace contextRef="#ctx0" brushRef="#br0" timeOffset="81343.8024">18376 12830 11 0,'3'-35'5'0,"3"1"2"0,-6 26 10 16,0 3-14-16,0 5 0 15,0-6 2-15,-3 6 0 16,0 8-6-16,0 3 0 15,0 7 4-15,0 9 0 16,0-11-1-16,3 5 0 16,-3 11-1-16,3-1 0 15,3 1-1-15,0-3 1 16,3-2-3-16,0 2 0 16,0-11-4-16,3-2 1 0,0-5-4 15,0-1 1-15,-3 1 0 16,3-6 0-16</inkml:trace>
  <inkml:trace contextRef="#ctx0" brushRef="#br0" timeOffset="81554.0745">18215 12896 13 0,'-18'0'6'0,"1"8"2"16,17-8 13-16,3-3-21 15,6 3 1-15,8 0 0 16,4 0 0-16,6 0-2 16,-3 3 1-16,3-1-1 0,-1 1 1 15,1-3-4 1,-3 0 1-16,0-3-4 0,0 3 1 16</inkml:trace>
  <inkml:trace contextRef="#ctx0" brushRef="#br0" timeOffset="81853.6529">18626 12861 20 0,'-3'0'10'0,"3"-5"-8"0,-3 5 18 15,-3 0-18-15,0 0 0 16,-3 0 0-16,-3 3 1 0,-2 2-4 16,-1 3 1-16,0-5 2 15,0 2 0-15,6 0-1 16,3 6 0-16,3 2 0 15,3 3 1-15,6 0-1 16,3 5 0-16,6-3 0 16,3 1 1-16,-1 2-1 15,4 0 0-15,-6 3 0 16,3 0 0-16,-9-3-1 16,-3-5 1-16,-6 0-2 15,-9 0 0-15,-6 0-6 16,-9-3 1-16,1 3-4 15,-1-6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46:2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10221 9 0,'-9'-5'4'0,"15"20"0"0,-9-12 5 15,0 2-6-15,0 1 0 16,-3 2 1-16,0 2 1 16,-6 9-6-16,3-1 1 15,-3 1 3-15,-2 2 1 16,-1 3-2-16,0 2 1 16,3 1-1-16,3-1 0 15,0-2 0-15,3-8 1 0,6 0-2 16,6 5 0-16,3 5 0 15,0 1 0-15,3-3-2 16,0-1 1-16,3-1-4 16,5-4 1-16,4-5-3 15,6-2 1-15,0-11-3 16,5-3 0-16</inkml:trace>
  <inkml:trace contextRef="#ctx0" brushRef="#br0" timeOffset="601.3599">18864 10422 10 0,'-3'11'5'0,"0"20"1"0,3-20 6 0,0 5-11 15,0 0 1-15,0-11 0 16,0 8 1-16,0 3-4 16,0 0 1-16,0 0 2 15,0-6 0-15,0 1-1 16,0-3 0-16,0-8-1 16,3-8 1-16,3-5-1 15,0 10 1-15,3-5-1 16,0-2 1-16,3-4-1 15,0 1 0-15,0-3 0 16,0 6 1-16,0 2-1 16,-1 2 1-16,1 4 0 15,0 4 1-15,-3 4 0 16,0 2 0-16,0 2 0 16,-3 3 0-16,0-7 0 15,0-4 0-15,0 4-2 16,0 2 1-16,-3-3-3 0,0 0 0 15,0-2-3-15,0-1 1 16,0-2-5-16,3-2 1 16,0-1 0-16,6-5 1 15</inkml:trace>
  <inkml:trace contextRef="#ctx0" brushRef="#br0" timeOffset="902.1658">19168 10565 13 0,'15'0'6'0,"3"10"-4"0,-12-7 12 0,2 2-13 16,1-2 1-16,3 0-1 15,0-3 1-15,-3 2-3 16,0-10 1-16,0 0 2 16,-3 3 0-16,0 2 0 15,0-2 0-15,0-3 0 16,-6 0 1-16,0-2 1 15,-3-4 0-15,-3 4 0 16,-6 2 1-16,-3 3-2 16,-6 5 1-16,0 0-1 15,-2 5 0-15,2 3-3 16,3 0 0-16,3 2-5 16,6-2 0-16,6-8-6 15,12 0 0-15</inkml:trace>
  <inkml:trace contextRef="#ctx0" brushRef="#br0" timeOffset="1592.8213">19683 10417 13 0,'-9'-3'6'0,"6"3"0"15,3 3 2-15,0 2-7 16,3 6 0-16,0 2 0 0,-3 5 1 15,0 3-2-15,3-10 1 16,0 2 1-16,0 0 0 16,-3 11-1-16,0-8 0 15,0-5 0-15,3-1 0 16,0-2 0-16,0-10 0 16,0-4-1-16,6-4 1 15,0 7 0-15,-1-5 0 16,1-2-1-16,-3-1 1 15,3 0-1-15,0-2 0 16,-3 5 0-16,0 3 1 0,3 2-1 16,-3 3 1-16,3 6 0 15,0 2 0-15,-3 2 0 16,3-10 0-16,-3 5-1 16,0 6 1-16,0 5-1 15,0-3 0-15,-1 0-1 16,1 1 1-16,0-4-2 15,0-2 0-15,3-3-4 16,0 3 1-16,3-5-2 16,0-8 0-16</inkml:trace>
  <inkml:trace contextRef="#ctx0" brushRef="#br0" timeOffset="2748.6973">19983 10567 9 0,'3'8'4'0,"12"0"0"0,-12-10 4 16,3-6-6-16,3 2 1 15,3 1 0-15,0 8 1 16,0-6-5-16,0 1 0 16,-3-6 4-16,0-3 1 15,-3 0-2-15,0-4 0 16,-1 4 1-16,-8 0 0 15,-2 1 0-15,-1-1 0 16,-3 3-1-16,-3 3 1 16,0 5-1-16,0 3 1 0,0 2-2 15,0 6 0-15,3-1 0 16,0 3 0-16,3-7-1 16,0 2 0-16,3 2-1 15,3 3 1-15,3-2 0 16,3 0 0-16,6-1-2 15,3 1 1-15,6-3-1 16,3-6 1-16,-3 1-2 16,2-8 1-16,-2 2 0 15,-3-8 0-15,0 3 1 16,0 3 0-16,-3 5 0 16,0-2 0-16,-4-1 1 15,1-2 0-15,-3-3 0 16,0 0 1-16,-3-3-1 15,0 3 1-15,-3 0 0 0,0 0 0 16,-3 0 0-16,-3 0 0 16,0 1-1-16,-3 1 1 15,0 1 0-15,-3 2 1 16,3 3-1-16,0 3 0 16,0 0-1-16,0 2 0 15,1 3 0-15,-1 2 1 16,0 1-2-16,3 2 0 15,0-10 0-15,3 2 0 16,3 11 0-16,0-5 1 16,3-3-2-16,3 2 1 15,-1-5-1-15,7 1 0 0,0-9 0 16,0 3 0-16,3-3-1 16,3 3 0-16,-3-8 1 15,-3 6 0-15,2 2-1 16,-2 0 1-16,0-5 1 15,-3-1 0-15,0-2 0 16,-3 0 1-16,0-5 0 16,-3 3 0-16,-3-1 1 15,-3 0 1-15,0 1-1 16,-3 2 1-16,0 3 0 16,-3 2 1-16,-3 3-1 15,0 3 1-15,0 2-1 16,0 3 0-16,0 2-1 15,3 4 1-15,3-4-2 16,0-7 0-16,3 7-1 16,3-2 1-16,3-2-2 0,0-1 1 15,3-5-3-15,3-3 1 16,0 9-2-16,0-6 1 16,0-3-1-16,0-2 1 15,-3-6 0-15,0-5 0 16,-4 0 1-16,1-2 0 15,-3-3 2-15,-3-1 0 16,0 1 1-16,0 0 0 16,-3-5 2-16,0 2 1 15,0 3 1 1,0 5 0-16,3 8 1 16,-2 11 0-16,2 7-1 15,0 3 1-15,0 6-1 16,0 5 0-16,0 2-3 15,2 3 1-15,4-2-2 16,0-9 0-16,6 3-1 16,0 6 0-16,3-3-5 15,3-3 0-15,3 0 0 16,6-5 0-16</inkml:trace>
  <inkml:trace contextRef="#ctx0" brushRef="#br0" timeOffset="3216.9916">20861 10266 16 0,'-8'24'8'0,"-1"31"-8"15,6-36 14-15,3 10-13 16,0 3 1-16,0-6 0 16,0-5 0-16,6 14-3 15,0-1 1-15,2-5 1 16,1-2 0-16,3-6-3 15,0-5 1-15,3-8-4 16,0-3 1-16,0-5-2 16,0-11 1-16</inkml:trace>
  <inkml:trace contextRef="#ctx0" brushRef="#br0" timeOffset="3724.4018">20778 10472 13 0,'-15'-5'6'0,"9"0"-2"0,6 5 10 15,0 0-14-15,0 0 1 16,0 0 0-16,3-3 0 0,3 0-2 16,0-2 1-16,6 2 1 15,0-2 0-15,3 0-1 16,0 0 1-16,0-1-1 15,0 4 0-15,-1 2 0 16,1 0 1-16,-3 0-1 16,0 0 0-16,-3 2 0 15,0 1 1-15,0 2 0 16,-3 3 0-16,0 0-1 16,0 5 1-16,3-2-1 15,0 2 0-15,0 0 0 16,-4 1 1-16,7-9-1 15,-3-3 1-15,3-2-1 16,3 0 0-16,0 3 0 16,-3 5 1-16,3-5-1 15,-3-3 1-15,-3-6-1 16,0-2 1-16,-3-2 0 0,-4-3 0 16,-2-3 1-16,-2 0 0 15,-4 3-1-15,-9 2 0 16,-3 6-1-16,-3 2 1 15,0 6-2-15,3 5 1 16,3 2-5-16,3 1 0 16,7 0-3-16,10-1 1 15</inkml:trace>
  <inkml:trace contextRef="#ctx0" brushRef="#br0" timeOffset="4535.2664">21570 10480 10 0,'-12'-8'5'0,"-12"3"2"0,18 2 4 0,-3 1-10 16,-6-1 1-16,1 0 1 15,-1 3 0-15,3 6-4 16,0 2 1-16,0 2 2 16,3 3 1-16,3 1-2 15,0-9 0-15,3 3 0 16,0 2 0-16,3 4-1 16,3-4 0-16,3-2-1 15,3-5 1-15,6-8-1 16,0 5 1-16,6-6-2 15,2-4 1-15,-2-9-1 16,-3-2 0-16,0-3 0 16,-3 0 0-16,0-5 1 15,-3-3 0-15,-3 1 1 16,-3-4 0-16,-3 4 0 16,-3-1 0-16,0 8 1 0,0 0 0 15,-3 8 0-15,3 6 0 16,0 4 1-16,0 9 0 15,0 8 0-15,0 7 0 16,0 9 0-16,-3 2 0 16,3 8-1-16,0-3 0 15,0 3-1-15,0-2 1 16,0-4-2-16,3-9 0 16,2-1-3-16,1-5 1 0,3 2-4 15,3-5 0-15</inkml:trace>
  <inkml:trace contextRef="#ctx0" brushRef="#br0" timeOffset="4866.7531">21754 10544 11 0,'-3'18'5'0,"3"-28"-3"16,0 15 6-16,0-2-7 15,0-1 1-15,3 1 0 16,0 2 0-16,-3-2-3 16,3-9 1-16,3-1 1 15,0 7 1-15,0-6-1 16,0-4 1-16,0-4-1 16,3-1 1-16,-3-1 0 0,0 2 0 15,0 1-1-15,0 3 0 16,0 2-1-16,3 2 0 15,0 6-2-15,0 3 1 16,0 2-4-16,2 3 1 16,4 0-2-16,3-2 1 15,0-1 0-15,3 0 0 16</inkml:trace>
  <inkml:trace contextRef="#ctx0" brushRef="#br0" timeOffset="5331.6062">22085 10464 10 0,'0'-5'5'0,"-9"-3"-4"0,9 8 11 0,0-5-9 16,-3-1 0-16,0 4 2 15,-6-1 0-15,0 3-6 16,-3 3 0-16,-3-1 4 16,3 6 0-16,-5 3-1 15,5 2 0-15,0 0-1 16,3-2 0-16,3 0-1 15,3 2 0-15,3 5 0 16,3-7 0-16,3 5-1 16,3-3 1-16,3-5-1 15,0-3 0-15,2-5 0 16,-2-5 0-16,0-3 0 16,0 3 1-16,0-3-1 0,-3-3 0 15,0 1 1-15,-3-1 0 16,0 0 0-16,-3 4 1 15,0 1 0-15,0 1 1 16,-3 5 0-16,0 0 1 16,3 3-1-16,0-1 1 15,0 4-2-15,3-1 1 16,0 5-1-16,0-7 1 16,2-3-3-16,1 0 0 15,0 0-2-15,3 3 0 0,0 2-2 16,3-2 0-1,-3 2-2-15,3-2 0 0,-3-3 0 16,0-3 0-16</inkml:trace>
  <inkml:trace contextRef="#ctx0" brushRef="#br0" timeOffset="5826.9105">22269 10451 10 0,'-3'-8'5'0,"3"8"-4"16,0 0 9-16,0 0-8 16,0 3 0-16,3 2 2 15,0 3 0-15,0 3-5 16,0-1 0-16,0 3 4 16,0-5 0-16,3-2-2 15,-3-1 1-15,3 0-1 0,0 3 1 16,0 0-1-16,0-5 0 15,0-6 0-15,0 3 0 16,0 3 0-16,3-6 0 16,0-5-1-16,0 0 1 15,6 3-1-15,-7 0 1 16,4 2-1-16,-6 3 0 16,6 3 1-16,0-1 0 31,-3 4 0-31,0-1 1 0,0-3 0 15,0 1 0-15,0-3-1 16,3 0 1-16,-3-3-1 16,0-2 1-16,-1-3-1 15,1-2 0-15,0-4-1 16,-3-1 1-16,0-1-1 16,-3 0 1-16,0 3-2 15,-3 5 1-15,0 0-4 16,0 2 1-16,0 1-5 15,0 0 0-15,0 5-1 16,9 8 0-16</inkml:trace>
  <inkml:trace contextRef="#ctx0" brushRef="#br0" timeOffset="6487.0659">23002 10462 12 0,'-3'-11'6'0,"-3"-2"1"15,6 8 8-15,-3-1-14 16,-3 1 1-16,-3 0 1 15,0-1 0-15,3 4-4 16,-6 2 1-16,-3 2 1 16,6 6 1-16,-3 3-1 15,0 2 0-15,4 3-1 16,-1 0 0-16,9 0-1 16,0 0 1-16,0-8-1 15,6-3 1-15,-1-3-1 0,4 1 1 16,6 5-1-1,-3-5 0-15,3-6 0 0,-3-5 1 16,-3 0 0-16,6-2 0 16,-6-1 0-16,-3 3 1 15,0 3 0-15,0 0 1 16,-3 2-1-16,0 3 1 16,0 3 0-16,5 2 1 15,-2 3-2-15,3 0 0 16,0 0-1-16,0-3 0 15,0 0-3-15,0 0 1 0,3-2-4 16,0 2 0 0,-3-2-1-16,6 0 0 0,-3-3 0 15,2 0 0-15</inkml:trace>
  <inkml:trace contextRef="#ctx0" brushRef="#br0" timeOffset="6862.5109">23183 10425 13 0,'0'23'6'0,"-3"12"-5"0,3-27 14 15,0 2-15-15,0-2 1 16,0 0 0-16,0 0 0 16,0-3-1-16,0-2 0 15,0-3 1-15,3-8 0 16,0 0 0-16,0-2 1 16,0-6-1-16,0 0 1 15,3 0-1-15,0 0 1 16,3 6-2-16,-6-1 1 15,9 0-1-15,-3 3 1 16,0 3-3-16,0 0 1 16,0 5-4-16,-1 2 1 0,1 1-2 15,6 2 0-15</inkml:trace>
  <inkml:trace contextRef="#ctx0" brushRef="#br0" timeOffset="7239.3099">23386 10454 12 0,'-6'24'6'0,"-3"2"-2"0,9-21 9 16,0 1-12-16,0-1 0 16,3 0 0-16,0 3 1 15,0-5-3-15,3-6 1 16,0-5 1-16,2-2 1 16,1-1-1-16,0-5 1 15,0 0-1-15,0 0 0 16,-3 3 0-16,-3 0 0 15,6 0-1-15,0 5 1 16,-3 2-2-16,0 1 1 16,0 0-4-16,0 5 0 0,0 2-2 15,6 4 0-15</inkml:trace>
  <inkml:trace contextRef="#ctx0" brushRef="#br0" timeOffset="7719.7055">23564 10425 16 0,'-12'18'8'0,"6"14"-8"0,6-24 12 16,6 2-11-16,0 4 0 15,3-12 1-15,0 6 0 16,3-5-2-16,3 10 0 15,0-8 2-15,3-5 1 16,-6-5-1-16,5-6 0 16,-2 1-1-16,-6-3 1 15,6-3-1-15,-6 0 1 0,-6-3 0 16,-6 4 1-16,-3 4-1 16,-12 0 0-16,0 3-1 15,-5 6 1-15,2 4-2 16,-3 6 0-16,0 6-3 15,12-1 1-15,0 0-6 16,3 0 0-16,18-2-1 16,3-3 1-16</inkml:trace>
  <inkml:trace contextRef="#ctx0" brushRef="#br0" timeOffset="8393.8795">23805 10414 11 0,'-3'0'5'0,"3"3"1"0,0-1 7 0,0 1-13 15,0 2 1-15,3 3 0 16,0 3 0-16,0-1-1 16,0 4 0-16,3-4 1 15,-3 3 0-15,6-2 0 16,0-3 0-16,0 0 0 16,0-3 0-16,-3 0 0 15,3-2 0-15,0 0 0 16,3-3 0-16,-3-6-1 15,-1-2 1-15,-5 1-1 16,6 1 1-16,-3 1-1 0,-3 2 0 16,6 3-1-16,-3 0 1 15,0 3 0-15,-3 0 1 16,3 2 0-16,-3 0 0 16,-3-2 0-16,6-1 0 15,-3-2 1-15,6 0 1 16,-3-2-1-16,0-3 1 15,-3-3-1-15,3 0 0 16,-3-3 0-16,-3 1 0 16,6-4-2-16,-3 1 1 15,-3 2-4-15,0 1 1 0,0 2-3 16,6 0 0-16,-6 3-4 16,3-1 0-16</inkml:trace>
  <inkml:trace contextRef="#ctx0" brushRef="#br0" timeOffset="8800.7109">24216 10247 16 0,'15'6'8'0,"6"54"6"0,-12-44 9 15,3 3-19-15,-3 5 0 0,-1 2 1 16,-5 1 0 0,-3 18-11-1,-3-3 0-15,-5-5-2 16,-1-3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49:29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10327 11115 6 0,'0'0'3'0,"3"0"-2"0,-3 0 4 0,6-3-4 16,0 3 0-16,0-2 1 15,3 2 0-15,0-3-3 16,-3 3 1-16,0 0 2 15,3 0 1-15,0 0-1 16,3-5 0-16,3 2 0 16,0 1 0-16,-1-6 0 15,4 2 0-15,3 1-1 16,3 0 0-16,3 0 0 16,0-1 0-1,20 4-1 1,-2 2 1-16,-4-3-1 15,4 0 1-15,-3 3-1 16,-1-5 1-16,4 0-1 0,3 2 0 16,-1 0 0-16,4-2 0 15,0 5 0-15,2 0 0 16,1-5 0-16,-1 5 0 16,4-5 0-16,-1-1 0 15,4 4 0-15,2-4 1 16,4 6-1-16,-15 0 0 15,17-5 0-15,0 2 0 16,4 1 0-16,-1 2 1 16,-5 0-1-16,8 2 0 15,-5 1 0-15,-4 0 0 0,1-3 0 16,-16 0 0-16,28-3 0 16,-1 3 0-16,-3-3 0 15,-2 1 1-15,-4 2-1 16,1 0 0-16,-1 2 0 15,-5 6 0-15,2 0 0 16,1-2 1-16,-4 4-1 16,-2-5 0-16,-1 1 0 15,-2-1 0-15,2-2 0 16,-2 5 1-16,2-6-1 16,1 1 0-16,-3 0 0 15,-1-3 0-15,4 2 0 16,-4-2 0-16,4 3 0 15,-4-3 0-15,-2 2 0 16,2 1 1-16,1 0-2 16,3-9 1-16,-7 6 0 0,1-2 0 15,2-1 0-15,-2-2 0 16,-1 5 0-16,4-3 0 16,-3 6 0-16,5-6 0 15,-5 3 0-15,-1-2 0 16,1-4 0-16,2 4 0 15,-2 2 0-15,2-3 1 16,4 0-1-16,0 1 0 16,-7-1 0-16,4-2 0 15,-1 2 0-15,4-5 1 0,-1 6-1 16,1-1 0-16,5-2 0 16,-2 2 0-16,-4-2 0 15,1 2 1-15,-1 0-1 16,1 3 0-16,-4-2 0 15,1 2 0-15,0 0 0 16,-1 0 0-16,1-3 0 16,-4 3 0-16,4 0 0 15,2 0 0-15,1 0 0 16,-1 0 0-16,7 3 0 16,-7-3 1-16,-2 0-1 15,0 2 0-15,-1-2 0 16,7 3 0-16,-7-3 0 15,-2 0 0-15,2 0 0 16,1 3 0-16,-7-3 0 16,4 2 0-16,0-2 0 0,2-2 0 15,-2 2 0-15,-4 2 0 16,4-2 0-16,-3 0 0 16,2 0 0-16,-5 0 0 15,-4 0 0-15,4 3 0 16,-3-3 0-16,-1 0 0 15,1 3 0-15,-3-1 0 16,-4 1 0-16,1 0 0 16,3 2 0-16,-4 0 0 15,4-2 0-15,0-3 0 16,-7 2 0-16,4-2 1 16,18 3-1-1,-7-3 0-15,-5 3 0 16,0-3 0-16,-4 2 0 15,1 1 0-15,0-3 0 16,-1 0 0-16,-2 0 0 16,-3 3 0-16,-1-9 0 15,4 6 1-15,-3 0-1 16,3-2 0-16,-4-4 0 16,1 4 1-16,0-1-1 15,-1-2 0-15,7 5 0 16,-3-5 0-16,-4 2 0 15,-2-2 0-15,-3-1 0 16,-3 4 0-16,-3 2 0 16,-4-3 0-16,1 3 0 15,-3-3 0-15,-3 3 0 16,-3 0 0-16,-3-2-1 16,0 2 0-16,-3 2-3 0,0-4 0 15,-3 4-3-15,-6-4 0 16</inkml:trace>
  <inkml:trace contextRef="#ctx0" brushRef="#br0" timeOffset="4924.9767">10637 12753 8 0,'-6'-11'4'0,"3"6"-1"16,3 5 5-16,0 3-6 15,0 5 1-15,-3 5 0 16,0 8 1-16,0 5-5 16,3-4 0-16,-3 7 3 15,3 10 0-15,0 1-2 16,0-3 1-16,0 3-1 15,0 0 0-15,0-11-2 16,3-8 0-16,0-5-3 0,3-3 0 16</inkml:trace>
  <inkml:trace contextRef="#ctx0" brushRef="#br0" timeOffset="5404.4207">10670 12756 9 0,'-9'-16'4'0,"6"8"1"0,3 8 4 16,0 0-7-16,0 0 0 15,3 5 1-15,0 6 0 0,3 2-4 16,0 8 0-16,3 3 3 16,0-3 0-16,2-10-1 15,4 2 0-15,0 5 0 16,3 1 0-16,0-6-1 15,0 0 0-15,3-10 0 16,-1 0 1-16,1-6-1 16,0-2 1-16,-3 2 0 15,0-2 0-15,-3-6-1 16,0-5 1-16,0-5 0 16,-1-3 0-16,-2 3-1 15,0-3 1-15,-3 8-1 16,3 3 1-16,-6 5 0 15,0 6 1-15,0 4 0 16,0 9 0-16,0 5 0 16,0 5 0-16,0 0 0 15,0-5 0-15,3-3-1 0,-3 6 0 16,2-1-1-16,1 3 0 16,0 1-2-16,0-7 1 15,0 4-3-15,0-6 1 16,0-2-5-16,3-3 1 15,0-3-2-15,3-2 1 16</inkml:trace>
  <inkml:trace contextRef="#ctx0" brushRef="#br0" timeOffset="5584.7802">11268 12864 9 0,'0'-5'4'0,"3"15"2"0,0-4 6 0,0-1-10 16,0-2 0-16,0 7 1 15,0 6 0-15,0 3-5 16,0-4 1-16,0 4 2 16,3-1 0-16,-3-2-4 15,0-5 0-15,3-3-2 16,0-3 0-16</inkml:trace>
  <inkml:trace contextRef="#ctx0" brushRef="#br0" timeOffset="5749.7671">11328 12734 12 0,'-9'-2'6'0,"9"-1"-4"0,0 3 9 15,0 0-11-15,0 0 0 16,6 3 0-16,0-1 1 16,2-2-4-16,-2 3 0 15,6 0-1-15,3 2 1 16</inkml:trace>
  <inkml:trace contextRef="#ctx0" brushRef="#br0" timeOffset="6094.2928">11545 12880 13 0,'-3'3'6'0,"3"36"-4"0,0-28 11 0,3 2-13 15,-3 0 0-15,3 1 0 16,0-1 0-16,0 0 0 16,0-8 1-16,3-2 0 15,0-6 0-15,0-5 0 16,3-10 1-16,2 5-1 16,-2-3 1-16,3 0 0 15,0 0 0-15,3 0-1 16,-3 3 0-16,3 5 0 15,0 5 1-15,0 6-1 16,0 2 1-16,-4-2-2 16,1 10 1-16,0 8-1 15,-3-10 0-15,0 7-4 0,0-4 1 16,0 4-4-16,6 1 0 16</inkml:trace>
  <inkml:trace contextRef="#ctx0" brushRef="#br0" timeOffset="6545.7813">12408 12734 9 0,'-6'3'4'0,"6"29"2"0,0-19 1 16,0 8-7-16,3 3 1 16,3-11 0-16,0 11 1 15,0 5-3-15,0 0 1 16,0 0 1-16,0-5 0 15,0 3-2-15,-3-4 0 16,0 1-3-16,0-5 0 16</inkml:trace>
  <inkml:trace contextRef="#ctx0" brushRef="#br0" timeOffset="7026.2098">12274 12943 11 0,'-9'-10'5'0,"-3"7"-2"0,12-5 7 0,0 0-11 15,0 8 1-15,9-5 1 16,6 2 0-16,0-2-1 16,3 0 0-1,12 7 1 1,-1-2 1-16,-2-2-1 15,0 2 0-15,-3 0 0 16,0 0 0-16,-4 0 0 16,-2 2 0-16,-3-4-1 15,0 2 1-15,-3 5-1 16,0 0 1-16,3 3 0 16,-3-2 0-16,2 2-1 0,4-3 1 15,-3 0-1-15,6-10 1 16,0-3 0-16,6 5 0 15,-9-5-1-15,-1 0 1 16,-5-2 1-16,-3-6 0 16,-3 0 1-16,-6-2 0 15,-6 2-1-15,-9 2 1 16,-5 6-1-16,-4 6 1 16,-3 2-3-16,3 5 0 15,3 3-4-15,6 3 1 0,6-1-5 16,4-2 0-16,10 3 0 15,10-6 0-15</inkml:trace>
  <inkml:trace contextRef="#ctx0" brushRef="#br0" timeOffset="7296.4463">12893 12695 18 0,'0'2'9'0,"6"9"-10"15,-3-8 16-15,3-1-14 16,0 6 0-16,0 5 0 16,3 6 1-16,-3 2-3 15,3 8 1-15,-3-13 1 0,0 8 0 16,0 0-2-16,0 2 1 15,-3-2-4-15,0-6 0 16,0-2-2-16,0-2 1 16</inkml:trace>
  <inkml:trace contextRef="#ctx0" brushRef="#br0" timeOffset="7507.3367">12834 12856 12 0,'-15'-21'6'0,"9"8"-1"0,6 13 8 0,0 0-13 16,3 0 1-16,3 0 0 16,3 0 0-16,6 0-2 15,2 0 1-15,7 2 0 16,0-2 1-16,0 0-3 16,0 3 0-16,0-3-2 15,2 0 1-15,1 0-2 16,0 3 1-16</inkml:trace>
  <inkml:trace contextRef="#ctx0" brushRef="#br0" timeOffset="8136.7333">13227 12811 12 0,'0'-5'6'0,"-3"-3"-1"16,3 8 10-16,-3-8-13 0,0 3 0 15,-3-1 2-15,0 4 0 16,-6 2-5-16,3 0 0 15,0 2 3-15,-3 6 1 16,0 6-2-16,0-1 0 16,0 0-1-16,6 3 0 15,0-8-1-15,3 2 0 16,3 6 0-16,9 8 0 16,-3-13-1-16,3 5 1 15,3-9-2-15,3-1 1 16,0-6 0-16,3-6 0 15,-3-4 1-15,-3 5 0 0,-3-6 1 16,-1 0 1-16,-2 3 2 16,0 1 0-16,0 4-1 15,-6 3 1-15,6 3-1 16,-3-1 1-16,3 3-2 16,0 1 0-16,0 4-1 15,0-4 0-15,0-1-2 16,3 0 1-16,0-2-3 15,3-3 1-15,0-8-3 16,3 0 1-16,-1 5-1 16,1-5 1-16,0-2 0 15,-3-9 0-15,0-4 2 16,-3-1 1-16,0-3 2 16,-3-7 1-16,0 5 2 15,-3 5 0-15,0-3 1 0,0 9 1 16,0 5 0-16,-3 2 0 15,0 3-1-15,0 8 0 16,3 3-1-16,0 5 0 16,-3 5-1-16,3 0 1 15,0 8-2-15,0 6 1 16,0 5-2-16,3-3 1 16,-1 5-1-16,1-5 1 15,3 0-4-15,0-5 1 16,3-3-6-16,6-7 1 15</inkml:trace>
  <inkml:trace contextRef="#ctx0" brushRef="#br0" timeOffset="9443.546">13974 12753 7 0,'-3'0'3'0,"0"0"6"0,3 0-4 0,0 0-5 16,0 3 1-16,0-1 2 15,0 4 0-15,0 1-3 16,0 4 0-16,0 5 2 15,3 0 0-15,-3 0 0 16,3 0 0-16,0-6-1 16,0 3 0-16,0 1 0 15,0-4 0-15,3-2 0 16,0-3 0-16,2-2 0 16,1-8 0-16,3 5 0 15,0-3 1-15,0-2-1 16,0-3 0-16,0-3 0 15,-3 1 0-15,0 2-1 0,-3 2 1 16,3 1-1-16,-3 5 0 16,0 3 0-16,0 2 0 15,-1 0 0-15,4 6 0 16,0-8 0-16,0-1 0 16,0 1 0-16,0-3 0 15,0 0 1-15,0 0 0 16,0 3 0-16,0 2 0 15,0-5 0-15,3-3 0 0,-3-2 0 16,0-3 1-16,-4-3-1 16,1-2 0-16,0 0 0 15,0 0 0-15,-3 2-2 16,3 1 1-16,-3 4-2 16,3 1 1-16,0 5-1 15,3 5 0-15,0-2 0 16,3 2 0-16,0 0 1 15,3-2 1-15,0-3 0 16,-1 0 1-16,4-3-1 16,0-2 1-16,3-3 0 15,-3-2 0-15,0-1-1 16,-3 1 1-16,0 2 1 16,-7 0 0-16,-2-6-1 15,-6 6 1-15,-6 3-1 16,-2 0 1-16,-4 5-1 15,0 0 1-15,0 3-1 0,0-3 0 16,0 5-1-16,0 3 1 16,3 2-1-16,0 1 1 15,3 2-1-15,3 3 0 16,3 0-1-16,3 0 1 16,3-3-1-16,3 3 1 15,0-8-1-15,3 0 0 16,3-3-2-16,3 3 0 15,0-5-1-15,-1-3 1 16,1-3-2-16,0-2 0 16,0-6 1-16,0-2 0 0,-3 0 1 15,-3-1 1-15,0 1 1 16,-3 0 1-16,-4 8 2 16,1 5 0-16,-3 2 0 15,0 9 0-15,-3-1 0 16,0 1 1-16,0 2-2 15,0-2 0-15,3-3-2 16,0 2 0-16,0-2-4 16,0-2 1-16,3-4-3 15,6-2 1-15</inkml:trace>
  <inkml:trace contextRef="#ctx0" brushRef="#br0" timeOffset="9594.4618">14715 12615 18 0,'-9'-18'9'0,"6"7"-8"0,3 11 16 16,0 3-17-16,0 2 1 16,0 0-2-16,3-2 1 15,0 5-4-15,3 3 0 16,6-1-2-16,0 3 1 16</inkml:trace>
  <inkml:trace contextRef="#ctx0" brushRef="#br0" timeOffset="10238.7067">14962 12795 16 0,'-3'-10'8'0,"-3"-6"-7"16,3 11 13-16,-3-1-12 15,0 1 0-15,0 2 1 16,0 3 1-16,-3 3-5 15,0 2 0-15,-3 6 3 16,1-1 0-16,2 6-2 0,0-3 1 16,3 1-1-16,3-1 0 15,3-2-1-15,3-4 1 16,3 1-2-16,6-5 1 16,2 0 0-16,7-6 0 15,0-2 0-15,-3-1 0 16,-3-1 1-16,-3-1 0 15,-3 0 1-15,-3 0 0 16,0 0 0-16,-3 2 0 16,-6 4 0-16,0 2 0 15,3 5 0-15,0 6 0 16,0 2-1-16,-3-2 0 0,3 10 0 16,3 8 0-16,0 5 0 15,-3 3 0-15,0 0 0 16,3 0 0-16,-3 0 0 15,-3-2 1-15,0-4-1 16,-3 1 1-16,-3-3-1 16,0-5 1-16,-3-3 0 15,-6-5 0-15,-6-8-3 16,-6-8 1-16,-5-13-4 16,2-6 0-16,3-10-2 15,12 0 0-15</inkml:trace>
  <inkml:trace contextRef="#ctx0" brushRef="#br0" timeOffset="10763.6597">15120 12586 13 0,'0'27'6'0,"0"18"0"15,0-32 8-15,0 3-13 16,0 5 1-16,0 3 0 16,-3 0 1-16,0-1-4 15,0 1 0-15,0-8 2 16,3-3 0-16,3-5 0 16,0-2 0-16,3-6-1 15,3-6 0-15,3-4 0 16,2-9 1-16,7 3-1 15,0-5 1-15,-3 5-1 16,3 8 0-16,-6 0 0 16,0 6 1-16,-4-1-1 15,1 11 1-15,-3 5 0 0,-3 6 0 16,0-1-1-16,0-2 0 16,0-3-1-16,0-2 0 15,3-3-4-15,0-5 0 16,3-3-2-16,0-6 1 15</inkml:trace>
  <inkml:trace contextRef="#ctx0" brushRef="#br0" timeOffset="10989.9284">15495 12586 16 0,'0'-16'8'0,"-6"19"-3"0,6-3 13 0,-3 3-16 15,0 5 0-15,0 2 0 16,0 11 0-16,-3 3-3 15,3 0 1-15,0 2 1 16,3-2 1-16,3 3-2 16,0-1 0-16,9-5-1 15,0 3 1-15,3-5-3 16,0-6 0-16,-4-3-3 16,1-4 0-16,-3-4-1 15,0 1 1-15</inkml:trace>
  <inkml:trace contextRef="#ctx0" brushRef="#br0" timeOffset="11185.227">15394 12708 18 0,'-12'-3'9'0,"12"1"-8"0,3-1 17 16,3 0-17-16,2 3 0 15,1 0 0-15,6 3 1 16,3-3-3-16,6 0 0 15,0 5 0-15,-3-2 0 16,-4-3-5-16,4-3 1 16,3 6-1-16,3 2 0 15</inkml:trace>
  <inkml:trace contextRef="#ctx0" brushRef="#br0" timeOffset="11619.5619">16200 12771 10 0,'-9'27'5'0,"12"5"-4"0,0-24 8 16,6 0-9-16,3-3 1 16,3-3 1-16,0-2 1 15,3-5-4-15,0-3 1 16,2-5 2-16,-2 0 0 15,0-3 0-15,-6-3 1 16,-6 4-1-16,-6-4 1 16,-9 0-1-16,-3 1 1 15,-6 7-2-15,-3 6 1 16,-2 10-2-16,-4-2 1 16,3 8-4-16,6 4 1 0,9 1-5 15,9 6 0-15</inkml:trace>
  <inkml:trace contextRef="#ctx0" brushRef="#br0" timeOffset="11980.4024">16763 12692 10 0,'-18'-32'5'0,"-3"-5"4"15,15 27 2-15,-3-6-9 16,-3-3 0-16,0 1 1 16,0-9 1-16,1 9-5 15,-1 2 1-15,3 5 3 16,0 3 0-16,0 14-1 16,3-1 0-16,0 11-1 0,0 5 1 15,3 13-2-15,0 1 1 16,3 4 0-16,0 9 0 15,3 0-1-15,3-1 0 16,0 6 0-16,0 3 0 16,-3-1-1-16,-3-2 1 15,0-2-3-15,0-6 1 16,0-8-3-16,0-3 0 16,0-8-3-16,0-4 1 0</inkml:trace>
  <inkml:trace contextRef="#ctx0" brushRef="#br0" timeOffset="12835.1473">17334 12830 11 0,'-3'0'5'0,"24"8"-3"15,-15-11 13-15,3 0-14 16,6-2 0-16,0-3 0 16,3-3 1-16,-1-2-3 0,4-3 1 15,-3 6 1-15,0-1 0 16,-3 1 0-16,-6-4 1 15,-3 1 0-15,-6 3 1 16,-6-1-1-16,-3 3 0 16,-6 5 0-16,-3 3 0 15,0 3-1-15,-3 5 0 16,1 0-1-16,2 5 1 16,0 3-1-16,9 5 0 15,6 0 0-15,6 1 0 16,6-4-1-16,6-2 0 0,3-5-2 15,5-1 1-15,7-2-3 16,3 0 1-16,0-3-3 16,-1 1 1-16,-2-6-1 15,-3-3 1 1</inkml:trace>
  <inkml:trace contextRef="#ctx0" brushRef="#br0" timeOffset="13301.0313">17775 12795 8 0,'9'-16'4'0,"-3"-5"3"15,-3 16 8-15,-3-3-13 16,0 0 0-16,0-3 2 16,-6 4 0-16,0-1-5 15,-6 5 1-15,3-2 3 16,-3-1 1-16,0 6-2 16,0 3 0-16,0 2-1 0,-3 1 0 15,1 2-1-15,2 5 0 16,3 3-1-16,3 0 0 15,3-1 0-15,3 4 0 16,6-6-1-16,-3-2 1 16,6-3-1-16,5-3 0 15,4-5-2-15,3-3 1 16,0-5-1-16,0-2 0 16,3-3 0-16,-6-6 0 15,-4-2 1-15,-2-6 0 16,0-4 2-16,0-6 1 0,-6 2 0 15,0-2 1-15,0 0 2 16,-3 5 0-16,-3 9 1 16,3 4 0-16,-3 3 0 15,-3 6 1-15,0 4-1 16,-3 12 0-16,-3 7-2 16,3 8 1-16,0 8-2 15,0 8 0-15,3-2-1 16,3 2 1-16,6 0-1 15,0-3 0-15,3-2-5 16,3-3 1-16,0-3-3 16,6-2 0-16</inkml:trace>
  <inkml:trace contextRef="#ctx0" brushRef="#br0" timeOffset="13886.7665">18171 12748 17 0,'-3'-11'8'0,"-6"6"-4"0,6 2 11 16,0 0-14-16,-3 3 1 15,-3-2 0-15,0 2 1 0,-3 0-4 16,-3 5 0-16,0 3 2 16,3 5 0-16,1 3-1 15,2 5 0-15,3 0 0 16,6-2 0-16,6-3-1 16,3-3 1-16,5-8-1 15,4 3 0-15,0-8-1 16,6 0 1-16,-3-5 0 15,3-3 0-15,-4 0 1 16,-5-2 0-16,-6-4 1 16,0-2 0-16,-6 3 0 15,0 0 1-15,-3 5 0 16,0 3 0-16,-3 2-1 16,-3 3 1-16,0 5-2 15,0 6 1-15,0 10-1 16,3-2 0-16,0 2 0 0,6 13 0 15,3 6-1-15,-3-3 1 16,0 3 0-16,3-1 0 16,-3-2 0-16,0-2 0 15,-3-6 0-15,-6 0 0 16,-3-3-1-16,-3-2 1 16,-8-5-1-16,-1-6 0 15,-6-5-2-15,-6-5 0 16,0-9-4-16,7-2 1 15</inkml:trace>
  <inkml:trace contextRef="#ctx0" brushRef="#br0" timeOffset="14414.7144">18361 12824 10 0,'0'3'5'0,"6"2"0"0,0-7 3 16,3-4-7-16,6-2 1 16,3-2 1-16,0-1 0 15,-1-5-4-15,1 6 1 16,-3-1 2-16,-3 1 1 16,-3-1 0-16,-3 0 0 15,-6-2-1-15,-6 3 1 16,-3-4-1-16,-3 6 1 15,-3 6-2-15,0 2 1 16,1 5-1-16,-1 3 0 0,3-3 0 16,0 6 0-16,3 2-1 15,3 3 0-15,3 0-1 16,6 2 1-16,3-2 0 16,6 3 0-16,6-6-2 15,3-2 0-15,2-1-2 16,4-2 1-16,0-3-2 15,-3 1 0-15,-3-6-3 16,-1 0 1-16</inkml:trace>
  <inkml:trace contextRef="#ctx0" brushRef="#br0" timeOffset="14698.2083">18775 12647 12 0,'-6'-11'6'0,"6"6"0"15,-3 5 9-15,0 0-14 16,-3 5 0-16,-3-2 0 0,-3 5 1 16,0 3-2-16,3 2 0 15,0-3 1-15,6 4 0 16,3 2-1-16,0-1 1 16,6 4-1-16,3 0 1 15,0-1-1-15,0 1 1 16,0-4 0-16,-3 1 0 15,-3-5 0-15,-3-3 0 16,-6-3 0-16,-9 3 1 16,-3 0-3-16,3-3 0 0,-2 1-6 15,2-4 0-15</inkml:trace>
  <inkml:trace contextRef="#ctx0" brushRef="#br0" timeOffset="19412.3944">16489 12798 6 0,'-6'3'3'0,"6"-9"-1"0,0 6 3 15,0 0-5-15,6-5 1 16,0 2 1-16,0 3 0 15,3-2-2-15,0 2 0 16,0 0 2-16,3 0 0 16,-1 0 0-16,1-3 1 15,3 0-1-15,3 1 0 16,0 2-1-16,0 0 0 16,3 0-1-1,-1 0 1-15,4 0-2 16,0 0 0-16,0 0-2 15,0 0 0-15,-6 0-2 16,-1 0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9:20:26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16263 3810 10 0,'-9'-5'5'0,"3"-14"1"0,6 14 5 16,-3-3-10-16,0 0 1 16,-3 0 1-16,0-5 0 15,-3 2-4-15,-3 3 1 16,0-2 2-16,0 2 1 15,0 0-2-15,0-3 1 0,1 3-1 16,2 6 1 0,0-1-1-16,3 0 0 15,0 6-1-15,0 2 1 16,0 3-1-16,0 11 0 0,0-1 0 16,3 9 1-16,3 5-1 15,0 7 0-15,3-4 0 16,3 10 1-16,3 8-1 15,0 7 1-15,-3-7-1 16,3-8 0-16,-3 3 0 16,0-3 1-16,0 0-1 15,0-5 1-15,-1-6-2 16,1-13 1-16,-3-5-2 16,0-3 1-16,-3-5-3 15,0 3 0-15,-3-1-4 16,-3-7 1-16</inkml:trace>
  <inkml:trace contextRef="#ctx0" brushRef="#br0" timeOffset="270.305">15947 3958 13 0,'-3'5'6'0,"-3"14"-1"0,9-19 7 16,3 0-11-16,3 0 0 16,6 0 1-16,3-5 1 15,3 5-4-15,5 2 1 16,4-2 1-16,6 0 1 16,-3 0-1-16,-1 0 1 15,-2 0-3-15,3-2 1 0,0-1-4 16,-4 0 1-16,-5 1-3 15,0-1 1-15</inkml:trace>
  <inkml:trace contextRef="#ctx0" brushRef="#br0" timeOffset="541.4669">16423 3903 13 0,'3'5'6'0,"-6"19"-2"16,6-19 9-16,3-5-12 15,-3 5 0-15,0 9 1 16,3 1 1-16,0 12-4 16,0-3 1-16,0 2 1 0,0 1 1 15,-3-4-2 1,0-7 1-16,0 3-3 0,3-1 1 15,-3-4-4-15,-3-7 0 16,0 1-1-16,6-8 1 16</inkml:trace>
  <inkml:trace contextRef="#ctx0" brushRef="#br0" timeOffset="751.4524">16435 3749 19 0,'-9'-10'9'0,"15"-1"-11"15,-3 16 19-15,-3-5-18 16,3 6 1-16,3-1-1 16,0 3 0-16,3 0-1 15,0 0 0-15,0 0-3 16,0-3 0-16</inkml:trace>
  <inkml:trace contextRef="#ctx0" brushRef="#br0" timeOffset="1125.6296">16614 3982 12 0,'0'24'6'0,"3"21"-1"0,-3-37 8 15,3 2-12-15,-3 4 0 16,0-1 1-16,0 0 0 16,3-2-2-16,-3-1 0 15,0-2 2-15,0-3 1 16,0-5-1-16,0-5 0 15,0-5 0-15,0-12 1 0,0-1-2 16,0-1 1-16,0 3-1 16,0 2 1-16,3 0-1 15,0 1 0-15,3 5-1 16,0 0 0-16,3 2-1 16,3 3 0-16,-1 5-4 15,4 3 1-15,0 0-4 16,0 3 0-16</inkml:trace>
  <inkml:trace contextRef="#ctx0" brushRef="#br0" timeOffset="1711.061">17010 3847 16 0,'-9'5'8'0,"-9"1"-5"16,15-4 10-16,-3 1-12 15,-3 2 0-15,0 1 1 16,-3 1 0-16,3 1-3 15,-3 0 0-15,10 3 2 16,-1-1 0-16,3 1-2 16,5-8 1-16,7 5 0 15,-3-6 0-15,3 6 0 16,3-2 0-16,0 4-1 16,0-2 1-16,-3 3 0 15,0-1 1-15,-3 3 0 16,-6 3 0-16,-3-2-1 15,-6 7 1-15,-3-3 0 0,0 3 0 16,-3 3-1-16,-3-8 1 16,0-3-3-16,3-2 0 15,0-11-4-15,3-3 1 16,6-7-2-16,6-6 1 16</inkml:trace>
  <inkml:trace contextRef="#ctx0" brushRef="#br0" timeOffset="1996.9796">17129 3712 20 0,'-3'-13'10'0,"6"21"-12"15,-3 0 21-15,0 2-19 16,0 9 1-16,0-1 1 15,0 9 0-15,0 7-2 16,0-5 0-16,3 6 1 16,0 4 1-16,0-2-1 15,3 6 0-15,0-6-2 16,0-5 1-16,3-3-3 16,-3-8 1-16,2-5-4 15,-2-6 1-15,0-2-2 16,-6-8 0-16</inkml:trace>
  <inkml:trace contextRef="#ctx0" brushRef="#br0" timeOffset="2208.8959">16980 3926 17 0,'-6'0'8'0,"6"3"-7"0,0-3 15 16,3 3-15-16,3-1 1 15,3 1-1-15,3 0 1 16,6-1-3-16,3 1 0 0,5-3 0 16,1 3 1-16,0-3-4 15,6 0 0-15,2 0-2 16,7 2 0-16</inkml:trace>
  <inkml:trace contextRef="#ctx0" brushRef="#br0" timeOffset="2688.5009">17754 3892 10 0,'-6'-3'5'0,"12"9"4"16,-3-1 6-16,3 3-13 15,0 5 0-15,3-2 0 16,-3 5 0-16,0 5-3 15,3 3 0-15,-9 2 1 16,6-2 1-16,-6-6-5 16,3 4 0-16,2-7-2 15,1-1 1-15</inkml:trace>
  <inkml:trace contextRef="#ctx0" brushRef="#br0" timeOffset="2898.3037">17775 3731 20 0,'-9'-8'10'0,"9"8"-13"0,0 0 18 15,0 0-17-15,0 0 1 16,0 0-1-16,9 5 0 15,0-5-2-15,6 11 1 16</inkml:trace>
  <inkml:trace contextRef="#ctx0" brushRef="#br0" timeOffset="3287.4356">17959 3974 11 0,'-3'5'5'0,"3"-2"2"16,0 0 5-16,0 7-11 15,0 3 0-15,0 6 1 16,0-3 0-16,-3 2-3 16,3 1 1-16,0-3 1 15,0-3 1-15,0 0-1 16,0-2 1-16,3-6-1 15,0-5 1-15,3-5-1 16,3-8 1-16,3-6-1 16,3-5 1-16,0-5 0 0,0 11 0 15,0 7-1 1,0 3 0-16,-4 0 0 0,1 5 1 16,0-4-1-16,0 4 1 15,-3 13-1-15,0 4 1 16,0 7-2-16,-3 3 0 15,3 2-4-15,3-2 1 16,0 2-6-16,3-4 1 16</inkml:trace>
  <inkml:trace contextRef="#ctx0" brushRef="#br0" timeOffset="3828.4616">19022 3791 19 0,'-6'-23'9'0,"-9"-17"-4"0,12 32 10 15,-3 0-14-15,-3-8 1 16,-3 6 0-16,0-1 1 15,1 3-4-15,-1 3 1 16,0-3 1-16,0 5 1 16,3 3-2-16,0 8 1 15,0 0-1-15,3 11 0 0,0 7-1 16,0 3 1-16,3 6-1 16,3 4 1-16,0-2-1 15,3 11 1-15,0 5 0 16,0 8 0-16,0-6 0 15,0-7 0-15,0 0-1 16,0-1 0-16,-3-2-1 16,0-5 0-16,0-14-3 15,0-5 0-15,0 1-2 16,0-1 1-16</inkml:trace>
  <inkml:trace contextRef="#ctx0" brushRef="#br0" timeOffset="4069.0334">18742 3950 20 0,'3'0'10'0,"6"-5"-13"0,-9 5 19 15,9 0-16-15,3 0 1 16,0 0 0-16,6 3 0 15,3-3-1-15,2 2 0 16,4-2 0-16,0 0 1 16,0 0-3-16,-1 0 1 15,1 0-5-15,-3 3 1 16</inkml:trace>
  <inkml:trace contextRef="#ctx0" brushRef="#br0" timeOffset="4340.3566">19168 3908 16 0,'3'10'8'0,"-9"17"-6"15,9-24 10-15,-3 7-12 16,0 9 1-16,0 7-1 16,0-2 1-16,3 2-2 15,-3-4 1-15,3-1-3 16,-3-5 1-16,0 0-3 0,3-6 0 16</inkml:trace>
  <inkml:trace contextRef="#ctx0" brushRef="#br0" timeOffset="4489.7459">19177 3810 22 0,'-9'0'11'0,"12"-8"-14"0,-3 8 22 16,3 3-21-16,-3-3 1 0,3 0-4 16,3 0 1-16,3 5 1 15,3-2 0-15</inkml:trace>
  <inkml:trace contextRef="#ctx0" brushRef="#br0" timeOffset="5044.0191">19299 3977 11 0,'3'-8'5'0,"3"42"-2"0,-3-23 4 0,0 2-6 16,0-2 1-16,-3-1 1 15,3-2 0-15,0-3-3 16,-3 1 0-16,0-4 4 16,0-2 0-16,0-8-1 15,0-8 0-15,0 1-1 16,0 1 0-16,3-2-1 16,0-2 0-16,0 5-1 15,2 0 0-15,1 2-1 16,0 3 0-16,3 3-1 15,3 2 0-15,0 3-2 16,3 3 0-16,-3-1-3 16,3 4 1-16</inkml:trace>
  <inkml:trace contextRef="#ctx0" brushRef="#br0" timeOffset="5449.7778">19596 3889 16 0,'-8'-8'8'0,"-1"1"-5"0,6 4 13 16,0 0-15-16,0 3 0 0,0 0-1 15,0 3 1-15,-3 0-2 16,0 4 1-16,0 1 0 15,0 3 1-15,3 2-2 16,0 0 1-16,3-7-1 16,3-1 1-16,3 3-1 15,0 3 1-15,6-1 0 16,0-2 0-16,3 3 0 16,-1 2 0-16,-5-3 0 15,0 1 1-15,-3 2 0 16,-6 0 0-16,0 3 0 15,-9-2 0 1,-9 1-2 0,4-9 0-16,-1-1-4 15,3-5 0-15,6 0-1 16,3-11 0-16</inkml:trace>
  <inkml:trace contextRef="#ctx0" brushRef="#br0" timeOffset="5719.8069">19772 3717 22 0,'-3'-13'11'0,"3"24"-13"0,0-11 22 16,0 0-20-16,0 5 1 0,0 3 0 15,0 8 1-15,0 0-3 16,0 5 1-16,3 8 1 15,0 0 0-15,0-5 0 16,0 2 0-16,3 6-1 16,-3-3 0-16,3 3-2 15,0 0 1-15,0-6-3 16,-3-2 0-16,0-5-3 16,0-4 0-16</inkml:trace>
  <inkml:trace contextRef="#ctx0" brushRef="#br0" timeOffset="5945.6515">19647 3934 17 0,'0'0'8'0,"3"-2"-6"0,-3 2 13 15,6-3-15-15,6 3 1 16,0-3-1-16,3 1 1 15,3-1-1-15,2 0 0 16,7-2-1-16,6-3 1 16,0 0-4-16,-1 0 0 15,1 3-1-15,3 2 0 16</inkml:trace>
  <inkml:trace contextRef="#ctx0" brushRef="#br0" timeOffset="6755.6109">20308 3921 11 0,'-3'0'5'0,"6"5"-4"15,-3 1 8-15,0-1-7 16,0 3 0-16,0-3 0 15,6 8 1-15,-3 6-4 16,0-1 0-16,3-2 3 16,3 6 0-16,0-7-2 15,2 1 1-15,4-5-1 16,0-3 1-16,0-3-1 16,0-8 1-16,6-2-1 15,0-5 1-15,2-12 0 16,-5 4 0-16,-3 5 0 15,-3-3 0-15,-6-5 0 0,-6 2 1 16,-3-2-1-16,-3 2 1 16,-3 4-1-16,-6 1 0 15,0 6-1-15,-5 6 1 16,-4 4-1-16,0 6 0 16,0 3-2-16,3-1 1 15,3 1-3-15,4 0 0 16,2-3-3-16,3-8 0 0</inkml:trace>
  <inkml:trace contextRef="#ctx0" brushRef="#br0" timeOffset="7281.3665">20644 3874 16 0,'-3'10'8'0,"9"9"-8"16,-3-11 13-16,-3 2-12 0,0 1 1 15,3-3 0-15,0 0 0 16,3 2-3-16,0 3 0 16,0-2 2-16,0 5 1 15,0-3-2-15,3-8 1 16,0 1-1-16,3-6 0 16,0-6 0-16,2-4 1 15,1 7-2-15,0-5 1 16,0-8 0-16,0 0 0 15,-3 1 0-15,0-1 0 16,-3 2 0-16,0 4 1 0,-3 2-1 16,0 3 1-16,-3 5 0 15,-1 5 0-15,1 3-1 16,3 5 1-16,0-8-1 16,0 11 1-16,0-2-1 15,0 4 1-15,3 1-2 16,0-4 0-16,3-1-2 15,-3-4 1-15,9-2-5 16,-3-5 1-16</inkml:trace>
  <inkml:trace contextRef="#ctx0" brushRef="#br0" timeOffset="7627.3098">21153 3622 11 0,'-3'-5'5'0,"6"13"4"0,-3-8 3 16,0 0-11-16,0 5 1 16,0 3 1-16,0 13 1 15,-3-2-4-15,0 10 0 16,0 5 2-16,0 3 1 15,0 3-2-15,3-14 1 16,0 11-1-16,0 0 0 0,3-2-1 16,0-6 1-16,3 0-2 15,6-5 1-15,-3-6-2 16,3-10 1-16,0-2-2 16,0-6 0-16,0 0-3 15,0-11 1-15,-3 3-2 16,-1-5 1-16</inkml:trace>
  <inkml:trace contextRef="#ctx0" brushRef="#br0" timeOffset="7837.3836">20963 3852 20 0,'0'6'10'0,"26"-4"-11"0,-14-2 19 16,6 3-18-16,-3 0 0 16,9-1-2-16,0 1 0 15,3-3-3-15,-1 3 1 16,7-1-2-16,-3-2 1 16</inkml:trace>
  <inkml:trace contextRef="#ctx0" brushRef="#br0" timeOffset="25237.5404">20335 16177 7 0,'0'-8'3'0,"3"-8"0"0,0 11 4 0,0-3-6 16,0-6 0-16,2 4 0 16,4-9 1-16,3-5-2 15,3 1 1-15,3-6 1 16,3-9 0-16,6 4 0 16,-3-6 0-16,2-2 0 15,-2 8 0-15,3-3-2 16,-3 2 1-16,-3 1-1 15,-4 7 1-15,1 1-1 16,-3 2 0-16,-3 3 0 16,0 5 0-16,-3 3 0 15,0 2 0-15,-3 3 0 16,0 0 0-16,0 3 0 16,-3 0 0-16,0 0 0 15,0 2 1-15,-3 3-1 16,0 0 1-16,0 0-1 15,0 0 1-15,0 0-1 16,0 0 1-16,0 0-1 16,0-3 1-16,0 1-1 15,-3-1 0-15,0 0 0 0,0-2 1 16,-3 5-1-16,0 5 0 16,0-2 0-16,-6 2 0 15,0 1 0-15,-6 1 0 16,-6 1-1-16,1 3 1 15,-4 0 0-15,3-1 0 16,3 1 0-16,0-3 0 16,3-3-1-16,6 3 1 15,4 0-1-15,2-6 0 0,3-2-2 16,3 0 0-16,12-5-1 16,-4 0 0-16,16-3-1 15,0 0 0-15</inkml:trace>
  <inkml:trace contextRef="#ctx0" brushRef="#br0" timeOffset="25462.7174">20751 15531 11 0,'-3'0'5'0,"6"0"-2"16,-3 0 9-16,0 0-11 15,0 0 1-15,0 5 1 16,3-2 0-1,3 26-3 1,-3-2 1-16,0-4 1 16,3 1 1-16,0 3-1 15,0 2 0-15,0-5-2 0,0-3 0 16,0 0-7-16,3-8 1 16</inkml:trace>
  <inkml:trace contextRef="#ctx0" brushRef="#br0" timeOffset="29547.699">21766 14542 17 0,'-3'-11'8'15,"3"51"-4"-15,0-35 12 0,0 8-15 16,0 11 1-16,0 2 0 16,-3 3 0-16,3-5-3 15,0 5 0-15,0 3 2 16,3 0 0-16,0 0-3 15,3-6 1-15,3 1-3 16,3-4 0-16,3-4-3 16,0-6 1-16</inkml:trace>
  <inkml:trace contextRef="#ctx0" brushRef="#br0" timeOffset="29997.6439">22115 14788 16 0,'-3'0'8'0,"-3"-19"-5"0,3 14 13 16,0-3-15-16,-3 0 1 15,0 0 1-15,-6 3 1 16,3-1-5-16,-3 4 1 16,-3 4 1-16,-3 4 1 15,0-1-1-15,1 3 0 16,5 5-2-16,3 6 1 15,3-1-1-15,3 6 1 16,3-8-1-16,0 2 0 0,6-2 0 16,3-3 0-16,3-7-1 15,3-6 1-15,2-6 0 16,-2-4 0-16,-3-3 0 16,0-3 0-16,0 3 1 15,-3-1 0-15,-3 4 1 16,0-1 0-16,0 6 0 15,-3 2 0-15,0-2 1 16,0 2 0-16,0 9-1 16,0 2 0-16,3 7 0 15,0 1 0-15,0 0-2 16,-1 0 1-16,4-5-3 16,0-1 1-16,0-2-4 15,0 0 0-15,6-3-1 16,3-2 0-16</inkml:trace>
  <inkml:trace contextRef="#ctx0" brushRef="#br0" timeOffset="30314.1833">22296 14690 19 0,'-9'2'9'0,"-12"6"-10"0,15-2 18 15,-2 1-17-15,-1 4 1 16,3-3 0-16,3-3 0 0,3 3-2 16,3 3 1-16,3-1 0 15,6 4 1-15,-1-1-1 16,4 0 0-16,0 0 0 16,0 1 0-16,3-4 0 15,-6 3 0 1,-15 6 0-1,-3-3 0-15,-3-6-1 16,-3-2 0-16,6-2-3 16,-3-6 1-16,0 0-3 15,3-6 1-15</inkml:trace>
  <inkml:trace contextRef="#ctx0" brushRef="#br0" timeOffset="30568.4428">22537 14589 19 0,'-3'0'9'0,"3"0"-7"0,0 3 16 16,0 2-17-16,0 6 1 16,0 5 1-16,0 5 0 15,0 2-4-15,0 4 0 16,3 7 2-16,0 3 0 15,0-5-1-15,0 0 0 16,-3 0-2-16,6-3 0 16,-3-5-3-16,0-1 0 0,0-9-2 15,0 1 0-15</inkml:trace>
  <inkml:trace contextRef="#ctx0" brushRef="#br0" timeOffset="30764.9648">22368 14737 17 0,'-6'-5'8'0,"15"-3"-4"15,-9 8 14-15,6-3-17 16,2 1 0-16,7-1-1 16,3 0 1-16,9 1-2 15,-3 2 0-15,0 0-2 16,2 0 0-16,1 0-3 15,12 2 0-15</inkml:trace>
  <inkml:trace contextRef="#ctx0" brushRef="#br0" timeOffset="31348.7716">23025 14740 13 0,'-8'13'6'0,"13"16"-1"15,-5-29 8-15,3 8-13 16,6 0 0-16,0 3 1 16,3-9 0-16,0 4-1 0,9-6 0 15,0 0 0-15,0-8 1 16,-1-3 0-16,-2 6 0 16,3-3 0-16,-9-5 0 15,3-3 1-15,-6-3 0 16,-9 1 0-16,-6-1 1 15,-6 3 0-15,-6 3 0 16,-3 5-1-16,-2 6 1 16,2 4-3-16,0 6 1 15,3 0-2-15,0 3 1 16,12-1-5-16,0 1 1 0,3-3-4 16,6 0 0-16</inkml:trace>
  <inkml:trace contextRef="#ctx0" brushRef="#br0" timeOffset="31768.4368">23359 14690 20 0,'-6'29'10'0,"-6"3"-11"0,12-30 15 16,3 9-14-16,3-1 0 15,3-2 0-15,0 3 0 16,3-3 0-16,3 0 0 16,5-11-1-16,-2-5 1 15,0 3 0-15,3-3 0 16,-6-5 0-16,3-3 0 15,0 0 0-15,-7 3 1 16,-2-3 0-16,0 3 0 16,-3 2 0-16,0 6 1 15,0 7-1-15,0 6 1 16,3 3-2-16,0 5 1 0,0-6-1 16,0 1 0-1,0 0-2-15,0-4 1 0,0 1-4 16,6-5 0-16,-4-6-1 15,1 1 0-15</inkml:trace>
  <inkml:trace contextRef="#ctx0" brushRef="#br0" timeOffset="32009.1947">23814 14486 16 0,'0'-8'8'0,"0"11"-6"16,0-3 14-16,0 2-14 15,0 9 1-15,-3-1 2 16,-3 9 0-16,-3 2-6 16,0 11 1-16,3 0 4 15,-2-1 0-15,8 4-2 0,6 4 0 16,2-1-1-16,4-4 0 16,0 0-4-16,0-10 1 15,6-5-4-15,-3-9 0 16,0-4-3-16,-3-4 0 15</inkml:trace>
  <inkml:trace contextRef="#ctx0" brushRef="#br0" timeOffset="32204.8155">23689 14618 14 0,'0'0'7'0,"0"3"1"0,0-3 9 0,12 0-16 16,0 3 1-16,6-1-1 16,6 1 1-16,2-3-4 15,4 0 0-15,-3-3-4 16,0 3 1-16</inkml:trace>
  <inkml:trace contextRef="#ctx0" brushRef="#br0" timeOffset="37834.16">19763 14626 9 0,'-3'-8'4'0,"0"-2"0"16,3 4 4-16,0 1-5 16,-3-3 0-16,-3 0 2 15,-6-2 0-15,0 2-6 16,4 2 0-16,-4 4 4 0,0 4 0 15,-3 1-1-15,0 2 0 16,0 1-1 0,-3 4 0-16,3 3-1 0,3 6 1 15,3 5-1-15,4 7 0 16,7 1 0 0,4 5 1-16,0 6-1 0,3 7 0 15,-6 0 0-15,0-8 1 16,0 3-1-16,-3-2 1 15,0-6-1-15,0 0 1 16,3-8-1-16,-3-5 0 16,-3-3-3-16,3-5 1 15,-3-6-3-15,-3-7 0 16,3-6-2-16,6-7 0 16</inkml:trace>
  <inkml:trace contextRef="#ctx0" brushRef="#br0" timeOffset="38044.63">19451 14777 11 0,'-6'-8'5'0,"6"0"-2"15,0 8 6-15,6-3-7 16,3 1 0-16,5-1 1 16,1 3 1-16,3-2-5 15,9-1 0-15,3 0 2 16,-1 1 1-16,1-1-2 15,-3 0 1-15,0 1-5 16,-3-1 1-16,-1 3-2 16,1 3 0-16</inkml:trace>
  <inkml:trace contextRef="#ctx0" brushRef="#br0" timeOffset="38224.3589">19829 14756 11 0,'-3'21'5'0,"6"-24"-3"0,0 11 7 16,-3 6-8-16,0 1 1 16,3 1-1-16,-3 0 0 15,3 0-2-15,-3-3 1 16,0-5-2-16,0 0 1 0,3-5-3 16,-3-3 0-1</inkml:trace>
  <inkml:trace contextRef="#ctx0" brushRef="#br0" timeOffset="38389.6414">19799 14645 11 0,'-6'-19'5'0,"12"14"-3"0,-6 5 8 0,0 0-9 16,0 0 0-16,6 0 0 16,0 0 0-16,3 3-2 15,0-1 0-15,3 1-1 16,-1 2 0-16,4 0-2 15,0 3 0-15</inkml:trace>
  <inkml:trace contextRef="#ctx0" brushRef="#br0" timeOffset="38719.8036">19957 14761 10 0,'-3'13'5'0,"6"-5"-3"0,-3-8 7 16,0 6-8-16,0 2 1 15,3 7 0-15,-3-4 1 16,0 0-4-16,0-4 1 16,0 1 2-16,0-5 0 15,0-3-1-15,0 0 1 16,0-11-2-16,0 1 1 16,0-1 0-16,0 6 0 15,3-8-1-15,0 2 0 0,0 1 0 16,2-1 0-16,1 0 0 15,0 4 1-15,0-1-2 16,3 2 1-16,3 1-1 16,0 2 1-16,0 3-3 15,3 0 1-15,0 0-2 16,3 0 0-16,-4 0-1 16,4 0 1-16</inkml:trace>
  <inkml:trace contextRef="#ctx0" brushRef="#br0" timeOffset="39020.3595">20210 14695 9 0,'-3'-11'4'0,"3"3"2"16,0 8 6-16,0 0-11 15,0 0 1-15,0 0 0 16,0 0 1-16,-3 3-4 16,0 2 1-16,3 1 1 0,0 2 1 15,0 0-1 1,3 2 0-16,0-2 0 0,0 3 0 15,3-3-1-15,0 2 0 16,-1-7 0-16,1 2 1 16,0 0-1-16,-3 6 0 15,0-3 1-15,-3 5 0 16,-3 0-1-16,0-2 1 16,0 0-1-16,-3-6 0 15,-2-3-2-15,2 4 0 16,-3-6-3-16,0-6 0 0,3 4-1 15,3-6 0-15</inkml:trace>
  <inkml:trace contextRef="#ctx0" brushRef="#br0" timeOffset="39275.2501">20326 14600 17 0,'3'-3'8'0,"6"-10"-5"15,-9 15 15-15,0-2-17 16,3 3 0-16,-3-3 0 16,3 3 1-16,0 5-3 15,2 5 1-15,-2 5 1 16,0 6 1-16,0 0-1 16,3-5 0-16,0 2-1 15,0 3 1-15,0-1-3 0,0-1 1 16,0 1-3-16,0-4 0 15,-3-6-3-15,0 0 0 16</inkml:trace>
  <inkml:trace contextRef="#ctx0" brushRef="#br0" timeOffset="39486.7883">20278 14703 13 0,'-6'-8'6'0,"9"3"-1"0,-3 5 8 0,6-3-11 16,0 0 0-16,3 1 0 16,9-1 1-16,0 0-4 15,2 1 0-15,4 2 2 16,-6 0 1-16,15 0-5 16,3 0 1-16,-1 2-4 15,4 4 0-15</inkml:trace>
  <inkml:trace contextRef="#ctx0" brushRef="#br0" timeOffset="43568.155">20924 14774 11 0,'0'-8'5'0,"0"3"0"0,0 5 8 15,0 0-12-15,0 0 0 16,0 0 1-16,3 3 0 16,0-1-3-16,0 6 1 15,0 8 1-15,-3 8 1 16,0-3-2-16,0 0 1 15,0-2-1-15,0-3 0 16,0-3-1-16,0-2 1 16,0-4-3-16,3-1 0 15,0-6-2-15,3-6 0 0</inkml:trace>
  <inkml:trace contextRef="#ctx0" brushRef="#br0" timeOffset="43734.8453">20930 14605 12 0,'-3'-5'6'0,"3"5"-3"16,0 0 8-16,0 0-11 15,0 0 0-15,6-3-1 16,0 3 0-16,3 5 0 16,3 1 1-16,3 2-4 15,-1 2 0-15</inkml:trace>
  <inkml:trace contextRef="#ctx0" brushRef="#br0" timeOffset="44289.8427">21094 14774 9 0,'3'-10'4'0,"-6"20"-1"0,6-7 4 0,-3 5-6 15,0 3 0-15,0 7 1 16,0-5 1-16,0 0-4 16,0 1 1-16,0-4 2 15,0-2 0-15,3-2-1 16,-3-1 0-16,0-3 0 16,0-2 0-16,3-7-1 15,3-1 1-15,-1-6 0 16,1-4 0-16,0 5-1 15,0 5 1-15,3 0 0 16,0-3 0-16,3 3 0 16,-3 3 0-16,0 0 0 15,0 5 0-15,0 2 0 16,0-2 0-16,-3 3 0 16,0 5 0-16,0 8-1 15,0-3 1-15,0-2-1 0,-1-1 1 16,4 1-2-16,3-1 1 15,6-4-5-15,6-4 1 16,12-4-3-16,5-9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9:23:26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7003 4860 10 0,'-6'-18'5'0,"0"-1"-3"0,6 14 9 16,0 2-10-16,0 3 1 16,0 3 0-16,0 5 1 15,3 5-4-15,0 6 1 16,0-3 2-16,-3 13 1 16,3 0-2-16,0 8 1 15,0 5-1-15,0-2 0 16,0-6-1-16,2-5 0 15,1-7-3-15,0-7 0 16,3-1-3-16,0-6 1 0</inkml:trace>
  <inkml:trace contextRef="#ctx0" brushRef="#br0" timeOffset="179.3488">7166 4953 10 0,'3'29'5'0,"3"0"-2"16,-3-18 5-16,0 2-8 16,0 0 0-16,0 0 0 15,0 3 1-15,-3 3-3 16,0-6 1-16,3 3-2 16,3-5 0-16</inkml:trace>
  <inkml:trace contextRef="#ctx0" brushRef="#br0" timeOffset="343.0979">7137 4905 12 0,'-3'-18'6'0,"3"15"-8"0,3 3 10 16,3 0-8-16,-1 3 0 16,1 0 0-16,0-1 0 15,3 3-3-15,-3 1 1 16,3-1-1-16,6-2 1 15</inkml:trace>
  <inkml:trace contextRef="#ctx0" brushRef="#br0" timeOffset="853.6607">6982 5030 16 0,'-6'-8'8'0,"-3"-3"-9"0,9 11 17 15,-3-5-15-15,-3 2 1 16,-3 3-1-16,0 3 1 15,0 0-2-15,-3 4 0 16,3-1 1-16,0 4 0 0,0 4 0 16,4 1 0-16,-1 4-1 15,3-3 1-15,3 2-2 16,0 4 1-16,6-9 0 16,0 0 0-16,2-2 0 15,-2-3 0-15,9-3-4 16,3-5 1-16,6-8-3 15,6-5 0-15</inkml:trace>
  <inkml:trace contextRef="#ctx0" brushRef="#br0" timeOffset="1454.1103">7378 4919 17 0,'-3'-8'8'0,"-6"2"-8"16,6 4 13-16,0 4-12 15,-3 6 0-15,0 3 1 16,-3 2 0-16,3 0-3 16,0 1 1-16,3 4 0 15,0 1 1-15,3-4-1 16,3 1 1-16,3 0-1 15,0-5 0-15,3-1 0 0,0 1 0 16,-3-3 0-16,0 3 0 16,0 2 0-16,-6-3 1 15,0 4-1-15,-6-4 0 16,-3 1-2-16,-3-1 1 16,3-2-3-16,0-2 0 15,0-9-2-15,3 0 1 16</inkml:trace>
  <inkml:trace contextRef="#ctx0" brushRef="#br0" timeOffset="1696.044">7464 4882 13 0,'3'5'6'0,"0"19"-3"15,-3-24 11-15,3 8-14 16,0 7 1-16,0 4 0 16,3 10 0-16,0 5-2 15,3-7 1-15,-3 2-1 16,0-2 1-16,-3-4-4 16,3-1 1-16,-3-9-2 15,-1 0 0-15</inkml:trace>
  <inkml:trace contextRef="#ctx0" brushRef="#br0" timeOffset="1875.5413">7387 4940 17 0,'0'-19'8'0,"6"32"-9"0,-1-15 17 16,4 7-16-16,3-2 1 15,3-1-1-15,6 4 1 16,3-1-3-16,6-5 1 15,2-3-2-15,1 1 0 16,0-4-3-16,9 4 1 16</inkml:trace>
  <inkml:trace contextRef="#ctx0" brushRef="#br0" timeOffset="2535.8079">7765 4897 13 0,'-15'8'6'0,"6"-5"-2"0,6 0 10 0,-3 7-13 16,0 9 0-16,0 5 0 16,0 2 1-16,3 6-3 15,0-6 1-15,0-2 0 16,3-3 1-16,3-8-1 15,3-5 1-15,3-8-2 16,3-8 1-16,3-2-1 16,0-11 1-16,-1-3 0 15,1-5 0-15,-3 2 0 16,-3 9 0-16,-3 5 0 16,0 2 1-16,-3 0 0 15,0 6 0-15,-3 8 0 16,0 5 1-16,0 5-1 15,0 0 0-15,0 3-1 16,3 5 0-16,-3-2-1 16,3-9 1-16,0-2-4 0,3-2 1 15,0-4-3-15,0-2 0 16</inkml:trace>
  <inkml:trace contextRef="#ctx0" brushRef="#br0" timeOffset="2836.8417">7919 4932 12 0,'-3'29'6'0,"9"-11"-1"0,-6-10 7 15,0 8-12-15,0-3 0 0,0-5 0 16,0 3 1-16,3-6-1 16,0 1 0-16,3-6 1 15,6-6 0-15,0-2-1 16,0-2 1-16,0-6-1 15,0 0 1-15,0 0-1 16,0 8 0-16,-3 0 0 16,-1 3 0-16,4 8 0 15,-3 5 0-15,-6 5 0 16,0 0 0-16,0 3-1 16,0-3 1-16,0-8-2 15,-3 1 0-15,3-1-3 16,3-5 1-16</inkml:trace>
  <inkml:trace contextRef="#ctx0" brushRef="#br0" timeOffset="3210.9294">8160 4921 16 0,'-5'-10'8'0,"5"33"-6"0,0-15 13 16,-3 8-14-16,0 3 0 15,0 5 0-15,0-9 1 16,3 7-3-16,3-4 1 16,3-5 0-16,-3-2 1 15,11-11-1-15,4-5 0 16,3-3 0-16,3-5 0 0,0-9-1 16,-3-7 1-16,-1 5 0 15,-5 11 0-15,-3 3 0 16,-3-1 1-16,-3 3 0 15,-9 3 0-15,0 0 0 16,-6 5 1-16,-3-6-1 16,0 6 1-16,0 6-1 15,4 7 1-15,2 0-2 16,3 0 1-16,6 3-1 16,6 0 0-16,2-8-4 15,7-3 0-15,0-7-3 16,12-1 0-16</inkml:trace>
  <inkml:trace contextRef="#ctx0" brushRef="#br0" timeOffset="3721.3329">8952 4762 19 0,'-18'-5'9'0,"6"-19"-8"15,7 19 14-15,-4 0-15 16,0 2 1-16,3 6-1 15,-6-1 1-15,3 4-1 16,3 12 0-16,0 6 0 16,3 5 1-16,0-2-1 15,0 12 1-15,0 6-1 0,3 6 1 16,0 1-1-16,3-9 0 16,-3-3-1-1,0-3 0-15,3-3-3 0,-3-5 0 16,0-5-2-16,0-6 1 15</inkml:trace>
  <inkml:trace contextRef="#ctx0" brushRef="#br0" timeOffset="4337.3362">8714 4921 10 0,'-3'3'5'0,"9"2"-4"16,-3-5 6-16,3-2-7 16,3-1 1-16,3-2-1 15,3-3 1-15,3 2-2 16,-1 4 1-16,1-1 0 16,6 6 1-16,-3-1-1 15,0 6 1-15,0 6 0 16,-6-4 0-16,-4 6 0 15,-2 0 1-15,-3 2 0 16,-3 4 0-16,0-4 0 16,-3-2 0-16,0 0-1 15,0-6 0-15,0-4 0 0,0-1 1 16,0-5-1-16,0-5 0 16,3-1-1-16,0-4 1 15,3-3-1-15,3-1 0 16,0 1-1-16,3 0 1 15,-3-6-1-15,0 4 1 16,3 4-1-16,0 3 1 16,-3 0-1-16,-1 8 0 15,1 3 1-15,-3 7 0 16,0 1-1-16,-3 5 1 16,0 0 0-16,0-3 0 15,3-3 0-15,0 1 1 16,0-3 0-16,0-3 0 0,0-2-1 15,3-8 1-15,0-1 0 16,-3-2 0-16,0-2 0 16,-3-9 0-16,-3-5 0 15,-3 6 1-15,-3 5-1 16,0-1 0-16,-3 4-1 16,0 10 1-16,-3 3-3 15,0 4 0-15,0 4-5 16,9 0 0-16</inkml:trace>
  <inkml:trace contextRef="#ctx0" brushRef="#br0" timeOffset="5177.3297">9232 4897 6 0,'-3'-5'3'0,"0"18"2"0,3-10-2 16,0 5-2-16,0 5 0 15,0-2 1-15,0 5 0 16,0 0-2-16,0-3 1 15,0 0 1-15,0-5 0 16,0 0 0-16,0-3 0 16,0 0 0-16,0 1 1 15,0-6-2-15,0 0 1 16,3-6-1-16,3-2 0 16,0 1-1-16,0-7 1 15,0-2-1-15,3 3 0 16,-3 3 0-16,0 2 0 15,0 8 0-15,0 0 0 0,0 5 0 16,-3 3 1-16,3 0-1 16,-4 0 1-16,1 5-1 15,3 0 1-15,-3-5 0 16,0 0 0-16,0 0-1 16,3-5 1-16,0-1-1 15,3-7 1-15,3 2-1 16,0-7 1-16,0-1-1 15,0 3 0-15,0-8 0 16,0 11 0-16,0 3-1 16,-1 9 1-16,-2-1-1 15,3 7 0-15,0 0 0 16,-6 0 0-16,0 1-5 16,0-4 0-16</inkml:trace>
  <inkml:trace contextRef="#ctx0" brushRef="#br0" timeOffset="5868.9614">7821 4913 10 0,'-3'-13'5'0,"0"16"-1"15,3-3 2-15,-3 0-6 16,-3 5 0-16,0-10-3 15,-3 5 1-15,-3 0 0 16,1 0 0-16</inkml:trace>
  <inkml:trace contextRef="#ctx0" brushRef="#br0" timeOffset="8360.6369">9946 4800 14 0,'-3'-8'7'0,"6"5"-2"16,-3 3 7-16,3 3-12 0,-3 7 1 16,0 6 0-16,3 5 1 15,-3-5-2-15,0-3 0 16,3 19 1-16,0 0 0 16,3 2 0-16,-3-10 0 15,0 5-3-15,0-8 1 16,-3-7-4-16,3-1 0 31</inkml:trace>
  <inkml:trace contextRef="#ctx0" brushRef="#br0" timeOffset="8557.046">9824 4895 11 0,'-14'-3'5'0,"14"-2"-2"16,0 5 4-16,0 0-7 15,5-3 0-15,7 3 0 16,9 0 0-16,3 0 0 16,3-2 0-16,-3-1-1 15,-1 0 1-15,-2 1-2 16,0-1 1-16,-3 0-2 16,0-2 0-16</inkml:trace>
  <inkml:trace contextRef="#ctx0" brushRef="#br0" timeOffset="8931.1929">10080 4733 11 0,'-3'0'5'0,"6"6"0"0,-3-1 9 16,0 6-13-16,-3 4 1 16,3 7 0-16,-3 1 0 15,0 1-3-15,0-13 1 16,3 5 1-16,0 5 0 15,0-5-1-15,3 0 1 16,0-1-1-16,0-4 0 16,3-3 0-16,0-3 0 15,0-10 0-15,3-3 0 16,0 5 0-16,0-2 0 16,0-3 0-16,0 0 0 0,0 0 0 15,-3 3 0-15,3 2 0 16,-3 3 0-16,0 3 0 15,0-3 0-15,0-3 0 16,-1 9 0-16,1 4 0 16,-3 3 0-16,3-5 0 15,-3 0 0-15,0-2-3 16,0-1 1-16,3-2-3 16,0-6 0-16</inkml:trace>
  <inkml:trace contextRef="#ctx0" brushRef="#br0" timeOffset="9111.6973">10336 4908 10 0,'0'21'5'0,"0"-23"-4"0,0 7 5 15,3 3-6-15,-3 2 0 16,3-2-2-16,-3-2 1 15,0-1-1-15,0-2 0 16</inkml:trace>
  <inkml:trace contextRef="#ctx0" brushRef="#br0" timeOffset="9247.2552">10330 4792 10 0,'-6'-22'5'0,"-2"22"-4"0,8 0 9 0,0 0-12 16,0 0 1-16,2 3-1 15,4 2 0-15,3 3 0 16,0 0 1-16</inkml:trace>
  <inkml:trace contextRef="#ctx0" brushRef="#br0" timeOffset="9472.9024">10464 4829 11 0,'0'2'5'0,"-12"9"1"15,9-8 8-15,3 2-14 16,0 3 1-16,0 0 0 16,3 0 0-16,0 0-1 15,0 0 0-15,3-6 1 16,0-4 0-16,0 2 0 0,-3 2 0 16,0 1-2-16,0 5 0 15,-3 0-4-15,-3 0 1 16,0-3-2-16,-3-5 1 15</inkml:trace>
  <inkml:trace contextRef="#ctx0" brushRef="#br0" timeOffset="9923.4807">11066 4667 6 0,'-3'0'3'0,"3"8"2"0,0-3 2 16,0 6-4-16,-3 0 0 15,3 10 0-15,0 8 1 16,0 3-5-16,0-11 0 16,0 5 3-16,0 6 0 15,3 0-3-15,0-3 0 16,0-5-3-16,0-6 0 16</inkml:trace>
  <inkml:trace contextRef="#ctx0" brushRef="#br0" timeOffset="10357.0426">10953 4892 11 0,'-6'-8'5'0,"3"3"2"16,3 5 5-16,0 0-12 15,0 0 0-15,3-3-1 16,3 1 1-16,2-4 0 15,4-2 0-15,6 0 0 16,6 1 0-16,0-1-1 16,-3 0 1-16,-3 2-1 15,-4 4 1-15,1 2-1 16,0 2 1-16,-3 4 0 16,0 2 0-16,-3 0 0 0,0-1 1 15,0 4 0-15,0-3 1 16,6 0-1-1,-4 0 0-15,4-5 0 0,0-3 1 16,0-3-1-16,-3-2 1 16,-3-3 0-16,-3-3 0 15,-6 0 0-15,-9-2 0 16,-3 3-1-16,-3 2 0 16,-3 0-2-16,0 2 1 15,4 6-2-15,-1 0 1 16,6 3-5-16,0 2 1 0,6 1-1 15,6-1 0-15</inkml:trace>
  <inkml:trace contextRef="#ctx0" brushRef="#br0" timeOffset="11438.142">11604 4879 8 0,'0'26'4'0,"6"-15"-2"0,-3-8 3 15,-3 2-5-15,0 3 1 16,3 0 1-16,0 0 0 16,-3-3-1-16,0 3 0 15,3-5 1-15,-3-3 1 16,3-8-1-16,0-8 1 15,3 10-1-15,0-4 0 0,0-3-1 16,0-1 0-16,0 1-2 16,0 0 1-16,3 2-1 15,-3 1 1-15,0 5-1 16,3-1 0-16,-3 6 0 16,3 3 0-16,-1 2 0 15,1 3 1-15,0 0-1 16,0 0 1-16,0-3-1 15,3 1 1-15,0-1 1 16,0-2 0-16,0 4-1 16,3-1 1-16,-3-4-1 15,-3-2 0-15,-1-2 0 16,4-4 1-16,-3 1-1 16,-3-5 1-16,0 2-1 15,-3-3 1-15,-3-2 0 16,-3 2 0-16,-3 1 0 0,0 2 0 15,-6 2-1-15,-2 4 0 16,2 2-1-16,0 0 1 16,3 2-1-16,0 1 0 31,3 2-3-31,0 1 1 16,3-1-2-16,3 0 1 15</inkml:trace>
  <inkml:trace contextRef="#ctx0" brushRef="#br0" timeOffset="11814.7842">11914 4842 6 0,'3'8'3'0,"3"5"0"16,-3-8 2-16,0 1-4 15,3 2 0-15,0 0 0 16,0-6 0-16,3 3-2 16,0-5 1-16,5 6 1 15,1-1 0-15,0-5 0 16,0 0 1-16,0-3-1 16,0-5 1-16,-3 1 0 15,-3-4 0-15,-3 0 1 16,-3-2 0-16,-3 0-1 0,-3 0 1 15,-3 2-1-15,-6 3 1 16,-3 3-2-16,-3 5 1 16,3 0-3-16,3 0 1 15,0 5-3-15,3 0 1 16,0-2-4-16,4 2 1 16,2-2-1-16,6 0 0 15</inkml:trace>
  <inkml:trace contextRef="#ctx0" brushRef="#br0" timeOffset="12129.6095">12229 4675 18 0,'3'0'9'0,"-6"-8"-12"0,3 11 18 0,0-3-15 16,0 5 0-16,0 0 1 16,3 9 0-16,-6-4-1 15,0 6 0-15,3 3 0 16,3 4 1-16,0 1-1 16,0 0 1-16,3 0-1 15,3-8 1-15,0 2-2 16,0-4 1-16,6-1-3 15,-6-8 0-15,0 0-2 0,0-2 1 16,-3-8-2-16,0 7 1 16</inkml:trace>
  <inkml:trace contextRef="#ctx0" brushRef="#br0" timeOffset="12325.0588">12128 4770 11 0,'-15'6'5'0,"9"-4"0"0,6-2 10 0,0 3-14 16,3-3 1-16,3 3 0 16,0-1 1-16,12-2-4 15,9 0 0-15,3 0 0 16,-3-2 0-16,-1-1-4 16,1-2 0-16,-6-1-1 15,-3 4 1-15</inkml:trace>
  <inkml:trace contextRef="#ctx0" brushRef="#br0" timeOffset="13811.1056">7294 5763 12 0,'0'-3'6'0,"0"16"-4"0,3-8 12 15,0 6-14-15,0 5 0 0,0-8 1 16,0 13 1-1,3 8-2-15,-3 0 0 16,0 3 1-16,-3 0 0 16,3 2 0-16,-3 3 0 0,3-8-3 15,0-8 1-15,-3-2-4 16,0-6 1-16,3-2-1 16,0-3 1-16</inkml:trace>
  <inkml:trace contextRef="#ctx0" brushRef="#br0" timeOffset="14081.7785">7268 5794 11 0,'2'-8'5'0,"16"3"-5"15,-9 2 9-15,3 3-9 16,3 0 0-16,3 3 0 15,-3-3 1-15,0 5-1 16,-3-2 1-16,-3 5 0 16,-6 0 1-16,-6 5-1 15,-6-8 0-15,-6 9 0 0,0-1 1 16,0 0-3-16,3 3 1 16,3-3-3-16,0 1 0 15,3-7-2-15,3 4 1 16</inkml:trace>
  <inkml:trace contextRef="#ctx0" brushRef="#br0" timeOffset="14531.2188">7625 5847 12 0,'-3'-10'6'0,"-9"-6"-3"0,9 11 11 0,-3-1-12 16,-3 1 0-16,0 0 0 16,-3 5 1-16,-3 2-4 15,0 4 1-15,0 2 1 16,1-3 1-16,2 0-2 16,0-2 0-16,3 7 0 15,3 1 0-15,0 2-1 16,3 0 1-16,3-2-1 15,0 0 0-15,3-6 0 16,6-2 0-16,0-9 0 16,6-2 0-16,3 3 0 15,-4-3 0-15,1-5 0 0,0 0 1 16,-3 2 0-16,-3 0 0 16,-3 3 0-16,0 6 1 31,3 10 0-31,0-3 0 15,0 3-1-15,-3 0 1 16,3-3-3-16,0 3 1 16,-1 0-2-16,1-8 0 15,0-3-2-15,0 3 0 16</inkml:trace>
  <inkml:trace contextRef="#ctx0" brushRef="#br0" timeOffset="14892.2059">7732 5839 10 0,'0'22'5'0,"6"-33"-5"16,-3 19 8-16,-3-3-8 15,3 6 0-15,-3 2 0 16,3-5 1-16,0 3-1 15,0-4 0-15,-3-1 1 16,0-4 0-16,0-2 0 16,3-8 1-16,-3-7 0 15,3-1 0-15,-3 10 0 16,3-2 0-16,-3-2 0 0,3-1 0 16,-3 1 0-16,3-1 0 15,0 3-2-15,3 0 1 16,-1 3-1-16,1 2 0 15,3 3-2-15,0 0 1 16,0 3-4-16,0-3 0 16,0 3-1-16,3-3 1 15</inkml:trace>
  <inkml:trace contextRef="#ctx0" brushRef="#br0" timeOffset="15266.8515">7931 5837 10 0,'9'0'5'0,"9"5"-3"16,-9-5 7-16,3 3-9 15,0-6 1-15,0-2 1 16,0-6 0-16,0 1-2 16,-4-1 1-16,1 0 2 15,-9-2 0-15,-6 0 0 16,-2 0 0-16,-4 2 0 15,0 3 0-15,0 8 0 16,0 0 0-16,-3 5-1 16,3 6 1-16,0 0-1 15,3 2 0-15,0 0-1 16,3 3 1-16,3-8-1 0,3-3 0 16,3 3 0-16,3 0 0 15,0 5-2-15,6-5 1 16,3 0-2-16,3 0 0 15,3 0-3-15,0-5 1 16,-1-1-3-16,1-2 0 16,-3-2-2-16,-3-4 1 15</inkml:trace>
  <inkml:trace contextRef="#ctx0" brushRef="#br0" timeOffset="15627.1399">8160 5792 12 0,'-2'5'6'0,"2"8"-2"16,0-7 8-16,0 1-11 15,2 1 0-15,-2-8 0 16,0 3 1-16,0 0-3 16,0-1 1-16,3 1 1 15,-3-3 1-15,3-3-1 16,3 1 0-16,0 7 0 15,0-5 0-15,3-3 0 16,0-5 0-16,0 0-2 16,0 1 1-16,0 4-1 15,0 0 1-15,0 3 0 16,0 6 0-16,0 1 0 16,0-7 0-16,0 11 1 15,-4 0 0-15,4-1-1 0,-3-2 1 16,0 3-3-16,0-3 1 15,0-6-3-15,0-2 1 16,3-2-3-16,0-9 0 16</inkml:trace>
  <inkml:trace contextRef="#ctx0" brushRef="#br0" timeOffset="15854.7289">8497 5678 16 0,'3'3'8'0,"-3"-11"-7"0,0 13 14 0,0-2-14 16,0 2 0-16,-3 8 1 16,0 3 1-16,3 5-3 15,0 6 0-15,3-14 1 16,3 3 1-16,0 5-1 16,0 5 0-16,3-10-3 15,0 3 1-15,2-3-5 16,1-3 1-16,-3-5-2 15,9-6 1-15</inkml:trace>
  <inkml:trace contextRef="#ctx0" brushRef="#br0" timeOffset="16033.296">8408 5823 22 0,'0'0'11'0,"6"-5"-17"0,-1 3 23 16,7-4-18-16,9 1 0 16,9 2-5-16,0-2 0 15,-3 0 4-15,5-1 0 16</inkml:trace>
  <inkml:trace contextRef="#ctx0" brushRef="#br0" timeOffset="35370.7196">4880 9208 9 0,'9'2'4'0,"-3"9"-2"16,0-14 4-16,0 3-6 16,0-8 1-16,3 0 0 0,3 0 1 15,0-5-3 1,3 0 1-16,3 5 0 0,-1 3 1 15,1-3 0 1,-3-3 0-16,-3 0 0 0,-3 1 1 16,-3-3 0-16,-3-1 0 15,-6 4 0-15,-3-3 1 16,-3 2-1-16,-6 3 1 16,0 3-2-16,0 5 1 15,1 2-1-15,-1 4 0 0,3 4-1 16,3 4 0-1,0-4 0-15,3 3 0 16,3 6 0-16,0 5 0 0,6 0 0 16,0-1 0-16,6-1 0 15,3-4 1-15,3-2-1 16,2-6 0-16,1 1 0 16,3 0 0-16,0-9-3 15,-3 4 1-15,3-4-2 16,-6-2 1-16,-1-2-3 15,4-12 1-15,-3-2-1 16,-3-2 0-16</inkml:trace>
  <inkml:trace contextRef="#ctx0" brushRef="#br0" timeOffset="35970.8108">5181 9083 6 0,'9'3'3'0,"-3"10"1"16,0-8 4-16,-6 3-7 16,0 3 0-16,3-6 2 0,-3 0 0 15,0 6-4-15,0 0 1 16,0 4 1-16,-3-1 1 16,3-4-1-16,-3 1 0 15,6-3-1-15,-3-3 1 16,0 0-1-16,0-2 1 15,6-3-1-15,-9-5 1 16,6-3 0-16,3-5 0 16,0-1-1-16,3 6 1 15,-3 0-1-15,2 1 0 16,1-1-1-16,0 0 1 0,0 2 0 16,0 4 0-16,-3-1 0 15,0 3 0-15,0-3 0 16,0 3 1-16,0 0-1 15,-3 3 1-15,0 2 0 16,0 1 0-16,0-1-1 16,3 0 1-16,-3 1-1 15,3-4 1-15,-3 1-1 16,3-3 1-16,-3-3 0 16,0-2 0-16,3-3-1 15,-3 8 1-15,3-3-1 16,-1 1 1-16,1-4-1 15,3 4 1-15,3 2-1 16,0 0 0-16,0 2 0 16,0-2 0-16,0 0 0 15,0 0 1-15,-3 6-1 0,0 2 1 16,0 2-1-16,-3-2 0 16,-1-3-1-16,4 1 0 15,-3-1-5-15,3 3 1 16,0-3-2-16,3-7 1 15</inkml:trace>
  <inkml:trace contextRef="#ctx0" brushRef="#br0" timeOffset="36228.0592">5616 9091 12 0,'-3'3'6'0,"3"-1"-6"0,0 1 10 0,0 2-8 15,0 3 1-15,0-5 0 16,0 10 0-16,0 6-5 16,0 4 1-16,-3 4 3 15,3 5 0-15,0-1-2 16,0 1 1-16,0-3-1 16,3-5 1-16,0-3-3 15,0-2 0-15,-3-3-3 16,0-6 0-16,0-2 0 15,0-3 0-15</inkml:trace>
  <inkml:trace contextRef="#ctx0" brushRef="#br0" timeOffset="36498.5621">5580 9057 8 0,'3'-16'4'0,"9"8"-2"0,-9 5 6 16,6 3-8-16,3 3 1 16,2 2 0-16,4 3 0 15,3 3-1-15,0-1 1 16,-6 3 1-16,0-2 0 16,-6 0 0-16,-3-6 0 15,-9 6 0-15,-6 2 0 0,-9 5-1 16,-3-2 0-16,3-3-2 15,3-2 0-15,3-3-4 16,3 0 0-16</inkml:trace>
  <inkml:trace contextRef="#ctx0" brushRef="#br0" timeOffset="36798.441">5851 8943 13 0,'0'-3'6'0,"-3"-5"-4"0,3 11 8 15,0 0-10-15,0 2 1 16,0 3 0-16,0 2 1 15,0 6-3-15,0 5 1 16,0 6 0-16,3-3 1 16,0-8-1-16,0-3 1 15,-3 5-3-15,0-4 0 16,3-1-2-16,0-3 0 16</inkml:trace>
  <inkml:trace contextRef="#ctx0" brushRef="#br0" timeOffset="37562.2584">5761 9038 12 0,'-3'0'6'0,"3"0"-6"16,0 0 8-16,6-2-8 15,3-1 0-15,0 0 0 16,3 1 0-16,0-1 0 0,0 3 0 16,3 0 1-16,0 0 0 15,0 0-1-15,-1 0 0 16,-2 0 0-16,0 0 1 15,0 0-1-15,-3 0 0 16,3 0-1-16,-6 0 1 16,0 0 0-16,0 0 0 15,0 0-1-15,0 3 0 16,-3-1 0-16,0 1 1 16,0 2-1-16,-3 3 1 15,0 0 0-15,0 3 0 16,0 2 0-16,0 0 1 0,0-5-1 15,0 0 1-15,0 0-1 16,0 0 0-16,0 2 1 16,3 1 0-16,0-3-1 15,3-3 1-15,0 1-1 16,0-4 1-16,-1-2 0 16,1-5 0-16,3-6 0 15,-3 9 0-15,3-4-1 16,0-2 1-16,-3 0-1 15,0-2 1-15,0-1-1 16,0 1 0-16,0-1 0 16,-3 3 1-16,0 0 0 15,0 3 0-15,-3 0 1 16,0-1 0-16,0 6-1 16,0 0 1-16,0 0-1 0,0 3 1 15,0 2-1-15,-3 3 0 16,0 5 0-16,0-2 0 15,-3 8-1-15,0 4 1 16,0 9 0-16,0 3 0 16,0 2-1-16,0 5 1 15,-3-8-2-15,3-5 1 16,-3-2-4-16,3-3 1 16,1-3-4-16,2 0 0 15</inkml:trace>
  <inkml:trace contextRef="#ctx0" brushRef="#br0" timeOffset="270742.8305">9080 17415 8 0,'-3'0'4'0,"6"0"0"0,-3 0 4 16,0 0-7-16,0 0 1 15,0 0 2-15,6-8 0 0,3 5-5 16,3-2 1 0,3 5 3-16,0 0 1 0,3-3-2 15,0-2 1 1,2 0-2-16,1 2 0 0,3-2 0 15,0 5 0-15,9 0-1 16,8 5 1-16,1-10-1 16,0 5 0-16,-1 0 0 15,1-8 1-15,0 0-1 16,-4 5 0-16,-2-2 0 16,-3-3 0-16,-6 5 0 15,-7 3 0-15,-2-5-3 16,-3 3 1-16,0-1-3 15,-6-5 0-15,-3-3-2 16,-3-2 1-16</inkml:trace>
  <inkml:trace contextRef="#ctx0" brushRef="#br0" timeOffset="271043.2116">9655 17142 8 0,'0'6'4'0,"3"-12"-1"0,-3 6 5 16,3 0-7-16,3 0 0 15,3 3 1-15,-1 2 1 16,1 3-3-16,3 8 0 16,0-3 1-16,0 3 1 15,3 0 0-15,-6-3 0 16,0 3-1-16,-3 0 0 15,0 0 1-15,0 10 0 0,-6-10-1 16,-3 0 1-16,-6 5-1 16,-3 3 0-16,-3 0-4 15,-3 2 1-15,6-7-4 16,6 5 0-16</inkml:trace>
  <inkml:trace contextRef="#ctx0" brushRef="#br0" timeOffset="271718.3659">10482 17150 11 0,'-3'-2'5'0,"-3"2"2"16,6 0 6-16,-6 0-11 15,-3 0 0-15,-3 2 0 16,1 4 0-16,-7-12-3 15,3 6 1-15,-6 8 1 16,6 0 1-16,3 0-2 16,3 3 0-16,3-1-1 15,0 3 1-15,6-2-1 16,3 2 1-16,3 3-1 16,3-3 0-16,3-2 1 15,3 5 0-15,3-6 0 16,0 1 0-16,-3 2 0 0,-3 1 1 15,-1-4 0-15,-2-2 0 16,0-3 0-16,-3 3 1 16,-3-5 0-16,-3 5 0 15,0-8 0-15,-3 8 1 16,-3-3-2-16,-3 3 1 16,-3 0-3-16,4 0 1 15,-4-3-3-15,3-2 0 16,0-3-5-16,0 0 0 15</inkml:trace>
  <inkml:trace contextRef="#ctx0" brushRef="#br0" timeOffset="271946.2686">10631 17224 16 0,'0'32'8'0,"0"3"-6"16,3-25 10-16,-3 3-12 16,0 6 0-16,0-14 0 15,0 8 0-15,0-2-1 16,0-3 1-16,0 5-4 16,3-5 1-16,-3-3-2 15,0-2 1-15</inkml:trace>
  <inkml:trace contextRef="#ctx0" brushRef="#br0" timeOffset="272110.1741">10637 17060 18 0,'0'-13'9'0,"6"8"-9"0,-6 5 17 16,0 0-18-16,3 0 0 15,0 2-1-15,3 4 1 16,3-4-1-16,3 6 1 15,3 6-5-15,2-4 1 16</inkml:trace>
  <inkml:trace contextRef="#ctx0" brushRef="#br0" timeOffset="273115.0704">10822 17219 8 0,'0'29'4'0,"0"8"-2"16,3-29 4-16,-3 5-6 16,0-10 1-16,0 18 0 15,0-13 0-15,0 0-2 16,-3 0 1-16,3-3 0 16,0-5 1-16,0 0 0 15,3 11 0-15,-3-11 0 16,2 5 1-16,4-10-1 15,0-3 1-15,3-8 0 0,0-5 0 16,-3-6-1-16,3 9 0 16,3-6 0-1,-3 8 0-15,0 3-1 0,0 5 0 16,-3 5 0-16,0 6 1 16,0 2-1-16,-3 3 1 15,0 6 0-15,0 4 1 16,-3-2-1-16,0 2 0 15,3 6 0-15,0-10 0 16,-3 1-1-16,3-7 0 16,0 3 0-16,0-11 0 15,2 5 0-15,1-5 1 0,3-8-1 16,0-5 0-16,3 5 0 16,3-2 1-16,-3-9-1 15,0 11 0-15,0-3 0 16,-3 4 0-16,0-4 0 15,-3 3 0-15,0 8 0 16,-1 0 0-16,1 5 0 16,0 3 1-16,0-2-1 15,0 4 1-15,0-2-1 16,0 8 1-16,0-3-1 16,0 0 0-16,0-2-1 15,0-11 1-15,0 8-3 16,0-8 1-16,0 0-3 15,0 5 0-15,0-5-1 16,-3 0 0-16</inkml:trace>
  <inkml:trace contextRef="#ctx0" brushRef="#br0" timeOffset="273326.1685">11247 17235 13 0,'6'-3'6'0,"0"24"-4"0,-6-13 10 16,3 0-12-16,0 3 1 0,-3 7 0 16,0-7 0-16,0 10-2 15,-3-15 1-15,3-4 0 16,0 6 1-16,0 0-4 16,0-3 1-16,0-2-3 15,3-3 1-15</inkml:trace>
  <inkml:trace contextRef="#ctx0" brushRef="#br0" timeOffset="273475.1083">11301 17031 17 0,'-6'-8'8'0,"6"8"-10"15,0 0 15-15,0 0-17 16,3 0 0-16,3 0-5 15,12-2 1-15</inkml:trace>
  <inkml:trace contextRef="#ctx0" brushRef="#br0" timeOffset="274137.0561">11435 17013 8 0,'0'0'4'0,"3"2"1"0,-3-2 3 16,0 8-6-16,0 8 0 0,0-3 1 16,0 17 0-16,0-15-5 15,0 14 1-15,0 1 2 16,0 9 1-16,0 1-2 15,3-11 0-15,0-5-4 16,3-3 1-16,3 0-2 16,2-5 1-16</inkml:trace>
  <inkml:trace contextRef="#ctx0" brushRef="#br0" timeOffset="274570.8429">11673 17187 15 0,'-21'-16'7'0,"9"-7"-6"15,9 20 13-15,0-2-14 0,-3 5 1 16,0 0-1-16,0 2 1 16,-3 12-2-16,3 1 1 15,-3 4 0-15,4-1 0 16,-1 1-1-16,3 7 1 15,0-10-1-15,3 3 0 16,0-6 0-16,3 8 1 16,0-13-1-16,3-2 1 15,2-9-1-15,1-5 1 16,6-16 0 0,-3 3 1-16,3 2-1 15,-6 4 1-15,0 1 0 16,-3 1 0-16,-3 5 0 15,0 8 1-15,3 8-1 16,0 0 1-16,0 5-1 16,0 3 0-16,-3 5-1 15,3 0 1-15,0-10-2 16,-1 5 1-16,4-3-3 16,3-5 1-16,0 0-4 15,3-8 1-15</inkml:trace>
  <inkml:trace contextRef="#ctx0" brushRef="#br0" timeOffset="274842.0972">11899 17317 10 0,'-3'29'5'0,"-3"-21"-2"0,6 0 4 16,-3-3-5-16,3-2 0 15,0 5 1-15,0-3 0 16,0 0-4-16,0-2 0 15,0 2 3-15,0-5 1 16,0-5-2-16,0 0 1 16,3-14-1-16,0-2 1 15,0-3-1-15,3-5 0 16,0 13-1-16,0 0 0 16,0 8-1-16,3 1 0 0,3 1-5 15,0 6 1-15,3 0-1 16,2 0 1-16</inkml:trace>
  <inkml:trace contextRef="#ctx0" brushRef="#br0" timeOffset="275530.9327">12399 17082 18 0,'-6'7'9'0,"6"17"-11"0,0-16 17 16,0 0-15-16,0 19 0 15,3 7 0-15,0 3 0 16,3-8-1-16,0-5 1 15,3-3 0-15,0-5 0 16,0 3-2-16,-3-9 1 16,0 3-3-16,0-2 0 15,0-3-1-15,-3-3 1 16</inkml:trace>
  <inkml:trace contextRef="#ctx0" brushRef="#br0" timeOffset="276027.5241">12331 17269 13 0,'0'-5'6'0,"0"5"-9"16,0 0 12-16,3 5-9 15,3-10 0-15,3 5 0 16,-1 0 0-16,4-3 0 15,3-2 0-15,0 5 0 16,0-8 0-16,0 6 0 16,0-4 1-16,-3 6 0 15,0 0 0-15,-1-2 0 16,1 2 0-16,-3 2 1 16,0-2 0-16,0 8-1 15,0-3 1-15,0-2-2 0,0 10 0 16,6-2 0-16,0-3 1 15,3 5-1-15,-1-5 0 16,1 5 0-16,-3-2 0 16,0-6 0-16,-3-5 1 15,0 0-1-15,3 0 1 16,-6-5 0-16,0-3 1 16,-3-8 0-16,-3 0 1 15,-3 3 0-15,0-3 1 16,-6 0 0-16,0 6 0 0,-3-1-3 15,-3 8 0-15,0 6-3 16,3-3 1-16,-12 13-7 16,-3 3 0-16,3-3-1 15,1-10 0-15</inkml:trace>
  <inkml:trace contextRef="#ctx0" brushRef="#br0" timeOffset="277170.0043">9420 17902 11 0,'-3'-6'5'0,"9"6"2"0,-6 0 5 16,0 0-11-16,0 0 0 15,0 0-1-15,0 6 0 16,0-4-1-16,0 6 1 0,3 6-1 16,0-7 1-16,2 9-3 15,1-2 0-15,6-4-1 16,3 3 0-16</inkml:trace>
  <inkml:trace contextRef="#ctx0" brushRef="#br0" timeOffset="277529.5392">9628 17920 8 0,'-3'0'4'0,"3"0"0"0,0 0 4 15,0 0-8-15,0 0 0 16,0 11 0-16,0-1 1 16,-3 6-1-16,3 5 0 15,0-5 0-15,0 8 1 31,6 13-1-31,0 0 0 16,3-8-1-16,0-5 1 0,0 0-3 16,0 2 1-16,0-7-1 15,2-11 0-15</inkml:trace>
  <inkml:trace contextRef="#ctx0" brushRef="#br0" timeOffset="282108.2618">9738 18100 5 0,'3'13'2'0,"6"11"0"16,-3-19 3-16,0-10-5 15,3 5 1-15,6-8 0 16,3 0 1-16,-1 3-2 15,1-3 0-15,0-2 1 16,-6-4 1-16,3 6 0 16,-6-8 0-16,-3 3 0 15,0 3 1-15,-6-4-1 16,-3 6 1-16,-3 1-1 0,0 1 0 16,-3 4-2-16,-6 2 1 15,0 2-1-15,3 6 1 16,0 0-1-16,0 0 1 15,1 5-1-15,2 8 0 16,3 3 0-16,3-8 0 16,0 5 0-16,3-5 0 15,6 5-1-15,3-10 1 0,5 2 0 16,4 0 1-16,3-5-2 16,0-5 0-1,0 2-2-15,0-5 1 16,-3-5-3-16,-1-3 0 15,-2 0 0-15,-3 0 0 0</inkml:trace>
  <inkml:trace contextRef="#ctx0" brushRef="#br0" timeOffset="285051.0994">9967 18023 5 0,'3'3'2'0,"0"-3"1"0,0 0 1 0,3 5-4 16,-3 1 0-16,3-4 0 15,0 12 0-15,0 1 0 16,3 1 0-16,0 0 0 15,0 5 1-15,-3-5-1 16,3-8 0-16,-3 0 1 16,0 0 0-16,0 0 0 15,-1-3 0-15,1 3 0 16,0-8 0-16,0 5 0 16,0-2 0-16,-3-6 0 15,0-2 1-15,0-8 0 16,0 2 0-16,0-10-1 15,0 5 1-15,0 0-1 16,-3 1 1-16,0-4-2 16,3 3 1-16,-3 6-2 15,3-4 1-15,0 6-3 0,-3 0 1 16,3 3-3-16,0-3 1 16</inkml:trace>
  <inkml:trace contextRef="#ctx0" brushRef="#br0" timeOffset="285726.2316">10241 18055 6 0,'0'5'3'0,"3"6"-1"0,0-19 2 16,0 8-4-16,3 0 1 15,3-3 0-15,0 3 1 16,3-5-3-16,-3 3 1 15,0-6 1-15,0 0 1 16,-1-6 0-16,-2 6 0 16,0-5 0-16,-3 5 0 15,-3 0 0-15,-3 0 1 16,0 0 0-16,-6 3 0 16,1 3-2-16,-4 2 1 0,0 2-1 15,0 6 0-15,0-3-1 16,0 9 0-16,3-4-1 15,0 3 1-15,3 3-1 16,3 0 1-16,0 8-1 16,3-3 1-16,3 0-1 15,3-5 1-15,0 0 0 16,6-8 0-16,6 0-1 16,-3 0 1-16,3-8-1 15,-1 0 0-15,-2-8-3 16,3 0 1-16,-3 0-2 15,-3 0 0-15</inkml:trace>
  <inkml:trace contextRef="#ctx0" brushRef="#br0" timeOffset="286073.8414">10470 17886 9 0,'0'2'4'0,"0"-9"-3"0,0 7 5 0,0 0-6 16,3 5 1-16,0 5 1 15,-3 6 0-15,3 5-2 16,0 3 0-16,3-3 1 16,0 11 1-16,0-3-1 15,0 0 1-15,0-5-2 16,-3 0 1-16,3-11-4 16,0-5 0-16,0-3-1 15,6-10 0-15</inkml:trace>
  <inkml:trace contextRef="#ctx0" brushRef="#br0" timeOffset="286462.116">10694 17806 16 0,'-3'0'8'0,"9"-2"-8"16,-6 2 16-16,0 0-16 15,0 2 0-15,0-2 0 16,0 8 0-16,0 6-1 16,0-1 1-16,0-3-4 15,-3 4 1-15,3 2-2 16,-3-3 1-16</inkml:trace>
  <inkml:trace contextRef="#ctx0" brushRef="#br0" timeOffset="287093.5765">10964 18000 6 0,'-6'0'3'0,"9"10"1"0,-3-5 2 15,0 3-6-15,0-5 0 16,0 8 0-16,0-1 0 16,0-2 0-16,0 5 0 15,0 1 0-15,3 2 0 16,-3 2-2-16,3 1 0 0</inkml:trace>
  <inkml:trace contextRef="#ctx0" brushRef="#br0" timeOffset="287333.0136">10961 17875 17 0,'-8'-10'8'0,"8"4"-10"16,0 6 16-16,0 0-15 15,0 0 0-15,2 0-2 16,-2 6 0-16,3-4 3 16,3-2 1-16,3 6-5 15,0-4 1-15,0 4-1 0,6 1 0 16</inkml:trace>
  <inkml:trace contextRef="#ctx0" brushRef="#br0" timeOffset="287948.2528">11095 18053 6 0,'-3'2'3'0,"3"14"0"15,0-16 3-15,0 0-6 16,0 0 1-16,3 5 0 16,-3-5 1-16,0 0-2 15,0 0 0-15,0 0 1 16,0 6 0-16,0-4 0 15,0 4 0-15,3-4 0 16,-3-2 0-16,0 8-1 16,0-3 1-16,0-2 0 15,0 5 0-15,0-3-1 16,0-5 1-16,3 3-1 16,-3 2 0-16,0-5 0 15,0 0 0-15,0 0 0 16,0 6 0-16,3-4 0 0,-3-2 1 15,3-8-1-15,-3 0 0 16,3 0 0-16,0-5 1 16,3 5-1-16,0-2 1 15,0-1-1-15,0 3 1 16,0 0-1-16,-3 6 1 16,3-4-1-16,0-2 1 15,0 8-1-15,-3 0 0 16,3 0-1-16,0 0 1 15,0 8 0-15,0-8 0 0,3 13 0 16,-1-2 1-16,-2 8-1 16,0-4 1-16,0 1 0 15,0 0 0-15,0-3-2 16,-3-2 0-16,3 2-4 16,-3-7 1-16,3-4-1 15,3-2 0-15</inkml:trace>
  <inkml:trace contextRef="#ctx0" brushRef="#br0" timeOffset="291131.8503">11607 18002 8 0,'-3'0'4'0,"6"-2"-4"16,-3 2 6-16,0 0-6 16,3 2 0-16,0 6 0 15,0 0 1-15,3 5-1 16,0 11 0-16,0 5 1 16,0 8 0-16,0-5-1 15,0 10 0-15,-3-15 1 16,0 2 0-16,0 0-1 15,0 0 1-15,3-5-2 16,-3 0 0-16,0-11-2 16,-3 3 1-16</inkml:trace>
  <inkml:trace contextRef="#ctx0" brushRef="#br0" timeOffset="291506.691">11613 17994 8 0,'-3'-2'4'0,"6"2"-4"0,-3 0 6 0,0 0-7 15,0 0 0-15,6 0-1 16,0 0 1-16,3 0 1 15,3 2 1-15,6-2-2 16,0 6 0-16,0-4 1 16,-1-2 0-16,-2 8 0 15,-3-3 1-15,0-2 0 16,-3 5 0-16,-3 3 1 16,-6-1 0-16,-3 6 0 15,-6 5 0-15,0 0 0 16,-6-5 1-16,0-2-2 15,1-4 0-15,2 3-2 16,0-10 0-16,3 2-3 16,0-2 1-16</inkml:trace>
  <inkml:trace contextRef="#ctx0" brushRef="#br0" timeOffset="291957.126">11819 18108 6 0,'9'21'3'0,"-3"-5"-1"0,-3-8 3 16,0 0-5-16,-1 0 0 15,-2 3 0-15,0-4 1 0,0 1-1 16,3-5 0-16,3 2 1 15,-6-2 1-15,0-3-1 16,-6-8 1-16,3 5-1 16,3-10 1-16,3 0-1 15,-3-6 1-15,6 4-2 16,-3-4 1-16,0 11 0 16,0-2 0-16,0-4 0 15,0 6 1-15,-3 0-2 16,3 0 1-16,0 3-1 15,0-3 0-15,0 0 0 16,3 6 1-16,0-4-2 16,0 1 1-16,0 2 0 15,0 3 0-15,0 0 0 16,0 0 0-16,0 0-1 0,0 0 1 16,0 0-2-16,0 0 1 15,0 3-4-15,0 2 1 16</inkml:trace>
  <inkml:trace contextRef="#ctx0" brushRef="#br0" timeOffset="292392.8359">12018 18084 11 0,'6'0'5'0,"6"-2"-4"0,-6-4 7 0,0 1-8 15,3-3 0-15,0 8 1 16,-3-8 1-16,0 6-2 16,0-6 1-16,-3-6 0 15,0 6 1-15,-3-5 1 16,0 5 0-16,-3-2-1 16,0-4 0-16,-3 9 0 15,0-3 0-15,0 8-2 16,-3 0 1-16,0 8-1 15,-3-3 0-15,0 9-1 16,3-4 1-16,0 3-1 16,3 3 1-16,0 6 0 15,3 1 0-15,3-7 0 16,0 5 0-16,3-5 0 16,3 0 1-16,3 0-1 15,0-8 1-15,0-3-1 0,3 1 1 16,0-6-2-16,0-6 1 15,0 1-2-15,-3-3 1 16,3 5-4-16,2-5 1 16,-2 3-2-16,-6-3 0 15</inkml:trace>
  <inkml:trace contextRef="#ctx0" brushRef="#br0" timeOffset="292767.3103">12167 18018 9 0,'3'5'4'0,"3"11"-2"16,-3-16 5-16,0 6-7 16,0-4 1-16,3 11 0 15,3-2 0-15,-3 2-1 16,3 3 1-16,-3 0 0 15,-1-3 0-15,1-5 1 16,3 5 0-16,-3-5 0 16,3-5 0-16,-6-3 0 15,3 0 0-15,3 0 0 16,0-8 0-16,-3 0-1 16,-3 0 1-16,6-5-2 0,-3 5 1 15,0-8-2-15,0 8 1 16,0-8-2-16,-3 3 0 31,0 5-3-31,0 0 1 16,0 0-2-16,0 0 1 15</inkml:trace>
  <inkml:trace contextRef="#ctx0" brushRef="#br0" timeOffset="292948.4807">12349 18002 8 0,'0'0'4'0,"0"0"-1"0,0 0 4 16,2 6-5-16,-2-4 1 0,3 3 1 15,-3 3 0-15,3 0-6 16,-3 8 1-16,3-3 3 16,0 9 1-16,0-4-2 15,0 3 0-15,0-5-1 16,-3 0 1-16,0-8-4 16,0 0 1-16,0-3-3 15,0-5 1-15</inkml:trace>
  <inkml:trace contextRef="#ctx0" brushRef="#br0" timeOffset="293098.6763">12369 17912 20 0,'-6'-2'10'0,"6"-4"-13"16,0 6 18-16,0 0-17 0,0 0 1 15,3 0-5-15,3 0 0 16,3 0 5-16,3 6 0 15</inkml:trace>
  <inkml:trace contextRef="#ctx0" brushRef="#br0" timeOffset="293760.0625">12468 18037 6 0,'-6'16'3'0,"9"-1"0"0,0-12 1 16,0 8-4-16,3-3 0 15,-1-6 1-15,4 6 0 16,0 0-1-16,0-8 1 15,0-3 0-15,3-4 0 0,0-1 0 16,0 0 0-16,0 2 1 16,-3-2 0-16,0 0 0 15,-3 3 0-15,0-3 1 16,0 0 0-16,-6 0 0 16,-3 0 0-16,-3 3-1 15,0-3 1-15,-3 8-2 16,0 0 0-16,-3 0-1 15,0 8 0-15,0-3-3 16,0 3 1-16,3 0-4 16,3-2 0-16</inkml:trace>
  <inkml:trace contextRef="#ctx0" brushRef="#br0" timeOffset="294599.7768">12679 18053 8 0,'-3'7'4'0,"6"17"-1"0,0-24 0 16,0 8-3-16,3 0 1 15,6-3-1-15,-6 3 0 16,3-5 0-16,0 2 0 16,-1-2 0-16,1 2 1 0,0 1-1 15,0-4 1-15,0-4 0 16,-3-9 0-16,0 0 0 16,0-2 1-16,0 3-1 15,-3-4 1-15,0-2 0 16,0 3 0-16,-3 5 0 15,0 6 1-15,0-4-2 16,0 6 0-16,0 0-1 16,3 0 1-16,0 6-2 15,0-4 1-15,0 12-1 16,0-7 0-16,0 1 1 16,3 0 0-16,0 0-2 15,0 0 0-15,3 0-2 16,0-8 0-16,-1 5-1 0,4-5 1 15</inkml:trace>
  <inkml:trace contextRef="#ctx0" brushRef="#br0" timeOffset="294974.7607">13000 17978 13 0,'-3'0'6'0,"3"0"-4"0,0 0 13 15,0 0-14-15,-3 0 0 0,0 0 0 16,-2 6 0-16,-1-4-2 16,0 6 1-1,0 0 0-15,0 0 1 0,3 0-2 16,0-3 1-16,0 3-1 16,3-2 1-16,0-4-1 15,3 6 1-15,0-2-1 16,3 1 1-16,0-4-1 15,3 10 1-15,-1-5 0 16,1 0 0-16,0 0 0 16,-3-3 1-16,0 3 0 15,-3 0 0-15,0 0 1 16,-3 0 0-16,-3 0 0 16,-3 0 0-16,-3 5-1 15,0-5 0-15,0 0-5 16,-2-8 0-16,2 0-2 15,3-8 1-15</inkml:trace>
  <inkml:trace contextRef="#ctx0" brushRef="#br0" timeOffset="297033.2956">9771 18719 10 0,'-3'-8'5'0,"3"6"-3"0,0-4 6 0,0 6-6 16,0-8 1-16,-3 6 0 15,0-3 0-15,0-3-4 16,0 8 0-16,-3-8 3 15,0 8 0-15,0 0-1 16,-6 8 0-16,3 0-1 16,-3 5 0-16,0 3-1 15,1-1 1-15,2 7 0 16,3-6 0-16,0-1-1 16,3-1 1-16,3-4 0 15,0 3 0-15,3-5 0 16,0 0 0-16,3-8 0 15,3 0 0-15,2-2 0 16,4-4 1-16,0-2-1 0,-3-7 1 16,3 1-1-1,-6-2 1-15,-3 3-1 16,0 5 1-16,0 0-1 0,-3 0 0 16,0 8-1-16,0 0 1 15,3 6-1-15,0 4 1 16,0-2-1-16,3 0 0 15,-4 5 1-15,1-7 0 16,3-4-1-16,0 6 1 16,0-2-2-16,0-6 0 15,3 2-3-15,0 4 1 16</inkml:trace>
  <inkml:trace contextRef="#ctx0" brushRef="#br0" timeOffset="297287.893">9967 18537 12 0,'-6'-8'6'0,"9"8"0"15,-3 0 9-15,0 0-16 16,0 0 1-16,0 0-1 16,0 5 1-16,3 6 0 15,3 2 1-15,0 11-1 16,-3-3 0-16,0 3 0 15,3-1 1-15,-3 4-1 16,0-1 1-16,0-4-2 16,0-7 1-16,0 1-5 15,3-2 1-15,0-1-1 16,3-3 1-16</inkml:trace>
  <inkml:trace contextRef="#ctx0" brushRef="#br0" timeOffset="298307.9151">10339 18764 6 0,'0'8'3'0,"3"21"-3"0,0-23 6 15,3-6-6-15,0 2 0 16,3 4 1-16,-3-6 0 16,6 2-1-16,0-2 0 15,-3-2 1-15,3 2 0 16,0-6 0-16,0-2 1 16,-1-2 0-16,-2-9 0 15,0 3 1-15,-3-2 0 16,-6-3 1-16,0 5 0 15,-6 0 0-15,0-3 0 0,-3 11-2 16,-2 8 0-16,-4 6-1 16,0 7 0-16,-3 3-3 15,0 0 1-15,6 7-5 16,0-7 0-16,9 6-1 16,3-7 1-16</inkml:trace>
  <inkml:trace contextRef="#ctx0" brushRef="#br0" timeOffset="299119.0478">10583 18695 4 0,'3'16'2'0,"6"13"2"0,-6-21-1 15,0 0-2-15,0-2 0 16,0 2 0-16,0 5 1 16,-3-5-3-16,3-6 1 15,-3-2 2-15,3 6 0 16,-3-6 0-16,0 0 1 15,0-6 0-15,0-10 0 0,0 3 0 16,0 3 0-16,0-4-1 16,3-1 1-16,-3 1-2 15,3 4 1-15,-3-3-2 16,3 10 0-16,0-2-1 16,3-3 1-16,0 2-2 15,3 4 1-15,0-4-1 16,3 4 1-16,0-4-3 15,6 4 0-15,-4-3-1 16,4 5 1-16</inkml:trace>
  <inkml:trace contextRef="#ctx0" brushRef="#br0" timeOffset="299330.2838">10836 18643 7 0,'-6'0'3'0,"6"15"1"0,3-9 3 16,0 2-7-16,0 5 1 16,-3-3 0-16,3 4 0 15,0-4-2-15,0 9 1 16,0-9 0-16,0 4 1 16,0-6-4-16,0-1 1 15,-3 1-1-15,3-2 1 16</inkml:trace>
  <inkml:trace contextRef="#ctx0" brushRef="#br0" timeOffset="299493.7045">10854 18521 13 0,'0'-8'6'0,"0"8"-9"15,0 0 12-15,0 0-10 16,3 0 1-16,3 3-1 15,0 2 0-15,6-3-1 16,0 9 0-16</inkml:trace>
  <inkml:trace contextRef="#ctx0" brushRef="#br0" timeOffset="299793.8482">11009 18497 13 0,'0'0'6'0,"0"3"-7"0,0-3 10 16,0 8-8-16,0-3 0 15,3 11 1-15,0 8 0 16,3 5-3-16,-3 0 0 15,3 0 2-15,0 3 0 16,0-3-1-16,0-5 1 16,0-9-2-16,0-1 0 0,3-6-3 15,-3 0 0-15,-1-1 0 16,4 1 0-16</inkml:trace>
  <inkml:trace contextRef="#ctx0" brushRef="#br0" timeOffset="299989.8254">10964 18658 16 0,'0'0'8'0,"0"0"-12"16,0 0 18-16,0 0-15 16,6 0 1-16,3 0-1 15,3-2 1-15,9-4-1 16,0-1 1-16,0-1-2 15,0 0 0-15,-4-6-2 0,1 7 1 16</inkml:trace>
  <inkml:trace contextRef="#ctx0" brushRef="#br0" timeOffset="300394.7979">11170 18455 8 0,'0'0'4'0,"0"8"-2"0,0-8 5 16,3 8-6-16,-3 5 0 0,3 3 2 16,0 5 1-16,-3 11-5 15,3-3 1-15,0 8 2 16,0-8 0-16,0-5 0 16,0-1 0-16,0-1-2 15,0-7 1-15,0-7 0 16,-3 0 1-16,0 0-1 15,3-8 1-15,2-2-1 16,1-4 1-16,3-4-1 16,-3 2 0-16,3-11-1 15,3 3 0-15,-3 1-1 16,3-1 0-16,-6 8 0 16,0-5 1-16,0 13-1 15,3-3 0-15,-6 3 1 16,6 3 0-16,-3 10-1 15,3-5 1-15,-3 5-1 16,-1-2 1-16,1 2-3 0,3-5 0 16,0 2-3-16,6 1 1 15</inkml:trace>
  <inkml:trace contextRef="#ctx0" brushRef="#br0" timeOffset="301295.785">11485 18621 6 0,'3'-2'3'0,"-3"26"1"0,0-19 1 16,0-3-4-16,0 6 1 15,0 0 0-15,0 6 0 16,0-1-2-16,0-3 0 16,0-2 2-16,0 0 0 15,0 3-1-15,0-3 0 0,0-6 0 16,0 6 1-16,0-8-1 16,0 6 1-16,0-12 0 15,3-2 0-15,0-2-1 16,3-3 1-16,0 5-1 15,0-6 1-15,0 7-1 16,0 4 0-16,-3-2-1 16,3-3 0-16,0 8 0 15,0 0 0-15,0 0 0 16,0 8 0-16,0-3 0 16,-3 3 0-16,3-6-1 15,0 6 1-15,-3-2 0 16,0-4 1-16,0 4-1 15,2-6 1-15,-2 0-1 16,3 0 0-16,0-6 1 16,0-2 0-16,0 0-1 15,0-7 1-15,-3 7-1 0,3 0 0 16,0 2-1-16,-3 4 1 16,0-4-1-16,0 6 1 15,3 0-1-15,3 8 1 16,0-2-1-16,-3 2 1 15,0 5 0-15,3-3 0 16,0-2 0-16,0 6 1 16,-1-6-2-16,1-1 1 15,0 1-3-15,0 0 1 0,0-2-4 16,0-6 0-16</inkml:trace>
  <inkml:trace contextRef="#ctx0" brushRef="#br0" timeOffset="308096.5213">10217 18740 5 0,'-3'0'2'0,"3"-15"-1"16,0 15 3-16,0-8-3 16,0 0 0-16,0-6 0 15,0 7 1-15,0-1-2 16,-3 0 0-16,0 0 1 15,0 2 1-15,0-2-1 16,0 8 1-16,-3 8-1 16,1-2 0-16,-1-4 0 0,0 12 0 15,0 7-1-15,0-5 0 16,-3 5 0 0,6-11 0-16,0 4 0 0,3-6 0 15,3 5 0-15,6-5 0 16,-3 0 0-16,3-6 0 15,0 4 0-15,-1-6 0 16,1-6 0-16,0-2 0 16,0 0 0-16,-3-5 1 15,0-3-1-15,0 6 1 16,-3-4-1-16,0 7 1 16,0-1-1-16,-3 2 1 15,0 4-1-15,0 2 1 0,0 0-1 16,0 2 0-16,0 6 0 15,0 5 0-15,0 3 0 16,0-2 0-16,0-4 0 16,0 3 0-16,0 3 0 15,3-2 0-15,-3 9 0 16,3-1 0-16,-3 1 0 16,3-7 0-16,-3 0 0 15,0-3 1-15,0 3-1 16,0-8 1-16,-3 0 0 15,0 0 0-15,-3-3 0 16,0 3 1-16,-6-3-1 16,0-2 1-16,-3 2 0 15,-2-2 0-15,-1-3-2 16,0 5 1-16,3-5-1 16,3 0 0-16,0-5-2 15,3 2 1-15,3-5-5 16,0 1 1-16,3-15-1 15,6 1 0-15</inkml:trace>
  <inkml:trace contextRef="#ctx0" brushRef="#br0" timeOffset="379503.9288">14780 1971 7 0,'0'-5'3'0,"-6"-6"0"16,6 9 4-16,-3-1-6 16,0-2 0-16,-2 2 2 15,-4 3 0-15,0-8-4 16,0 8 1-16,-3 0 2 0,0 0 1 16,0 0-2-1,0 3 1-15,0 5-1 16,-3 2 0-16,0 1 0 0,-2 10 0 15,2-8-1-15,0 6 0 16,3-3 0-16,0-3 0 16,6-8-1-16,0 3 1 15,3 0 0-15,6 0 0 16,3-5 0-16,3-3 0 16,3 5 0-16,3-5 1 15,0 0-1-15,0 0 1 16,2 3-1-16,-2-3 0 0,0-3 0 15,0 3 0-15,-3 0 0 16,0-8 0-16,-3 3 0 16,0 2 1-16,-6-5 0 15,3 3 0-15,-6-3-1 16,3 0 1-16,-3 3-1 16,0 2 1-16,0-5-1 15,0 8 0-15,0 0-1 16,0 0 1-16,-3 0-1 15,0 3 1-15,0 5-1 16,0 5 1-16,0-13-1 16,0 16 1-16,0 8 0 15,0 10 1-15,-3-2-1 16,0 7 1-16,0 6-1 16,3-10 1-16,0-3-1 15,0-3 0-15,3-6 0 0,0-1 0 16,3-4-1-16,3-5 0 15,0-5-2-15,3-2 1 16,6-14-4-16,3 2 1 16</inkml:trace>
  <inkml:trace contextRef="#ctx0" brushRef="#br0" timeOffset="379968.605">14905 2027 2 0,'0'0'1'0,"3"8"5"16,0-3-5-16,-3-2 0 16,3 5 0-16,-3-1 1 15,0-1 1-15,3-1-4 16,0 3 1-16,3 0 1 15,0 0 1-15,0 2-1 16,0 1 0-16,3 0-1 16,0-6 1-16,3-2-1 15,0-6 1-15,0-5 0 16,3-5 0-16,-4 10 0 16,1-2 0-16,0-3-1 15,0 0 1-15,-3-5-1 16,0 5 1-16,-3 0 0 0,0 3 0 15,0 2 0-15,-3 3 0 16,0 0-1-16,0 5 1 16,0 3 0-16,0-5 0 15,0-3-1-15,0 13 1 16,0 3 0-16,0-6 0 16,0 1-1-16,3 5 0 15,0-6-2-15,0 1 0 16,2-3-3-16,1-5 1 15</inkml:trace>
  <inkml:trace contextRef="#ctx0" brushRef="#br0" timeOffset="380523.4931">15191 2125 7 0,'0'13'3'0,"9"-21"1"0,-9 8 1 15,6-5-5-15,3 2 1 16,3-5 1-16,6-3 0 16,-3 6-2-16,2 5 0 15,1-2 1-15,-3-1 1 16,0-5-1-16,-3 0 1 16,-3-5-1-16,-3 2 0 15,-3-2 1-15,-3 5 1 16,-3-8-1-16,-6 6 1 15,-3 4-1-15,-3 1 1 0,0 5-2 16,-3 3 1-16,1 2-2 16,2 3 1-16,0 5-1 15,0-2 0-15,6 2 0 16,0-3 0-16,6 4 0 16,3 2 0-16,6 2 0 15,3-2 0-15,3 0 0 16,6-6 0-16,0-4-1 15,-1-1 0-15,4-2-1 16,3-3 0-16,3 0-2 16,0-3 0-16,-1 0-3 15,-2-2 1-15</inkml:trace>
  <inkml:trace contextRef="#ctx0" brushRef="#br0" timeOffset="381109.0398">15542 2019 3 0,'-6'0'1'0,"3"8"5"15,3-3-3-15,3 3-2 16,-3 0 0-16,0 0 1 15,0-3 0-15,3 3-3 16,0 0 1-16,0 0 1 16,0 3 1-16,0-1-1 15,3-2 0-15,0 0 0 16,-3-5 1-16,3 2 0 16,0-13 0-16,0-3-1 15,3 3 0-15,0 3 0 16,0 0 0-16,0-8-1 15,0 2 1-15,0-5-1 0,-3 6 1 16,0-1-1-16,2 3 1 16,-5 3-1-16,-3 5 0 15,3 5 0-15,3-2 1 16,-3 5-1-16,0 5 1 16,3-5-1-16,0 5 1 15,0-13 0-15,0 0 0 16,0 0-3-16,0 0 1 15,3 8-4-15,3-8 0 16</inkml:trace>
  <inkml:trace contextRef="#ctx0" brushRef="#br0" timeOffset="381935.3254">15831 2077 7 0,'0'-8'3'0,"3"16"2"15,-3-8 1-15,3 0-5 16,6 0 1-16,3 0 1 16,3 0 0-16,3-5-4 15,2 2 1-15,1-8 2 16,0 1 0-16,-6 2-1 15,-3-5 1-15,-3 2-1 16,-3 1 1-16,-6-1-1 0,0 3 1 16,-9 3-1-16,-3 2 1 15,-6-5-1-15,0 16 1 16,0-8-2-16,4 8 1 16,-1 0-1-16,3 5 1 15,3 3-2-15,3-8 1 16,3 8 0-16,3-6 0 15,6 9 0-15,6-8 0 16,0-1 1-16,5 3 0 16,1-2-1-16,3-11 0 15,0 8-1-15,-3-8 1 0,0 0-3 16,0-8 0-16,-1 0-4 16,1 0 1-16</inkml:trace>
  <inkml:trace contextRef="#ctx0" brushRef="#br0" timeOffset="386649.266">16516 2000 10 0,'-3'-5'5'0,"3"5"-2"15,0 0 5-15,0 0-8 16,0 0 0-16,3 5 2 16,-3 3 0-16,0 3-2 15,3 2 0-15,0-2 2 16,-3-6 0-16,0 3-1 15,3 5 1-15,-3-2-2 16,3 2 0-16,-3-8-3 16,0 0 1-16,0 1-3 15,0-6 1-15</inkml:trace>
  <inkml:trace contextRef="#ctx0" brushRef="#br0" timeOffset="386844.3663">16542 1860 10 0,'-2'-3'5'0,"2"11"-6"0,0-5 6 16,0-3-6-16,0 0 1 16,2 0-1-16,4 5 1 15,0 3-1-15,0-8 1 16,3 8-2-16,0-5 0 15</inkml:trace>
  <inkml:trace contextRef="#ctx0" brushRef="#br0" timeOffset="387205.2368">16742 1950 17 0,'-6'0'8'0,"3"-8"-10"16,0 8 17-16,0-5-15 15,-3 2 0-15,0 6 0 16,0 2 1-16,0-2-1 16,0 5 0-16,3 0 0 15,0 2 0-15,3 6-1 16,3-8 1-16,3 3-1 15,3-1 1-15,0 1 0 16,0-3 0-16,-3 0 0 0,0 0 1 16,0-1-1-16,-3-1 0 15,-3-1 1-15,-6-5 0 16,-6 3-1-16,-6 2 1 16,-3-5-4-16,3 3 1 15,7-6-3-15,8 6 1 16</inkml:trace>
  <inkml:trace contextRef="#ctx0" brushRef="#br0" timeOffset="387910.4889">17287 1966 12 0,'-12'-5'6'0,"-12"-3"-2"0,21 8 7 0,-3 0-11 15,-3 5 1-15,-3 3 0 16,0 5 1-16,0 3-3 16,0 0 1-16,1 0 0 15,2-3 0-15,3-5 0 16,0-3 0-16,3 6 0 15,3-6 0-15,3 3 0 16,6-8 0-16,3 0-1 16,2 0 1-16,7 0 0 15,-3-8 0-15,0-8 0 16,0 3 1-16,-3 5-1 16,-3 0 0-16,-3 0 0 15,-1 8 0-15,1 0 0 16,-3 3 0-16,0 5-1 15,0 5 1-15,0-5-1 16,0 2 1-16,3-7 0 16,-3 5 1-16,0-8-3 15,3 8 1-15,3-8-3 0,0 0 0 16</inkml:trace>
  <inkml:trace contextRef="#ctx0" brushRef="#br0" timeOffset="388121.5591">17492 1844 9 0,'-3'0'4'0,"6"16"0"0,-3-11 4 0,0 6-6 16,0 2 1-16,0 3 0 16,0 0 1-16,-3 5-5 15,3 3 0-15,0 0 2 16,0-3 1-16,0-8-3 15,3-2 0-15,0 2-4 16,3 0 1-16</inkml:trace>
  <inkml:trace contextRef="#ctx0" brushRef="#br0" timeOffset="388930.8878">17647 1982 5 0,'0'0'2'0,"0"5"2"16,0-2-1-16,0 2-3 15,0 0 1-15,3 3 0 16,-3 0 0-16,0 0-1 15,3 3 0-15,0-3 1 16,0 2 0-16,0-5 0 16,0-2 0-16,0 5 0 15,0 0 0-15,0 0-1 0,0-5 1 16,0 2 0-16,0-2 1 16,2-6-1-16,1-2 1 15,0 2 0-15,0 6 0 16,3-6-1-16,-3 3 1 15,3-8-2-15,-3 3 1 16,0 2-2-16,0 3 0 16,3 0-1-16,-3 8 1 15,6-5-1-15,-3-6 1 16,0 6 0-16,0-3 0 16,-3 5 1-16,-1-10 0 0,1 5 1 15,3-3 1-15,0 3-1 16,0 0 1-16,0 3 0 15,0-3 0-15,0-3-1 16,-3-5 0-16,0-5 0 16,0 5 0-16,0-5-3 15,0 5 0-15,0 0-2 16,-3 5 1-16,3-2-3 16,0 5 1-16</inkml:trace>
  <inkml:trace contextRef="#ctx0" brushRef="#br0" timeOffset="389696.7784">18102 1995 11 0,'-6'-5'5'0,"-6"2"-4"0,9-2 10 16,-3 5-9-16,-3 5 0 15,1-5 1-15,-4 8 0 16,0 0-4-16,0 5 0 31,-3 3 2-31,3-5 0 16,3-6-1-16,3 0 1 16,3 0-2-16,3-5 1 0,0 6-1 15,6-6 1-15,0 13-2 16,3-10 0-16,3-3 0 15,0-3 0-15,3-5 0 16,-3-3 0-16,-3 1 0 16,-1 2 1-16,-2 0 1 15,0 3 0-15,0 2 0 16,-3 3 1-16,0 8 0 16,0 0 1-16,0 0-1 15,3 0 0-15,0 0 0 16,0 0 1-16,0-3-1 15,0 3 1-15,3-8-2 16,0 0 0-16,3-8 0 16,3 3 0-16,-3 2 0 15,2-5 0-15,-2 3-1 16,-3 0 0-16,-3 2 0 16,0 3 0-16,0 0-1 0,0 3 1 15,0-1 0-15,0 1 1 16,0-1 0-16,0 1 1 15,0-3 0-15,0 0 0 16,3 0 0-16,0-3 0 16,-3-4 0-16,3-1 1 15,-3-3-2-15,2 3 0 16,-2 0 0-16,0-2 1 16,-3 4-1-16,0 1 1 15,-3 5-1-15,0 0 1 16,-3 5 0-16,0 11 0 0,-3 0 0 15,0 0 1-15,-2 21 0 16,-4 0 0-16,0 8-1 16,-3 3 1-16,0 2-1 15,-3-8 0-15,6 1-3 16,0-6 1-16,3-8-3 16,3-6 0-16,6-12-2 15,9-8 0-15</inkml:trace>
  <inkml:trace contextRef="#ctx0" brushRef="#br0" timeOffset="390088.2734">18498 1987 12 0,'-6'0'6'0,"-3"-5"-2"0,6 5 8 16,-3 0-12-16,0 5 1 0,-3-2-1 15,3 2 1-15,0 0-2 16,1 3 0-16,2 0 0 15,3 0 1-15,0 0-2 16,6 0 1-16,-1 0 0 16,1 0 1-16,3 0 0 15,-3 0 0-15,0 0 1 16,-3-3 0-16,-6-2 0 16,-3 2 0-16,-3 0-3 15,-3 0 1-15,1 6-3 16,2-3 0-16</inkml:trace>
  <inkml:trace contextRef="#ctx0" brushRef="#br0" timeOffset="390882.8975">18912 1836 8 0,'-3'8'4'0,"3"-8"-1"16,3 11 3-16,-3-1-6 16,0 6 1-16,0 0 0 15,0 5 1-15,0-2-3 16,0 2 1-16,0 3 2 15,0-3 0-15,0-5-1 0,0-3 0 16,0-5 0-16,0 0 0 16,0-3 0-16,0 0 1 15,0-2-1-15,0 0 0 16,3 2 0-16,-3-5 0 16,3-5 0-16,0-3 0 15,3 0-1-15,0-5 0 16,0 5 0-16,3 0 0 0,-1 0-1 15,4 3 0-15,3 5 0 16,0 0 0-16,0 2 0 16,-3 6 0-16,0-5 0 15,0 2 1-15,-6 3 0 16,-3 0 0-16,-3 0 0 16,-3 2 1-16,-3-10-1 15,-6 6 1-15,0-1-1 16,-3 3 1-16,0-8-3 15,0 0 1-15,3 0-3 16,0 0 0-16,4 3-1 16,-1-6 1-16</inkml:trace>
  <inkml:trace contextRef="#ctx0" brushRef="#br0" timeOffset="391244.1116">19165 2048 8 0,'21'-8'4'0,"2"-8"-1"0,-17 11 6 15,0-3-7-15,0 0 1 16,0 0 0-16,-3 0 1 16,-3 0-5-16,-3 0 1 15,-3-2 2-15,0 4 1 16,-3 1-2-16,1 5 1 15,-4-5-1-15,0 2 0 0,-3 3-1 16,3 8 1 0,0-3-2-16,3 11 1 0,0 0 0 15,3 3 0-15,3-1-1 16,3-10 1-16,6 0 0 16,0-5 0-16,6 7-1 15,3-5 1-15,3 1-2 16,3-1 1-16,-1-2-3 15,1 2 1-15,-3-10-2 16,3 2 0-16</inkml:trace>
  <inkml:trace contextRef="#ctx0" brushRef="#br0" timeOffset="391468.9385">19409 1913 9 0,'0'-3'4'0,"0"14"-1"0,-3-6 5 16,3 3-7-16,-3 0 0 16,0 8 1-16,0 8 1 15,3-6-4-15,0 1 0 16,0-3 2-16,0-3 0 16,3-8-2-16,0 0 1 15,0 1-2-15,3-6 0 16,0 0-2-16,3 8 0 15</inkml:trace>
  <inkml:trace contextRef="#ctx0" brushRef="#br0" timeOffset="391696.3309">19564 1889 12 0,'-6'-8'6'0,"12"3"-3"16,-6 5 10-16,0 5-12 15,0 3 1-15,0 3 0 16,0 2 0-16,0 3-3 16,-3 5 1-16,3 8 2 15,-3-8 0-15,0-5-2 16,0-5 1-16,0 5-5 16,3-1 0-16,0 7-2 15,3-4 1-15</inkml:trace>
  <inkml:trace contextRef="#ctx0" brushRef="#br0" timeOffset="392385.4074">19332 2019 11 0,'-3'-3'5'0,"3"3"-4"0,0 0 7 0,0 0-6 15,3-5 0-15,2 2 0 16,1 3 0-16,3 0-3 16,3 0 1-16,3 0 1 15,3 0 0-15,3 0-1 16,0-2 1-16,5-1-1 15,-2 0 0-15,0-2-3 16,0 5 0-16,0 0-1 16,0 0 0-16</inkml:trace>
  <inkml:trace contextRef="#ctx0" brushRef="#br0" timeOffset="393030.3745">19692 2051 9 0,'12'2'4'0,"14"-12"-3"0,-20 7 6 15,3-5-7-15,0 0 1 16,0-5 2-16,0 2 0 16,0-2-3-16,0 5 1 15,-3-5 2-15,-3 5 0 0,-3 0 0 16,-3 0 0-1,-3 8-1-15,0-5 0 16,-3 5-1-16,0 0 0 16,0 5-1-16,0 3 0 15,0 0-1-15,3 13 1 0,3-5 0 16,3 0 0-16,3 0-1 16,3-3 1-16,3 0 0 15,0-2 1-15,3-3-1 16,3-3 1-16,3 3-2 15,0-8 1-15,0-5-2 16,-4 2 1-16,1-2-3 16,0-3 1-16,0 0-1 15,-3 3 1-15,-3 2 0 16,0-5 0-16,0 8 1 16,0 0 0-16,-3 3 1 15,0 2 1-15,0-2-1 16,0 4 1-16,-4-1 0 15,1-1 1-15,0 3 0 16,-3-5 0-16,3 2 1 16,-3-5 0-16,0 3 1 15,0-3 0-15,0 0 0 0,-3-3 0 16,0-5 0-16,0 0 1 16,3 0-2-16,-2 0 0 15,2 3-1-15,0-3 1 16,2-5-2-16,1 5 0 15,3 0-1-15,3 0 0 16,0 0 0-16,3 3 0 16,3 2-3-16,0-2 0 15,6 5-2-15,0 5 1 0</inkml:trace>
  <inkml:trace contextRef="#ctx0" brushRef="#br0" timeOffset="393211.8409">20239 2085 11 0,'-3'0'5'0,"-3"37"-3"16,6-34 6-16,-3 10-8 16,0-5 0-16,-2 5-6 15,-1-2 1-15,-3 2 4 16,0-5 1-16</inkml:trace>
  <inkml:trace contextRef="#ctx0" brushRef="#br0" timeOffset="394592.3762">20588 1953 8 0,'3'-3'4'0,"-6"3"-4"0,6 3 7 16,0 2-7-16,0 3 1 15,0 5 0-15,0-5 1 16,0 3-3-16,-3 2 1 0,0 0 1 16,0 3 0-16,0-8-2 15,2-8 0-15,-2 8-2 16,3-3 1-16</inkml:trace>
  <inkml:trace contextRef="#ctx0" brushRef="#br0" timeOffset="394800.9454">20620 1855 11 0,'-6'-3'5'0,"0"3"-5"16,4-5 8-16,2 5-10 16,0-3 1-16,2 3-1 15,1 8 0-15,3-5 2 16,0 2 0-16,0 0-3 16,3 3 1-16</inkml:trace>
  <inkml:trace contextRef="#ctx0" brushRef="#br0" timeOffset="395116.3004">20686 2056 10 0,'-3'16'5'0,"3"-8"-4"0,0-3 9 16,0-5-10-16,0 0 1 0,0 0 1 15,0 0 0-15,0 0-2 16,3-8 0-16,3 0 2 15,3-5 0-15,3-3-1 16,0 0 0-16,5 0-1 16,-2 3 1-16,0 5-1 15,-3 0 1-15,0 0-1 16,0 8 0-16,0 8 1 16,-3 3 0-16,-3-1-1 15,0 6 1-15,0 0-1 16,0-8 1-16,0 0-3 15,2-5 0-15,4-1-4 16,6 1 1-16</inkml:trace>
  <inkml:trace contextRef="#ctx0" brushRef="#br0" timeOffset="395703.4043">21201 1897 7 0,'-3'0'3'0,"0"-5"4"0,3 5 0 16,0 0-7-16,0 5 0 15,0 3 2-15,0 5 0 16,0 3-2-16,0 3 1 16,0 7 0-16,-3-7 1 15,3-1-1-15,0 6 1 16,0-3-2-16,0-2 1 16,0-1-3-16,0-5 1 15,0 1-3-15,3-1 0 16</inkml:trace>
  <inkml:trace contextRef="#ctx0" brushRef="#br0" timeOffset="395929.1689">21067 2061 12 0,'-3'-5'6'0,"24"-3"-6"15,-12 8 8-15,3-8-8 16,-1 8 0-16,4-5 0 16,6 2 0-16,6 3 0 15,-3-5 0-15,0 2-2 16,-1 3 1-16,-2-5-2 16,-3 5 0-16</inkml:trace>
  <inkml:trace contextRef="#ctx0" brushRef="#br0" timeOffset="396272.9273">21317 2035 9 0,'-3'5'4'0,"12"-2"-3"0,-6-6 6 15,6 3-7-15,0 0 1 16,3-5-1-16,0 2 1 16,2-5-1-16,-2 0 0 15,0 0 1-15,-3 0 0 16,-3-2 0-16,-3 2 1 0,-3-3-1 15,-3 3 1-15,-3 3-1 16,-3 0 1-16,-6 2 0 16,0 3 0-16,-2 0-2 15,2 5 1-15,0 6-1 16,3 10 1-16,3-5-1 16,3 0 0-16,3 0 0 15,6 0 1-15,3 2-1 16,6-2 0-16,3-5 0 15,3-4 0-15,-1-7-2 16,7-2 1-16,0-1-3 16,0 1 1-16,-3-1-2 15,0-2 0-15</inkml:trace>
  <inkml:trace contextRef="#ctx0" brushRef="#br0" timeOffset="396558.4801">21537 2043 8 0,'-9'15'4'0,"9"-4"-2"0,0-11 5 16,0 0-8-16,0 8 1 15,0 0 0-15,0 0 0 16,0-3 0-16,0 0 1 16,0-2 0-16,0-3 1 15,3-5-1-15,0 0 1 16,3 2 0-16,0-5 1 15,0 0-1-15,3-5 0 16,0 2-1-16,3 6 0 0,-3-3-1 16,0 0 0-16,0 0-1 15,-3 0 1-15,0 8-3 16,-1-5 1-16,1 0-3 16,3-1 0-16</inkml:trace>
  <inkml:trace contextRef="#ctx0" brushRef="#br0" timeOffset="397157.9497">21701 1995 10 0,'-3'11'5'0,"0"7"-3"16,3-15 7-16,0 5-8 15,0 0 1-15,-3 2 0 16,3-5 0-16,0 1-3 0,0-1 0 15,0 3 2-15,0 0 0 16,0 0-1-16,0-8 1 16,0 0-1-16,0 0 1 0,0 0 0 15,0 0 0 1,3-5-1-16,0 10 1 16,0-5-1-16,3-5 1 15,0 2-1-15,0-5 1 0,0 0-1 16,0 0 0-16,3-2-1 15,-1 2 1-15,-2 0-1 16,0 0 1-16,0 5-1 16,0-2 1-16,0 5-1 15,0 5 1-15,0-2 0 16,0 5 0-16,-3 0-1 16,0 0 1-16,0-3 0 15,0 3 1-15,0 0-1 16,-3-8 1-16,3 0-1 15,3 5 0-15,0-5 0 16,0 0 1-16,0 0 0 16,3-5 0-16,0-3-1 15,0 0 1-15,2 0-1 16,-2-5 1-16,3 5-1 16,-3 5 0-16,0-5-1 15,0 8 1-15,-3 8 0 16,-3 0 0-16,9 0-1 15,-6 0 1-15,0-8 0 0,0 5 0 16,0 0-2-16,3-2 0 16,0-3-2-16,3 8 0 15,2-8-1-15,1 0 1 16</inkml:trace>
  <inkml:trace contextRef="#ctx0" brushRef="#br0" timeOffset="397416.5459">22138 1971 12 0,'-6'0'6'0,"-5"0"-7"0,8 0 12 0,-3 0-10 15,0 8 1-15,0 0-1 16,0 0 1-16,3 0-3 16,3 5 1-16,0-5 0 15,3 3 1-15,3-3-1 16,3 2 1-16,0-5-1 15,0-5 0-15,-1 6 0 16,-2-1 0-16,-3 3 0 16,-6 0 0-16,-3 3-1 15,-2-1 0-15,-1-5-3 16,0 6 0-16</inkml:trace>
  <inkml:trace contextRef="#ctx0" brushRef="#br0" timeOffset="397970.7164">22505 2048 9 0,'-3'8'4'0,"6"0"-1"16,2-3 3-16,-2-5-6 16,3 3 0-16,0 2 0 15,3-5 1-15,3-8-1 16,0 3 1-16,3-3 0 15,0 0 0-15,-6-5 1 16,3 2 0-16,-6-5 0 0,-6 3 1 16,-3 0-1-16,-3 2 1 15,-3 3-1-15,-3 3 0 16,-3 8-2-16,0 2 1 16,-3 8-2-16,6 3 1 15,3-3-3-15,9-2 0 16,6-3-3-16,3 5 1 15</inkml:trace>
  <inkml:trace contextRef="#ctx0" brushRef="#br0" timeOffset="398330.0716">22912 1910 16 0,'-3'-13'8'0,"-12"-19"-4"16,13 22 12-16,-1-1-15 16,-3-5 1-16,-3 11 1 15,3-3 1-15,-3 3-5 16,0 2 0-16,-9 3 2 16,9 0 1-16,0 8-1 15,0 5 0-15,0 3-1 16,3 0 0-16,3 5-1 15,-3 6 1-15,6 7 0 16,6 3 0-16,-3 0 0 16,-3 5 0-16,0 3 0 0,6 0 0 15,-3-2-1-15,0-6 1 32,-3 0-6-32,0-8 0 15,0-5-1-15,0-8 1 16</inkml:trace>
  <inkml:trace contextRef="#ctx0" brushRef="#br0" timeOffset="398510.1954">22701 2048 12 0,'-3'-13'6'0,"12"10"0"16,-6-2 7-16,6 2-14 15,3 3 1-15,3 3 0 16,3-3 0-16,5 5 0 15,7-5 0-15,6 0-3 16,-6-5 0-16,-1 2-2 16,1 3 1-16</inkml:trace>
  <inkml:trace contextRef="#ctx0" brushRef="#br0" timeOffset="399096.0779">23493 1958 11 0,'-6'-3'5'0,"0"-2"-3"15,3 5 7-15,-6 0-8 16,0 0 1-16,0 0 0 16,-6 5 0-16,9 1-3 15,-3 4 0-15,3-2 1 16,6 0 1-16,3 3-1 15,6-1 0-15,0 1 0 16,0-3 0-16,6 0 0 16,-3 0 0-16,0-3 0 15,-3 0 0-15,-6 11 0 16,-3-5 0-16,-9 2 0 0,3 0 1 16,-6-5-3-16,-3 0 1 15,-3-8-1-15,9 0 0 16,0-5-2-16,3-3 0 15</inkml:trace>
  <inkml:trace contextRef="#ctx0" brushRef="#br0" timeOffset="399366.8387">23627 1942 12 0,'0'0'6'0,"0"-5"-4"0,0 5 11 0,0 5-12 15,0-2 1-15,0 7 0 16,0 6 1-16,-3 8-4 16,0-3 1-16,3 6 2 15,0 2 0-15,0 8-1 16,0 0 1-16,0-5-1 16,0-1 0-16,0 4-1 15,0-6 0-15,3-11-2 16,0 1 1-16,-3-3-3 15,0 0 0-15,0-11-2 16,3-2 0-16</inkml:trace>
  <inkml:trace contextRef="#ctx0" brushRef="#br0" timeOffset="399606.1489">23639 2003 9 0,'6'-8'4'0,"14"3"-2"0,-14 2 4 16,9 6-6-16,3 2 0 16,-3-5 0-16,3 5 1 15,0 1 0-15,-3 4 0 16,-6-2 2-16,-7 0 0 0,-2 0-1 16,-11 3 1-16,-4 7-1 15,-9-7 1-15,0 5-4 16,-6-3 0-16,9-5-4 15,4 0 0-15</inkml:trace>
  <inkml:trace contextRef="#ctx0" brushRef="#br0" timeOffset="400297.0355">23915 2069 8 0,'0'8'4'0,"6"-16"0"16,-3 8 2-16,6-5-5 16,6 2 0-16,0-2 1 15,3-3 1-15,0 0-3 16,-3-5 0-16,-3 5 2 15,-4 0 0-15,-2 0 0 16,-3 0 0-16,-6 0-1 16,-3 3 0-16,-5 2-1 15,-4 3 1-15,0 0-1 16,-3 8 0-16,6 0 0 16,-3 0 0-16,0 5-1 0,3-5 1 15,3 8 0 1,4-5 0-16,2 7 0 0,6-2 0 15,2-5 0-15,4-1 1 16,3-5-2-16,12-2 1 16,0-3-3-16,3-5 1 15,-1 2-3-15,-2-5 0 16,-6 3 0-16,3-3 0 16</inkml:trace>
  <inkml:trace contextRef="#ctx0" brushRef="#br0" timeOffset="400626.9683">24136 2072 9 0,'0'5'4'0,"15"3"-3"15,-6-8 9-15,-1-5-10 16,7 5 0-16,3-3 0 16,0-2 0-16,0 2 1 15,-3-2 0-15,-6-3 1 16,3 0 0-16,-6 0 0 15,-6 0 1-15,-6-5 0 16,-6 5 0-16,0 0-2 16,-3 5 1-16,-3 3-1 15,3 0 0-15,0 8-1 16,-3 3 0-16,1-3-1 0,8 5 1 16,6 0-1-16,3 3 1 15,3 0-2-15,6 0 1 16,8-6-2-16,4 1 0 15,6-3-2-15,0-5 1 16,9-3-1-16,-7-3 0 16</inkml:trace>
  <inkml:trace contextRef="#ctx0" brushRef="#br0" timeOffset="405191.0576">24478 2035 6 0,'0'-8'3'0,"6"-3"0"0,-6 11 3 16,0-8-6-16,0 3 1 16,-6 2 1-16,6-2 0 15,-6 5-2-15,-3 0 1 16,0 3 1-16,0 2 0 15,0 3-2-15,0 5 1 16,3-5-1-16,1 3 1 16,-1 2-2-16,0 0 0 15,6 3 0-15,0-3 0 16,0 0 0-16,0-2 1 0,9-3 0 16,-1-8 0-16,-2 0-1 15,9-16 1-15,-3 5-1 16,6 1 0-16,-3-6-1 15,0-5 1-15,0 0-2 16,-3 2 1-16,5-7 0 16,-5-1 1-16,-3 6-1 15,0-3 1-15,0-2 1 16,-6 7 0-16,6-2 1 16,-9 5 0-16,6 3 1 15,-6 2 0-15,0 6 0 16,0 5 1-16,-6 8-1 15,6 5 1-15,-3 11-1 16,-3-8 0-16,6 8 0 16,-3 5 1-16,3 3-2 15,3-6 1-15,-3-2-1 0,9 5 0 16,-3-8-3-16,3-2 1 16,0-6-4-16,0-5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19:02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13328 17103 6 0,'-6'-8'3'0,"3"-11"0"0,3 9 3 16,0-4-5-16,-3 6 0 15,0-5 0-15,0-3 1 0,0 0-3 16,-3-5 1-16,0 13 2 16,0 0 0-16,0-2 0 15,0-1 0-15,-3 6-1 16,0 5 1-16,-6 0-1 16,-2 0 1-16,-4 5-2 15,-3 8 0-15,-3 9 0 16,3 1 0-16,1 7-1 15,5-1 1-15,3 8-1 16,6-3 0-16,3-5-1 16,6 0 1-16,6-5-1 15,6-8 1-15,3-3 1 16,3-5 0-16,8-8 1 16,-2-10 0-16,0-9 0 15,-3-5 0-15,0 8 0 16,-4-5 0-16,1-3-1 15,-3 1 0-15,0-4 0 16,-3-5 1-16,0 11-1 0,-3-3 1 16,-3 9-1-16,0 1 1 15,-3 4 0-15,0 2 0 16,0 2-1-16,-3 6 1 16,0 8-1-16,0 8 1 15,0 5-1-15,3 3 0 16,-3-3 0-16,3 3 1 15,3 5-1-15,0-5 0 16,-1 3 0-16,4-9 0 0,3-2-3 16,3-3 0-16,0-5-2 15,0 0 1-15,3-8-1 16,6 0 0-16</inkml:trace>
  <inkml:trace contextRef="#ctx0" brushRef="#br0" timeOffset="374.6986">13536 16999 6 0,'12'8'3'0,"-15"16"-3"15,6-13 4-15,0-1-4 16,0 4 0-16,3 7 0 15,0-3 0-15,0 3 0 0,-6-5 0 16,3-2 0 0,0-6 1-16,0-1 0 0,-3 1 0 15,0-2 0-15,0-6 1 16,-3-11-1-16,3-5 0 16,-3 6 1-16,0-9 1 15,0 3-1-15,3-5 0 16,0-3 0-16,3 3 0 15,0 3-1-15,3 2 1 16,3 2-2-16,0 1 1 16,0 3-2-16,3 2 1 0,2 2-3 15,1 4 0-15,0 2-2 16,-3 0 1-16</inkml:trace>
  <inkml:trace contextRef="#ctx0" brushRef="#br0" timeOffset="765.1266">13813 17164 5 0,'3'18'2'0,"3"-5"3"16,-6-13 0-16,3 0-5 15,0 6 1-15,-3-6 1 16,0 2 0-16,0-2-1 16,0 0 0-16,0 0 1 0,0-2 1 15,-3-9-1-15,0-5 1 16,0 0-1-16,0 3 0 16,0-6-2-16,3-4 1 15,0-4-1-15,0 3 1 16,3 3-1-16,0 3 0 15,3-1 0-15,0 3 0 16,3 6-1-16,0-4 1 16,3 12-1-16,0-6 1 0,-1 3-2 15,4-1 0-15,0 4-2 16,3 2 0-16,0 0 0 16,6 2 0-16</inkml:trace>
  <inkml:trace contextRef="#ctx0" brushRef="#br0" timeOffset="1665.7737">14212 16986 7 0,'0'-16'3'0,"3"0"1"15,-3 11 5-15,0 0-7 16,-3 0 1-16,0 5 1 0,-3-6 0 16,0 6-5-1,-3-2 0-15,-3 2 3 16,0 2 0-16,-3 6-1 0,0 3 0 16,1-1-1-16,-1 12 0 15,3-7-1-15,0 7 1 16,6-6-1-16,3-1 0 15,3-7 0-15,3 6 1 16,3-6-1-16,0-3 1 0,3-3-1 16,3-2 1-16,3-2 0 15,-1-3 0-15,1-9 0 16,-3-2 0-16,0 3 0 16,-3-3 0-16,0 0 0 15,0 6 0-15,-3-1 0 16,0 3 0-16,0 6 0 15,0 2 1-15,0 2-1 16,0 9 1-16,0-1-1 16,0-2 0-16,-1 6 0 15,4-4 1-15,0 1-3 16,0-1 1-16,0-4-1 16,3-4 0-16,0-2 0 15,0-2 0-15,-3-6 0 16,0-3 0-16,0 1 1 15,-3-4 1-15,0 6 0 16,0 0 0-16,0 3 0 16,-3 5 1-16,5 5-1 15,-2 3 0-15,0 8 0 0,0-2 0 16,0-1 0-16,3-3 0 16,3-2-2-16,0 0 0 15,3-2 1-15,0-6 0 16,-3-6-1-16,-3-2 1 15,3 0 0-15,-1-2 1 16,1-3 1-16,-3-1 0 16,0-2 0-16,-3 1 0 15,0 1 1-15,-3 6 0 16,0 0 1-16,0 6 0 0,0-4-1 16,-3 1 1-16,0 0-1 15,-3 5 1-15,0 5-1 16,-3 8 0-16,0 11-1 15,-3 3 1-15,-3 10-1 16,3 5 0-16,-6 3 0 16,4 11 1-16,-4-9-1 15,3 4 0-15,0 1-1 16,3-4 0-16,0-6-1 16,3-2 0-16,0-3-3 15,0-5 0-15,3 0-2 16,0-11 0-16</inkml:trace>
  <inkml:trace contextRef="#ctx0" brushRef="#br0" timeOffset="2507.1663">17671 16820 6 0,'-3'-8'3'0,"6"16"3"16,-3-8 1-16,3 8-4 16,0-1 0-16,0 9 1 15,2 3 0-15,1 2-5 16,3 5 0-16,0 11 4 15,-3-5 0-15,0 5-2 16,0 0 0-16,-3 0-1 16,3-5 0-16,-3-3-1 15,3 0 0-15,0-5-3 0,0-3 0 16,0-7-1-16,6-12 0 16</inkml:trace>
  <inkml:trace contextRef="#ctx0" brushRef="#br0" timeOffset="2717.9258">17995 17042 9 0,'0'10'4'0,"3"25"3"0,-3-30 5 0,0 0-12 15,3 3 0-15,0 8-2 16,0-3 1-16,0-2 0 15,0 2 0-15,0 0-2 16,0-2 1-16,0-6-2 16,3-5 1-16</inkml:trace>
  <inkml:trace contextRef="#ctx0" brushRef="#br0" timeOffset="2912.5617">18043 16849 10 0,'-9'-3'5'0,"9"0"-3"16,0 3 8-16,0 0-11 15,3 0 1-15,0 6-1 16,3-1 1-16,3-2-1 16,0 5 0-16,2 5-2 0,4 0 0 15</inkml:trace>
  <inkml:trace contextRef="#ctx0" brushRef="#br0" timeOffset="3302.91">18239 17129 7 0,'-3'21'3'0,"6"8"0"16,-3-26 3-16,0 0-5 16,0-1 0-16,0 1 2 15,0 0 0-15,0-3-3 16,0 0 0-16,3-6 2 16,0 1 1-16,3-6-2 15,3-2 1-15,3-3-1 16,3 0 1-16,-3 1-1 15,0 1 0-15,-1 4-1 16,1 5 1-16,0-1-1 16,-3 12 1-16,0-1 0 15,0 0 0-15,0 6-1 16,0-1 1-16,0 6-1 0,0 0 0 16,0-3-1-16,0 3 0 15,-3 0-3-15,0-5 0 16,0-4-2-16,-1-4 1 15</inkml:trace>
  <inkml:trace contextRef="#ctx0" brushRef="#br0" timeOffset="3574.2956">18632 16854 12 0,'-3'0'6'15,"3"18"-3"-15,0-10 10 0,0 6-12 16,0 2 0-16,0 5 0 16,0 8 0-16,0 0-2 15,0-3 0-15,3 3-1 16,3 1 1-16,0-7-3 15,0 1 0-15,0 0-1 16,3-11 0-16</inkml:trace>
  <inkml:trace contextRef="#ctx0" brushRef="#br0" timeOffset="4669.0011">18831 16941 10 0,'-3'0'5'0,"3"-2"-6"0,0 2 10 16,-2 0-9-16,-4 0 1 16,-3 0 0-16,0 0 0 15,-3 2-1-15,3-2 1 0,-3 3 0 16,-3 0 0-16,0 2-1 15,0 3 1-15,3 0 0 16,-2 0 0-16,2 0-1 16,0 0 1-16,3-3-1 15,3-3 0-15,0 6 0 16,3-8 1-16,0 6-1 16,3-4 0-1,9 6-1 1,3 0 1-16,0 3-1 15,3-6 1-15,2 0 0 16,1 3 0-16,-3-2 0 16,0 2 0-16,0-6 0 15,0 4 0-15,0-1 0 16,0-3 0-16,-1 1-1 16,4-3 0-16,0 0 1 0,0-3 0 15,0 1 0 1,0-3 0-16,0-3 0 0,-1-6 0 15,1 6 1-15,-3-2 1 16,0-3-2-16,-3-1 0 16,-3-2 1-16,0 9 0 15,0-7 0-15,-6 6 0 16,0 0 0-16,-3 6 0 16,-3-4 0-16,0 4 0 15,-6-1 0-15,3 1 0 16,-3-1-1-16,3 3 1 0,-3 0-1 15,0 0 1-15,0-3-1 16,0 3 0-16,0 6 0 16,0 1 0-16,1 1 0 15,-1 8 0-15,3-2-1 16,3-1 0-16,3 3 0 16,0 0 1-16,3-3-1 15,3-3 0-15,3 6-1 16,2 0 0-16,1-5-1 15,3-1 1-15,0-2-2 16,0 0 1-16,6-3-1 16,0-2 0-16,2-3 1 15,1-3 0-15,3-2 1 16,0 2 0-16,0-10 0 16,-4 3 1-16,1-4 1 15,-3 1 1-15,-3-5 0 16,0 2 1-16,-3-3 0 15,-3 3 0-15,-3 3 2 0,-4-3 0 16,-2 8 0-16,-3 6 0 16,-3-4-1-16,-2-2 1 15,-1 8-2-15,-3 0 1 16,0 0-2-16,-9 8 0 16,0 8 0-16,0 0 0 15,0 3-1-15,3-3 0 16,6-1-1-16,4-1 1 0,2 2-1 15,6-6 1-15,5 1-2 16,7-9 1-16,0 4-2 16,0-6 1-16,0-6 0 15,3-2 0-15,0-5-1 16,0-5 1-16,-1-3-1 16,1-1 0-16,0 1 0 15,-3-11 1-15,-3 3-1 16,0-5 1-16</inkml:trace>
  <inkml:trace contextRef="#ctx0" brushRef="#br0" timeOffset="4893.5139">19433 16687 6 0,'-6'-10'3'0,"-3"7"-2"15,9 3 7-15,-3-5-7 16,0 2 1-16,0 3 2 16,0 0 0-16,0 3-4 15,0 5 0-15,0 8 3 16,0 5 0-16,0 0 0 15,0 11 0-15,0 2-1 0,0 0 1 16,3-4-2-16,3 7 1 16,3-3-1-16,0-2 0 15,3-3-2-15,3-5 1 16,3-6-4-16,0 1 1 16,5-1-4-16,1-7 1 15</inkml:trace>
  <inkml:trace contextRef="#ctx0" brushRef="#br0" timeOffset="5405.2393">20445 16783 12 0,'0'0'6'0,"0"15"-1"0,0-9 7 16,3 10-10-16,0 7 1 15,-3 6 0-15,0 6 0 0,0 2-4 16,0-3 0-16,0-5 2 16,0 6 0-16,0-1-2 15,3-5 0-15,0-8-3 16,0 1 1-16,3-6-3 16,3-6 1-1</inkml:trace>
  <inkml:trace contextRef="#ctx0" brushRef="#br0" timeOffset="5630.5137">20677 16989 12 0,'0'8'6'0,"0"18"-2"16,0-12 8-16,0-4-12 15,0 1 0-15,0-1-3 16,0 4 1-16,3-4 0 0,-3-5 1 16,0 3-2-16,0 0 1 15,0-8-2-15,3 6 1 16,-3-6 0-16,3-6 1 16</inkml:trace>
  <inkml:trace contextRef="#ctx0" brushRef="#br0" timeOffset="5780.0443">20692 16910 11 0,'0'-19'5'0,"0"8"0"0,0 11 11 0,0 0-16 16,0 6 1-16,0-6-1 15,0 0 0-15,0 0-2 16,3 2 0-16,3 4-2 16,0-1 1-16,0 3-2 15,6 0 1-15</inkml:trace>
  <inkml:trace contextRef="#ctx0" brushRef="#br0" timeOffset="6576.3915">21076 16828 10 0,'-3'-16'5'0,"3"16"-3"0,0-3 9 15,0 3-10-15,0 0 1 16,0 0 0-16,0 0 1 15,0 0-4-15,3 3 0 16,0 10 2-16,-3-3 1 16,3 6-1-16,3 3 1 0,0-1-2 15,3 4 1-15,0-1-1 16,-4 2 1-16,1 1-1 16,3-3 0-16,0 1-2 15,0-4 1-15,3-5-1 16,-6 3 0-16,3 0-3 15,-3-5 1-15,0-1-1 16,0-2 0-16</inkml:trace>
  <inkml:trace contextRef="#ctx0" brushRef="#br0" timeOffset="6846.6366">21031 16947 10 0,'0'0'5'0,"9"0"-1"0,-3 0 10 15,3-3-13-15,3 0 1 16,3 3 0-16,0 0 1 15,2 0-4-15,1 0 0 16,3 0 0-16,6 0 0 16,-3 0-4-16,0 0 0 15</inkml:trace>
  <inkml:trace contextRef="#ctx0" brushRef="#br0" timeOffset="10989.327">20909 16976 8 0,'0'-6'4'0,"-3"-2"-1"0,3 8 7 0,0-2-10 16,0-4 1-1,0 6 1-15,0-2 1 16,0-1-3-16,-3 1 0 16,0-1 1-16,-3 3 1 15,0 0-1-15,0 3 0 16,-3-1-1-16,-3 3 1 15,4 1-1-15,-1 2 1 16,-3 0-1-16,3 0 0 0,0 0 0 16,3-1 0-16,0 1-1 15,3 0 1-15,3 0-1 16,3-2 1-16,3-4-1 16,3 6 1-16,6-5 0 15,0-1 0-15,-1 1 0 16,4 0 0-16,-3-1 0 15,0-2 0-15,-3 8 0 16,-3-2 0-16,0-4 0 16,-3 6 1-16,0-2-1 15,-3-1 1-15,-3 0-1 16,-3-2 1-16,0 5 0 16,-3 0 0-16,0 0 0 15,-3-1 0-15,0 1 0 16,0-2 0-16,0 2 0 15,0-6 0-15,0 4-1 16,0-4 0-16,3-2-1 0,-2 0 0 16,2 6-3-16,0-6 0 15,3 0-2-15,0 2 1 16</inkml:trace>
  <inkml:trace contextRef="#ctx0" brushRef="#br0" timeOffset="53448.4246">23790 9652 7 0,'0'-8'3'0,"-3"3"0"16,3 2 4-16,0 3-7 16,0-5 0-16,0 5 0 15,3 2 1-15,9-2-1 16,0-2 0-16,3 2 1 15,3-3 0-15,0 3-1 16,0-2 1-16,3-1-1 16,-1 0 0-16,7 1 0 0,-3-1 1 15,6-2-1-15,-3-1 0 16,-1 1 0-16,4 2 0 16,-3 3 0-16,0-2 0 15,-1 2 0-15,4-3 0 16,-9 3 0-16,3 0 0 15,0 0 0-15,-6 0 0 16,-1 0 0-16,4 0 0 16,-9-3 0-16,3 3 0 15,-3 0 0-15,-3 0 1 16,-3 0-1-16,3 0 0 16,-3 0 0-16,-3 0 0 15,3 0 0-15,-3 3 0 0,-3-3 0 16,0 0 0-16,0 0 0 15,0 0 0-15,0 0 0 16,0 0 0-16,0 0 1 16,0 0 0-16,0 0 0 15,0 0 0-15,0 0-1 16,0 3 1-16,0-1-1 16,0 1 0-16,0 0-1 15,-3 2 0-15,-3 3 0 16,6-3 1-16,-9 6-1 15,0-3 1-15,0 2 0 16,-6 1 0-16,-3 0 0 16,3-1 0-16,-6 3 0 15,1-2 1-15,2 0-1 16,-3-1 0-16,0 6 0 0,3 0 0 16,-3-3 0-16,1 3 1 15,-4 0-2-15,-3-3 1 16,6 0 0-16,0 3 0 15,3-3 0-15,1-2 1 16,2-3-2-16,0-3 1 16,3 0 0-16,3 1 0 15,0-1 0-15,0 0 0 16,3-2-1-16,0 0 1 16,3-1 1-16,0 1 0 15,0-3-1-15,0 0 1 0,-3 0 0 16,6 0 0-16,0 0 0 15,-3-3 0-15,3 3-1 16,0 0 0-16,0 0 0 16,0 0 1-16,0-5-1 15,0-3 0-15,0 0-1 16,3-2 1-16,-3-6 0 16,6 0 0-16,-3-3-1 15,3-2 1-15,-3 3 0 16,0-9 0-16,0 3 0 15,-3 1 0-15,6-1 0 16,-3 0 0-16,-3 0 0 16,6 3 0-16,-3-3 0 15,3 0 0-15,0 0 0 16,0 1 1-16,0 4-1 16,0 3 0-16,-3 0-1 0,-3 3 1 15,6 0 0-15,-3 0 0 16,-3 2 0-16,6 3 0 15,-6-2 0-15,0 4 0 16,0 1-1-16,0 5 1 16,0 0-1-16,0 0 0 15,0 0 0-15,0 0 0 16,3 0 0-16,5 3 0 16,-2 5 0-16,0-3 1 15,3 0-1-15,0 0 1 16,0 1 0-16,0 2 0 0,3 0 0 15,0 2 0-15,0 3 0 16,3 3 0-16,-6 3 0 16,6-3 0-16,-4 8 0 15,1-1 0-15,0 1 0 16,-3 3 0-16,6-4 0 16,0 4 0-16,-3-3 0 15,-3 0 1-15,0-1 0 16,6-2 0-16,-6 3 0 15,-1-3 0-15,1-2 0 16,0-3 0-16,-3-3-1 16,0 0 1-16,0 1-1 15,0-1 0-15,0 0 0 16,-3 0 0-16,6-2 0 16,-9-1 1-16,9-2-1 0,-9 0 0 15,0-2 1-15,0-1 0 16,0-2 0-16,0-1 0 15,0-2 0-15,0 0 0 16,0-2 0-16,-3-1 0 16,-3-2-1-16,-3-1 1 15,0 1 0-15,3 0 0 16,-3-1-1-16,-3 1 0 16,-3 0 0-16,1-3 1 15,-4 0-1-15,6 0 0 16,-3-3 0-16,-3-2 0 0,0 0 0 15,-3-3 1-15,1 3-1 16,-4 0 0-16,0-1 0 16,3 4 1-16,0-1-1 15,0 1 0-15,1-6 0 16,2 3 0-16,0-6 0 16,0 3 1-16,-3-2-1 15,3 4 0-15,-3-4-1 16,1 2 0-16,-1 3-2 15,3 2 1-15,-3 1-4 16,3 2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22:15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8488 9118 6 0,'-18'-3'3'0,"15"-2"-3"15,3 5 4-15,0 0-4 16,0 0 1-16,0 0 0 15,0 0 1-15,0 0-3 16,0 0 1-16,0 0 0 16,6 0 1-16,-6 0-1 15,3 2 1-15,3 4 0 16,3-1 0-16,0 0 0 16,3 6 0-16,3-3 1 15,-1 5 0-15,4 0 0 16,0 0 0-16,0 1 0 15,3 1 0-15,0 1-1 0,3-2 1 16,-1-4-2 0,4 3 1-16,0 3 0 15,3-5 0-15,8-3-1 0,-2 0 0 16,3-3 0-16,2-2 1 16,-2-3-1-16,-3-3 1 15,3-2-1-15,-1-3 1 16,4 0-1-16,0-5 1 15,2-3-1-15,1 0 1 16,6 0-1-16,5-5 1 16,-11 2-1-16,-1 3 0 15,1 3 0-15,3 0 1 0,-1 2-1 16,-2 3 1-16,3 3-1 16,-4 2 0-16,7 3 0 15,-7 0 0-15,1 3-1 16,-6 2 1-16,0 3 0 15,-1 3 0-15,1 0 0 16,0-4 0-16,-1 7 0 16,1-1 1-16,6 3-1 15,-4-3 1-15,4 3 0 16,0-3 0-16,-4-2-1 16,-2-1 1-16,3-4-1 15,-1-6 1-15,1-6-1 16,-3-4 0-16,5-1 0 15,-2-2 1-15,0-3-1 16,-1 0 0-16,-2 3 0 16,0-3 0-16,-7 5 0 15,1-2 0-15,-3 5-1 0,0 0 1 16,0 6 0-16,-4-1 0 16,7 6 0-16,-6-1 0 15,0 4-1-15,-1-1 1 16,-2 0 0-16,3 1 0 15,3-1 0-15,0 0 0 16,-4 0 0-16,1 1 0 16,0-6 0-16,0 0 1 15,-3-3-1-15,-1 0 1 16,-2-5-1-16,0 1 0 0,0 1 0 16,3 1 1-16,-6-3-2 15,-1 3 1-15,-2 2-1 16,3 0 1-16,0 1 0 15,0 2 0-15,0-3 0 16,0 6 0-16,-1 2 0 16,4-2 0-16,0-1 0 15,3 1 1-15,0 2-1 16,0 6 0-16,2-6 0 16,1-2 0-16,-3 5 0 15,0-3 1-15,2-5-1 16,4-3 1-16,0 1-1 15,0-6 1-15,3 3-1 16,-4-6 1-16,1 0-2 16,6 1 1-16,0-3-3 15,-4-1 0-15,4 1-4 16,0-3 1-16,-1 0-1 0,4 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23:23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13587 11840 7 0,'-9'-3'3'0,"9"1"2"16,0 2 3-16,0 0-8 16,0 0 1-16,0 0 0 15,0 0 0-15,3-3-1 16,6-2 1-16,0 2 0 16,3 1 1-16,2-1 0 15,4 3 0-15,0 0-1 16,0-3 1-16,3 1-1 15,6-1 1-15,2 3-1 16,4-3 1-16,6-2-1 16,-3 2 0-16,5 1 0 15,7-1 0-15,2 3 0 16,-2-3 0-16,0 3 0 16,2-2 0-16,4-1-1 15,-1-2 1-15,7 2 0 0,0 3 0 16,5-2-1-16,-5-1 1 15,-4-2-1-15,4 2 1 16,-4-2-1-16,1 2 0 16,2-2 0-16,1 7 0 15,-4-4 0-15,-5 2 0 16,-3-3 0-16,-1 3 1 16,1 0-1-16,-6 0 0 15,5 0 0 1,-5 3 0-16,-3-3-1 15,-10 2 1-15,-2 4 0 16,-3-4 0-16,-6-2 0 16,0 0 0-16,-4 3 0 15,1 0 0-15,-6-1-1 16,0 1 1-16,0-3-2 16,-3 3 1-16,-3-1-6 15,0 1 1-15,0 2-1 16,-3-13 0-16</inkml:trace>
  <inkml:trace contextRef="#ctx0" brushRef="#br0" timeOffset="1651.9177">14480 10509 3 0,'0'0'1'0,"3"0"4"0,3 0-2 15,0 0-2-15,3 0 1 16,5 0 0-16,4 0 1 15,3 0-4-15,3 0 1 0,0 0 2 16,6 0 0-16,5 0-1 16,4 0 0-16,3 0 0 15,-1 0 1-15,13 0-1 16,-1 0 1-16,1 0-1 16,3 0 0-16,2 0 0 15,4 0 0-15,2 0 0 16,7 0 0-16,-4 0-1 15,0 0 1-15,7 0 0 16,-1 3 0-16,1-3-1 16,8 0 1-16,-3 0-1 15,4 0 1-15,2 0-1 16,-3-3 1-16,13 1-1 16,-7-1 0-16,3 0 0 15,3 1 1-15,1 2-1 0,2-3 0 16,-3 0 0-16,0 1 0 15,1-1 0-15,5 3 0 16,0-3 0-16,-3 1 0 16,1-1 0-16,-1 1 1 15,-3 2-1-15,-3 0 1 16,1-3-1-16,2 3 1 16,-3 0-1-16,3 3 1 15,-2-3-1-15,-1 2 0 16,3 1 0-16,-6-1 1 31,36-2-1-31,-11 3 0 0,-7-3 0 16,-15 0 0-16,-6 3 0 15,-2-3 1-15,-4 2-1 16,-3 1 0-16,-5-3 0 16,-1 0 0-16,-2 0 0 15,-4 0 0-15,4 0 0 16,2 0 0-16,-11 0 0 15,-4 0 0-15,1 0 0 16,-4 0 0-16,-2 0 0 16,-3 0 0-16,-7 0 0 15,-2 0 0-15,-3 0 0 16,-4 0 0-16,-5 0 0 16,0 0 0-16,-3 0-1 15,-6 0 1-15,-6 0-1 16,-1 0 0-16,-2 3-4 15,-3 2 1-15,-6 3-2 16,-12 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23:46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2978 10197 4 0,'-15'-5'2'0,"9"-35"1"0,3 29 3 15,-2-4-5-15,-1 7 0 16,-3-6 1-16,-3 1 1 16,-3-3-2-16,0-2 0 15,-6-3 2-15,3-1 0 16,-3 4-1-16,-2 2 0 16,-4 0 0-16,-3 6 0 0,0 2-2 15,6 2 1-15,-14 4-1 16,-1 2 1-16,-6 2-1 15,1 4 0-15,2 4 0 16,0 4 1-16,7 1-1 16,-7 4 0-16,6-6 0 15,1 11 0-15,5 0 0 16,-3 10 0-16,3-2 0 16,4 8 1-16,-4 2-1 15,6-5 1-15,-9 5-1 16,9 1 0-16,7-1 0 15,-1-2 0-15,0-6 0 16,3 3 1-16,9 0-2 16,3 5 1-16,6 3 0 15,3 3 1-15,3-8-1 16,6-3 0-16,3 0 0 16,0 0 0-16,-1-5 0 0,1-3 1 15,6-3-1-15,0 1 0 16,-3-9 0-16,8-2 1 15,-5 3-1-15,3-1 0 16,6 6 0-16,-3-6 0 16,5-2 0-16,4 0 0 15,0 0 0-15,-13-5 0 16,10-3 0-16,3-6 1 16,-6 3-1-16,-1-2 0 15,-2 0 0-15,0-3 1 16,-3-6-1-16,-1-1 1 0,1-7 0 15,-3-4 0-15,0 5-1 16,0-6 1-16,0-5 0 16,2-2 0-16,-2-1-1 15,3 1 0-15,-6 5 0 16,3-3 0-16,-1 0 0 16,1-5 1-16,-9-5-1 15,0-1 0-15,0-2 0 16,-3-3 1-16,-3 9-1 15,0-1 1-15,-3-2-1 16,0-6 1-16,-1 0-1 16,-2 6 0-16,0-3 0 15,-3 0 1-15,0-3-1 16,-3 0 1-16,0 1-1 16,-2-9 0-16,2 16 0 15,-3 1 0-15,-3-1 0 0,0 3 0 16,0 2-1-16,0 3 1 15,-6 3-3-15,3 5 0 16,-3 0-5-16,0 9 1 16</inkml:trace>
  <inkml:trace contextRef="#ctx0" brushRef="#br0" timeOffset="961.2614">3502 10213 12 0,'-18'-11'6'0,"0"11"0"0,15 0 5 16,-8 6-10-16,-1-4 1 15,-3 6 0-15,3 3 0 16,-15 5-3-16,6 2 1 15,3 9 2-15,4-4 0 16,2 4-1-16,-3 2 0 0,6 0-1 16,3 0 1-16,3-2-1 15,3-6 0-15,3-3 0 16,3-2 0-16,6-10 0 16,6-1 0-16,2 5 0 15,4-4 0-15,3-6 0 16,0-3 1-16,-6-8-1 15,-4 1 0-15,1-6 0 16,0 0 1-16,0 0-1 16,-3 0 0-16,-3 3 0 15,0 3 0-15,-3 2-1 16,3 5 1-16,-3 3-1 16,-1 5 1-16,4 1-1 15,0 2 1-15,0-1 0 16,-3 1 0-16,6 0 0 15,-3-2 0-15,3-4 0 0,3-2 1 16,-9-5-1-16,2-3 0 16,4-3 1-16,0-2 0 15,-3 3-1-15,0-4 1 16,-3-1 0-16,-3-4 0 16,-3-5 0-16,-9 0 0 15,-3 1 0-15,-3-4 0 16,-3 11 1-16,-3 3 0 15,1 2-1-15,2 9 1 16,-6 4-2-16,3 9 1 16,0 5-1-16,0 8 0 0,3-6-2 15,3-2 1-15,3 0-1 16,1-3 1-16,2-2-2 16,3-1 0-16,6-2-3 15,6-2 0-15,2-6-1 16,7 0 0-16</inkml:trace>
  <inkml:trace contextRef="#ctx0" brushRef="#br0" timeOffset="1351.7752">3978 10192 17 0,'-3'-8'8'0,"-11"10"-10"0,8-2 15 16,0 3-13-16,-3 5 1 15,0 3 0-15,0 2 0 16,0 0-1-16,0 3 0 16,3 0 0-16,3 2 1 15,3 1-1-15,3-6 1 16,6 0-1-16,0-2 0 15,3-3 0-15,0-3 0 16,0 0 0-16,-3-2 0 0,-1 2 0 16,1 1 1-16,-3 2 0 15,0 2 0-15,-3 3-1 16,-3 1 1-16,-3 2 0 16,0 2 0-16,0-2-1 15,-3-3 1-15,0-2-3 16,1-1 0-16,-1-4-4 15,3-4 1-15</inkml:trace>
  <inkml:trace contextRef="#ctx0" brushRef="#br0" timeOffset="1697.1823">4112 10083 21 0,'-6'0'10'0,"6"0"-11"0,0 0 16 16,0 0-14-16,3-5 0 15,0 10 1-15,0 6 0 16,0 5-2-16,0 8 0 16,-3 2 1-16,0 8 0 15,0 1 0-15,0-3 0 16,0 5-1-16,0-3 1 15,3 0-1-15,3-2 0 16,0-3 0-16,3-8 0 16,0-5-1-16,0-2 1 15,0-4-1-15,0-2 0 16,0-3-1-16,0 3 1 0,0-8-3 16,-3-5 0-16,0-6-3 15,-1-4 1-15</inkml:trace>
  <inkml:trace contextRef="#ctx0" brushRef="#br0" timeOffset="1908.9045">4062 10266 12 0,'-21'2'6'0,"15"-4"0"16,6 4 8-16,0-2-13 15,3 3 1-15,3 0 1 16,3-6 0-16,3 3-4 15,3 0 1-15,2 0 1 16,1-5 1-16,3 0-2 16,3-1 1-16,3 1-5 0,-3 0 1 15,2-1-3-15,-2 6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28:51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22561 11991 7 0,'6'8'3'0,"15"-19"-1"16,-12 9 4-16,3 4-6 16,0 1 0-16,0 2 2 0,-1-2 0 15,1 0-2 1,0 4 1-16,0 4 1 15,-3-3 1-15,6 5-1 0,-6 0 1 16,0 6-1-16,-3 2 0 16,-3 3-1-16,3 2 0 15,-6-4 0-15,-6 1 0 16,6 4-1-16,-3 5 1 16,0-1-1-16,0 1 1 15,0 2-1-15,0-7 1 16,3 13-1-16,0 2 1 15,0-2-1-15,0 5 1 16,0 0-1-16,0-3 0 16,0 0 0-16,0 1 0 15,3-9 0-15,-3 3 1 16,3 3-1-16,0-11 0 16,0 13-1-16,0-2 1 15,3 7 0-15,-3-4 1 0,6 2-1 16,-3-3 0-16,0-2 0 15,-1-1 0-15,-2-1 0 16,3-9 0-16,0 0-1 16,0 5 1-16,3 1 0 15,3-4 0-15,0 1 0 16,0 0 1-16,6-3-1 16,-3 0 0-16,3-5 0 15,2 0 0-15,-2-9 0 16,-6-1 0-16,6 2 0 15,-3-6 0-15,-6-2 0 16,6 0 1-16,-3-3-1 16,-3 1 0-16,-3-4 0 0,2 1 0 15,-8 0 0-15,6-1 1 16,-3-2-1-16,-3 3 1 16,0-1-1-16,-3 1 1 15,-3-3-1-15,3 0 1 16,-2 3-1-16,-1-1 0 15,0 4 0-15,0 2 0 16,-3 0-1-16,0 2 1 16,-6 3-1-16,3 1 1 15,3 2 0-15,-3-1 0 16,3-1-1-16,3-1 1 0,-3 0 0 16,0 8 0-16,1 0 0 15,-1 6 0-15,0-3 0 16,0 2 0-16,0 3 0 15,-3 3 0-15,6 0 0 16,0-6 0-16,0 6 0 16,3 2 0-16,0 1 0 15,0 2 0-15,0-5 0 16,0 10 0-16,0 3 0 16,0 0 1-16,0 2-1 15,3-2 1-15,0-5-1 16,0 0 0-16,0 2 0 15,0 6 0-15,0-6 0 16,0 6 0-16,0-3 0 16,3 2 1-16,0 6-1 15,3-2 0-15,3-7 0 16,-3-1 0-16,-3-3 0 0,6-1 0 16,0-2 0-16,-6-5 0 15,0-8 0-15,-3 2 1 16,0 3-1-16,-3 0 1 15,-6-2-1-15,3-1 1 16,0 1-1-16,-3 5 1 16,0-3-1-16,0 5 0 15,-6-7 0-15,6-4 1 16,-3 1-2-16,-2 0 1 16,-1 0-1-16,3-3 0 0,0-5-4 15,0 0 1-15,3-8-3 16,3-14 1-16</inkml:trace>
  <inkml:trace contextRef="#ctx0" brushRef="#br0" timeOffset="660.5922">23528 13504 12 0,'-5'-23'6'0,"-1"-4"1"0,3 19 6 0,0 3-12 16,-3-6 0-16,-3 6 1 16,0-3 1-16,-6 3-4 15,-3-1 1-15,0 6 2 16,3 3 0-16,-3 2-1 16,4 3 0-16,2 6-1 15,-3-1 1-15,6 5-1 16,0 6 0-16,9 8-1 15,0 0 1-15,6-1-1 16,-3 4 1-16,6 4 0 16,6-2 0-16,-3 6 0 15,-1 4 0-15,-2 1 0 16,3 2 1-16,-6-2-1 0,3-8 0 16,-3-1 0-16,-3 1 1 15,-3-6-2-15,0 1 1 16,0-6-1-16,0-5 0 15,6-6-3-15,-6-2 0 16,-6-5-2-16,6-6 0 16</inkml:trace>
  <inkml:trace contextRef="#ctx0" brushRef="#br0" timeOffset="1470.9046">23207 13840 7 0,'-9'-5'3'0,"6"2"4"0,3 6 1 0,3-6-8 15,0 3 1-15,6-2-1 16,6-1 1-16,6 0-2 16,8-2 1-16,-2 0 0 15,6-3 1-15,-6-3-2 16,3 6 1-16,-4 0 0 15,-2 0 1-15,-3-1-1 16,0 1 0-16,-3 0 0 16,-3-1 0-16,-4 4 0 15,-2-1 0-15,0 3 0 16,-3 0 0-16,0 0 0 16,0 5 1-16,-3 3-1 0,0 3 1 15,0-3-1-15,-3 2 1 16,3 4-1-16,-3-4 0 15,3 3-1-15,-3-2 1 16,6 0 0-16,-3 2 1 16,-3-3-1-16,0 1 1 15,6-3-1-15,-6-3 1 16,3 0 0-16,-3-5 0 16,0 0 0-16,0-5 0 15,0-5 0-15,6-4 0 0,-3 4 0 16,0-1 0-16,0-2-1 15,3 0 0-15,0 0 0 16,0-3 1-16,3 0-1 16,0 3 0-16,-1-1-1 15,4 1 1-15,0 3-1 16,-3 2 1-16,6 2 0 16,-6 4 0-16,0 2-1 15,6 5 1-15,-3 3 0 16,-3 2 0-16,0 4 0 15,-3-1 0-15,2 0 0 16,1 0 0-16,3 1 0 16,-3-6 0-16,3-1 0 15,-3-1 0-15,6-6 0 16,0 0 1-16,-3-3-1 16,3-2 0-16,-3-3 1 0,-6-3 0 15,2-5 0-15,-2 1 1 16,-3-1-1-16,-3 0 1 15,-3 3-1-15,-3 2 1 16,-2 3-2-16,-1 5 1 16,-6 6-1-16,-3 2 0 15,0 3-1-15,3 0 0 16,3 3-3-16,3-3 0 16,3 0-2-16,9-3 0 15</inkml:trace>
  <inkml:trace contextRef="#ctx0" brushRef="#br0" timeOffset="2146.4867">24058 13690 6 0,'-3'10'3'0,"-3"11"1"16,6-15 1-16,0 2-4 16,0-1 0-16,0 1 1 15,0 0 1-15,0 0-3 0,0 3 0 16,0-1 2-16,0-2 0 15,0 0-1-15,6-2 1 32,-3-6 0-32,6-3 1 15,-3-2-2-15,-3-6 1 16,9 3-1-16,-3-2 0 16,3-1 0-16,3 0 1 15,-3 3-2-15,-6 1 0 16,3-1 0-16,0 2 1 15,-1 4-1-15,-2 2 1 0,0 0-1 16,0 2 0-16,0 4 0 16,-6 2 1-16,6-3-1 15,-3 3 0-15,-3 0-1 16,6-3 1-16,-3 0 0 16,-3 1 1-16,6-4-1 15,-3-2 0-15,9-2 0 16,-3-4 1-16,0-2-1 15,3 0 1-15,0-2-1 16,0 2 0-16,2 0 0 16,-2 3 0-16,0-1-1 15,0 6 1-15,-3 3-1 16,0 2 1-16,-3 3 0 16,-3 5 1-16,6 1-1 15,-6-1 0-15,0 0-1 0,-3-2 1 16,9 5-5-16,-3-6 0 15,3 6-1-15,3-5 0 16</inkml:trace>
  <inkml:trace contextRef="#ctx0" brushRef="#br0" timeOffset="10403.6554">16540 10560 3 0,'5'-16'1'0,"10"5"3"15,-9 8-4-15,0-5-1 16,3 3 1-16,3 0 0 16,0 0 0-16,0-3 0 0,3 0 0 15,0 0 0-15,3 0 0 16,-1-3 0-16,1 1 1 16,6-1-1-16,9 1 1 15,-3-1 0-15,2 3 0 16,-2-3-1-16,-3 1 1 15,0-1-1-15,2-2 1 16,1 2-1-16,0 1 1 16,3-1-1-16,-1 1 1 0,1-1-1 15,3 1 1-15,6 2-1 16,-1 0 1-16,1 0-1 16,0-3 1-16,-4 3-1 15,1 0 0-15,-3 3 0 16,-1 0 0-16,4 2 0 15,-3 0 0-15,0-2 0 16,-1 0 0-16,7 0 0 16,0 5 0-16,-4-3 0 15,-2 0 0-15,0 3 0 16,-4 0 0-16,-5 0 0 16,0 0 1-16,-3 0-1 15,3 0 0-15,-4-2 0 16,4 4 0-16,-3-2 0 15,0 0 0-15,0 0 0 16,-3 3 0-16,-1 0 0 16,1-3 1-16,0 0-1 0,3 0 0 15,-3 0 0-15,3 2 0 16,-1-4 0-16,-2 2 1 16,0-3-1-16,0 0 0 15,-3-5 0-15,0 3 1 16,-4-3-1-16,-2 3 1 15,0-1-1-15,0-1 0 16,0-4 0-16,0 0 1 16,0 1-1-16,0-3 0 0,0 2 0 15,0-2 0-15,-1 2 0 16,1 1 1-16,-3-1-1 16,0 0 1-16,-3 1-1 15,0-1 0-15,0 3 0 16,0 0 0-16,0-2 0 15,0 2 0-15,0 0 0 16,-3 0 0-16,0 3 0 16,0-1 0-16,0 1 0 15,-3 5 0-15,3-5-1 16,-3 5 1-16,0 0-1 16,0 0 1-16,0 0-1 15,0 0 1-15,0 0-1 16,0 0 1-16,3 0 0 15,-3 0 0-15,6 0-1 16,-3 2 1-16,3 1 0 16,-3 2 0-16,0 1 0 15,0-1 0-15,3 0-1 16,0 3 1-16,-1 0 0 16,1 3 0-16,0-6 0 0,0 3 0 15,0-3 0-15,0 3 0 16,0 3 0-16,6-1 0 15,-3 1 0-15,3-1 0 16,0 1 0-16,0 2 0 16,0 1 0-16,0-4 0 15,-1 1 0-15,4-1 0 16,0 1 0-16,-3-1 0 0,3-2 0 16,-3 0 0-16,0 0 0 15,0 0 1-15,0-2-1 16,0 1 0-16,-1 1 0 15,1-2 0-15,3-1 0 16,0 3 0-16,0-3 0 16,0 3 0-16,0 3 0 15,3-6 1-15,-1 0-1 16,4 1 1-16,0-6-1 16,-3 5 0-16,9-5 0 15,-3 5 0-15,2 0 0 16,1-2 0-16,-3 0 0 15,3-3 0-15,-3 2 0 16,-1 1 0-16,-2 0 0 16,0-3 1-16,0 0-1 15,3 0 0-15,0 0 0 0,-1 0 0 16,1-3-1-16,0 3 1 16,0 3 0-16,0-1 1 15,5-4-1-15,-2 2 0 16,6-3 0-16,0 3 0 15,-1 0 0-15,1-3 0 16,-6 1 0-16,0-1 0 16,0-2 0-16,-4 2 1 15,4 1-1-15,-3-1 0 16,3 3 0-16,0 0 0 16,-1-3 0-16,4 6 0 0,-6-3 0 15,6 0 0-15,-4 0 0 16,1 0 0-16,0 0-1 15,0 3 1-15,0-3 0 16,-1 2 1-16,-2 1-2 16,-3-3 1-16,0 5 0 15,-3-2 1-15,3-1-1 16,-4 1 0-16,1 0-1 16,3-1 1-16,0 1 0 15,3 2 0-15,-3-2 0 16,-4 2 0-16,1 0 0 15,0 1 0-15,0-1 0 16,-3-2 0-16,0 2 0 16,0-5 0-16,0 3 0 15,-1-1 0-15,1 4 0 16,-3-4 0-16,0 4 0 16,3-1 0-16,0 0 0 15,-3 0 0-15,0 1 0 0,3-1 0 16,-3 0 0-16,-1 1 0 15,1-1 0-15,0-2 0 16,-3-1 0-16,0 3 0 16,0-2 0-16,0 2 0 15,0-2 0-15,0 2 0 16,-3 1 0-16,0-1 0 0,0 0-1 16,0 1 1-16,3-1 0 15,2 0 1-15,-5 0-1 16,3 1 0-16,-3-1 0 15,3 3 0-15,-3 0-3 16,0 13 1-16</inkml:trace>
  <inkml:trace contextRef="#ctx0" brushRef="#br0" timeOffset="11530.5339">18370 9438 7 0,'-3'-11'3'0,"3"16"-2"0,0-2 4 15,-3 0-4-15,0 5 0 16,-3 5 1-16,-3 5 0 15,0 4-3-15,3 9 1 16,0 1 2-16,3 2 1 16,3 1-1-16,0-3 0 15,0-6 0-15,6 1 0 16,3-9-1-16,-3 1 0 16,3-6 0-16,0 0 0 15,3-5-1-15,3-3 1 0,0-2-1 16,0-6 1-16,0 1-3 15,-3-6 0-15,-1-6-3 16,-2 4 0-16</inkml:trace>
  <inkml:trace contextRef="#ctx0" brushRef="#br0" timeOffset="12144.4085">18123 9588 10 0,'0'0'5'0,"3"0"-3"16,3 0 6-16,0-2-8 0,9 2 0 16,6 0 0-16,5 0 0 15,1-3 0-15,0 3 0 16,0-2-1-16,0-1 1 15,-4 0-2-15,4 1 1 16,0-4-1-16,0 1 0 16,0 0 0-16,-4 2 0 15,-2 3 0-15,-3 0 0 16,-3 0 1-16,-3 3 1 16,-3 2 0-16,-3 0 0 15,-3 1 0-15,-3 4 0 16,0 1 1-16,0-1 0 0,0 4 0 15,0 1 0-15,3 1-1 16,0 0 1-16,0 0 0 16,0-3 1-16,0 3-1 15,3-5 0-15,0-1 0 16,2 1 0-16,4-6 0 16,3 3 0-16,6-3-1 15,-6-2 1-15,3-3 0 16,0-5 1-16,0 0-1 15,-1-3 1-15,-2-3 0 16,-3-5 1-16,0-2-1 16,-3-1 1-16,-6-2 0 15,-3 0 0-15,-3 2 0 16,-3 3 0-16,-6 0-1 16,-3 6 0-16,-3 2-1 15,1 5 0-15,-4 3-2 0,3 3 1 16,0 0-3-16,3-1 1 15,0 1-5-15,6 2 0 16</inkml:trace>
  <inkml:trace contextRef="#ctx0" brushRef="#br0" timeOffset="33435.5058">4044 15335 10 0,'0'13'5'0,"3"11"-4"0,-3-13 5 15,0 7-5-15,0 6 0 0,0-8 0 16,0 5 0 0,0 3-2-16,0 3 1 15,0-4 0-15,0 4 1 16,0-6-1-16,0-3 1 16,0-4-2-16,0-4 1 0,0-2 1 15,3-5 0-15,0 2 0 16,0-10 1-16,0-6-1 15,0-2 0-15,3-3 0 16,3-2 1-16,0 4-2 16,0 1 0-16,2-3 0 15,1 3 1-15,0 3-1 16,0-1 1-16,0 0 0 16,0 3 0-16,0 8-1 15,0 3 1-15,3 2 0 16,0-2 0-16,-4 5-1 15,1 3 1-15,-6 4 0 16,3 1 0-16,-3 3-1 16,0-3 0-16,0-3 0 15,0-3 0-15,-3-2 0 16,0-2 0-16,3-6 0 0,3-6 0 16,0-4 0-16,0-9 1 15,3 9 0-15,0-9 0 16,2-2-1-16,1 0 0 15,0-3 0-15,-3 13 0 16,0-2 0-16,-3 8 1 16,0 0 0-16,0 7 0 15,-3 1 0-15,0 10 0 16,0-5 0-16,-3-3 0 16,0 3-1-16,0 3 1 15,0 2-1-15,0 0 1 0,2-2-2 16,-2 5 1-16,3-3-2 15,0-2 1-15,0-6-3 16,0 3 0-16,0-5-3 16,0-3 0-16,0-6 0 15,3-2 1-15</inkml:trace>
  <inkml:trace contextRef="#ctx0" brushRef="#br0" timeOffset="33765.4989">4609 15544 7 0,'6'21'3'0,"9"-2"-1"15,-9-19 6-15,0 5-8 16,3-2 0-16,3-3 1 0,-3 0 1 16,3-8-2-16,3 3 1 15,-3-6 1-15,0-5 1 16,-1 8-1-16,-2 0 1 15,0-5 0-15,-6-5 0 16,0-1 0-16,-9-2 0 16,0 2 0-16,-6 1 0 15,1 2-1-15,-4 11 1 16,0 5-2-16,0 5 1 16,0 8-3-16,-3 6 1 15,6-9-2-15,0 1 0 16,6-1-4-16,3 1 0 15,3-3-1-15,6 0 0 0</inkml:trace>
  <inkml:trace contextRef="#ctx0" brushRef="#br0" timeOffset="34743.762">4949 15475 9 0,'-3'22'4'0,"6"-9"-1"0,-3-13 4 0,0 5-7 16,0 3 1-16,0 0-1 15,0 0 1-15,0 3-2 16,0 2 1-16,0-5 0 16,0-3 1-16,0-2-1 15,0-3 1-15,3-6-1 16,0-4 0-16,0-6 0 15,0 5 1-15,0-2-1 16,3-3 0-16,-3 0 0 16,0-2 0-16,3 5 0 15,-1-1 0-15,-2 1 0 16,0 8 0-16,0 0 0 16,3 2 0-16,0 0 0 15,0 1 0-15,0 2-1 16,3 0 1-16,0 2 0 0,0 1 0 15,0 2-1-15,0 0 1 16,0 3-1-16,3-2 1 16,-3-1 0-16,0 3 0 15,-3 0 0-15,2-3 0 16,7 6 0-16,-3-6 0 16,0 0 0-16,3-2 0 15,0 0 0-15,-3-3 1 16,3 2 0-16,-6-10 0 15,3 0 0-15,-4-7 1 0,1 1 0 16,-3-2 0-16,-3-2 0 16,0 2 0-16,-6 0-1 15,0 3 1-15,0 0-1 16,0 2 1-16,-6 8-1 16,-5 3 0-16,-1 3 0 15,0 2 0-15,0 6-1 16,3 2 1-16,0 8-1 15,3 1 0-15,3-4 0 16,0-5 0-16,6 1 0 16,0 1 0-16,6 1 0 15,0 0 0-15,3-3 0 16,6-2 0-16,3-3-1 16,3-3 0-16,3-5-4 15,-1-2 1-15,1-4-2 0,0-2 1 16</inkml:trace>
  <inkml:trace contextRef="#ctx0" brushRef="#br0" timeOffset="35147.7882">5851 15388 8 0,'-3'0'4'0,"6"27"1"15,-3-19 3-15,0 2-8 16,0 9 1-16,0-6 0 16,0-3 1-16,0 1-3 15,0 0 1-15,0-1 0 16,0 1 0-16,0-3-3 0,0-3 1 15,0 0-2-15,0-5 0 16</inkml:trace>
  <inkml:trace contextRef="#ctx0" brushRef="#br0" timeOffset="35357.2367">5827 15245 12 0,'-6'0'6'0,"3"-2"-4"0,3 2 12 0,0 0-16 16,0 0 0-16,0 0-1 15,6 0 1-15,0 0 2 16,0 0 1-16,3 2-5 16,0 4 1-16,3-6 0 15,-1 2 0-15</inkml:trace>
  <inkml:trace contextRef="#ctx0" brushRef="#br0" timeOffset="35644.1575">5991 15528 9 0,'0'3'4'0,"3"-19"-1"16,-3 16 8-16,0 3-9 15,3-6 0-15,0-10 1 16,-1-3 0-16,4-5-4 0,0 0 0 15,0 2 2-15,0-2 1 16,3 5-2-16,0 3 1 16,-3 2-1-16,3 6 1 15,0 2-1-15,-3 6 1 16,3 2-1-16,-3 9 1 16,-3-4-1-16,3 6 1 15,-6-3-1-15,3 3 0 16,3 3-3-16,3-6 0 15,0-3-3-15,2 1 1 16</inkml:trace>
  <inkml:trace contextRef="#ctx0" brushRef="#br0" timeOffset="36078.0449">6416 15251 6 0,'0'10'3'0,"-6"-28"3"16,6 10 0-16,-3-3-3 16,-3-2 0-16,0 0 2 15,-3-1 0-15,1 1-6 16,-1 0 0-16,3 5 4 15,0 0 1-15,-3 3-2 0,3 0 1 16,0 2-2-16,0 3 1 16,0 3-1-16,3 4 0 15,-3 7-1-15,3 4 0 16,3-5 0-16,-3 11 0 16,3 11 0-16,0 4 0 15,0 9-1-15,0-11 1 16,0 3 0-16,3-1 0 15,0 1-1-15,0 5 1 16,0-3-2-16,0-10 1 0,0-3-3 16,0 0 1-16,0 0-2 15,0-7 0-15,0-9-1 16,-3 3 1-16</inkml:trace>
  <inkml:trace contextRef="#ctx0" brushRef="#br0" timeOffset="36603.2968">6214 15383 8 0,'0'0'4'0,"9"-5"-4"0,-3 2 6 15,0 3-6 1,3-3 0-16,2 3 1 0,1-2 0 16,0 2-2-16,0-8 1 15,3 2 0-15,0 1 1 16,0 2-1-16,3 1 1 16,-3-1-1-16,-1 3 1 15,-2 3 0-15,0 5 0 16,-3 5 1-16,0 0 0 15,-3 3-1-15,0 3 1 16,0-1-1-16,0 1 0 16,0-3-1-16,3-6 1 0,0-5-1 15,0-2 0-15,3-3 0 16,0-8 0-16,2-5 1 16,1-6 0-16,0-4 0 15,-6-4 0-15,-3-5 0 16,0 9 1-16,-9 4 0 15,0-2 0-15,-3 8 0 16,0 2 0-16,-6 6 0 16,0-3 0-16,-3 10-2 15,1 6 1-15,2 8-2 16,0-2 0-16,3 4-3 16,3-5 1-16,3 6-4 15,3-6 0-15</inkml:trace>
  <inkml:trace contextRef="#ctx0" brushRef="#br0" timeOffset="36949.0788">6684 15415 9 0,'3'26'4'0,"0"3"0"0,-3-26 2 0,0 2-6 16,0 0 1-1,0-2 1-15,3 2 1 0,-3-5-3 16,0-5 1-16,0-6 1 16,3-4 0-16,0-7 1 15,-3 1 0-15,0-8-1 16,3-3 0-16,0 9 0 15,0 7 0-15,3 0-1 16,-3 5 0-16,3 3-1 16,0 0 0-16,3 3-2 15,-3 0 1-15,3-3-6 16,0 0 1-16</inkml:trace>
  <inkml:trace contextRef="#ctx0" brushRef="#br0" timeOffset="37745.6715">6863 15272 5 0,'-3'24'2'0,"3"10"6"15,0-29-5-15,3 8-2 16,-3-2 0-16,0 0 1 15,0-1 0-15,0-2-3 16,0 0 1-16,0 0 2 16,0-3 0-16,0-5-1 0,3 3 1 15,-3-3 0-15,6-5 0 16,0-3-1-16,0-3 1 16,0 1-2-16,2-4 1 15,1 1-1-15,0-3 1 16,0 11-1-16,0 0 0 15,0 2-1-15,0 6 1 16,0 2 0-16,0 6 0 16,-3-1 0-16,0 3 0 15,0-2 0-15,0 0 1 16,0-1-1-16,0 1 0 16,3-6 0-16,-1-5 0 0,1 0 0 15,0-5 1-15,3-3-1 16,-3-3 1-16,0 1-1 15,3-4 1-15,-3 4-1 16,0 2 0-16,0 3-1 16,0-1 1-16,0 12 0 15,-3 1 0-15,3 1 0 16,-4 3 0-16,1 0-2 16,0-1 1-16,3 1-3 15,0-1 1-15,0-2-2 16,6 3 0-16</inkml:trace>
  <inkml:trace contextRef="#ctx0" brushRef="#br0" timeOffset="38164.3271">7375 15359 13 0,'-3'-5'6'0,"-6"-24"-3"0,6 23 10 16,-3 1-12-16,0-5 1 15,-3 2 1-15,0 0 0 16,0 2-4-16,0 4 1 16,0-1 1-16,0 11 1 15,0 3-2-15,0 4 1 16,3 7-2-16,1-1 1 0,2-3-1 16,0-2 1-16,3 5-1 15,0-5 0-15,3-3 0 16,3-7 1-16,2-4-1 15,1-4 0-15,3-9 1 16,0 3 0-16,0-8-1 16,0 0 1-16,-3 1-1 15,0 1 1-15,-3 4 0 16,0 2 1-16,0 5-1 16,0 8 1-16,0 3 0 15,-3 3 1-15,0 2-1 16,3-5 0-16,-1 5-2 15,1 1 0-15,0-6-3 16,0-3 0-16,3-3-2 16,3-2 0-16</inkml:trace>
  <inkml:trace contextRef="#ctx0" brushRef="#br0" timeOffset="38405.7361">7657 15073 10 0,'-5'0'5'0,"-1"19"0"0,6-11 8 16,0 8-12-16,0 7 1 16,0 1 0-16,3 11 1 0,2-1-4 15,-5 3 0-15,3 3 2 16,3-6 0-16,0-2-4 15,0-3 1-15,-3-8-3 16,0-2 0-16</inkml:trace>
  <inkml:trace contextRef="#ctx0" brushRef="#br0" timeOffset="38780.2027">7476 15325 9 0,'-6'-11'4'0,"6"1"-1"16,0 10 4-16,3-6-7 15,0-2 0-15,6 8 0 0,3-8 1 16,3 3-2-16,2 0 1 16,4 2 0-16,3-2 0 15,-3 2 0-15,0 1 0 16,0-1 0-16,-4-2 0 15,-2 5 0-15,0-3 1 16,-3 0-1-16,0 3 0 16,-3 3 1-16,0 0 1 15,0 10 0-15,0-3 0 16,-3 4 0-16,0 7 0 16,-3-3 0-16,0 1 1 0,0 2-3 15,0 0 1-15,-3-5-2 16,0 0 1-16,0-6-4 15,0 1 0-15,0-6-1 16,3 1 0-16</inkml:trace>
  <inkml:trace contextRef="#ctx0" brushRef="#br0" timeOffset="38974.9528">7738 15089 13 0,'0'-2'6'0,"3"2"-9"0,-3 0 10 16,3 0-8-16,3 2 0 16,0 1-4-16,3-1 0 15</inkml:trace>
  <inkml:trace contextRef="#ctx0" brushRef="#br0" timeOffset="39320.4536">7896 15319 7 0,'-3'29'3'0,"9"-7"-2"0,-3-17 3 0,0-2-4 16,2-1 0-16,4-4 1 15,3-6 1-15,3 0-2 16,-3-6 0-16,3 1 1 16,0-5 1-16,-3 2 0 15,-3 3 1-15,0-3 0 16,-6 0 0-16,-3 3 0 16,-3-1 1-16,-3 4-1 15,-3 2 1-15,-3 3-2 16,0 2 1-16,0 6-2 15,-3 2 0-15,0 0-1 16,3 3 0-16,0 0-2 16,4-3 0-16,2-2-3 15,6 0 0-15,3-1-2 16,2 1 1-16</inkml:trace>
  <inkml:trace contextRef="#ctx0" brushRef="#br0" timeOffset="39680.994">8166 15261 12 0,'-3'8'6'0,"3"21"-1"0,0-26 8 15,3 5-13-15,-3 0 0 0,0 0 0 16,3-3 1-16,0 0-1 15,0-5 0-15,-3 0 1 16,6-2 0-16,0-6 0 16,3-6 1-16,0-1-2 15,0 4 1-15,3 3-1 16,0-3 1-16,0 4-1 16,-3-1 1-16,3 2-1 15,-3 4 1-15,-1 2 0 16,-2-3 0-16,3 11 0 15,-3 3 0-15,0 4 0 16,-3 1 0-16,0 5-3 16,0-5 1-16,0-2-5 15,0-1 0-15</inkml:trace>
  <inkml:trace contextRef="#ctx0" brushRef="#br0" timeOffset="40897.795">8750 15264 7 0,'-3'18'3'0,"6"4"2"0,0-12-2 0,0 3-3 16,3 1 1-16,-3 1 0 15,6-1 0-15,0-1-1 16,0-3 0-16,2-4 1 16,1-6 0-16,6-6 0 15,3-4 1-15,0-3-1 16,0-3 1-16,-3-5-1 15,-4 5 1-15,-5 0 0 16,-6 3 0-16,-6-1 0 16,-9 1 1-16,-5 3-1 15,-7 2 0-15,0 5-1 16,0 6 1-16,0-3-1 16,4 0 0-16,2 5-2 15,3 0 1-15,3 11-1 0,3-3 0 16,3-5-4-16,3 3 1 15,6-3-2-15,6-6 0 16</inkml:trace>
  <inkml:trace contextRef="#ctx0" brushRef="#br0" timeOffset="41227.2598">9074 15266 8 0,'6'14'4'0,"-12"-17"0"0,6 8 4 0,-3 9-6 16,0-1 0-16,0 0 0 16,3-2 1-16,3-3-4 15,0-1 0-15,0-1 3 16,0-6 0-16,3-8-1 16,0-3 0-16,3-5 0 15,0-2 0-15,3 5 0 16,0 7 1-16,3 1-1 15,-3 0 1-15,3-1-1 16,-4 4 1-16,1 4-1 16,-3 6 1-16,0 8-2 15,-3 3 1-15,0-3-1 16,0-6 0-16,3 9-5 16,0-6 0-16,3-5-2 15,6 0 0-15</inkml:trace>
  <inkml:trace contextRef="#ctx0" brushRef="#br0" timeOffset="42143.1995">9810 15224 11 0,'-3'3'5'0,"0"2"-3"0,3-2 6 15,0-1-6-15,-3-2 0 16,0 0 1-16,0 3 1 16,0 5-5-16,0 0 1 15,0 8 2-15,0-3 1 16,0 0-2-16,0 3 1 15,0-5-1-15,0-3 0 16,3 2-1-16,0-2 1 16,3 0-1-16,-3-3 0 0,3 3 0 15,0 0 0-15,0-2 0 16,3-4 0-16,3 3 0 16,3 1 0-16,-1-4 0 15,1-2 1-15,3-2-1 16,0-9 0-16,0 9 0 15,-3-6 1-15,3-3 0 16,-3-2 0-16,0-6-1 16,-3 6 1-16,-1-5-1 15,1 4 1-15,-3 4 0 16,0 10 0-16,-3-6-1 16,0-2 1-16,0 3-1 15,0 0 0-15,-3 0 0 16,0 5 1-16,0 0-1 15,0 2 0-15,-3 4-1 0,3 4 1 16,0 3 0-16,3 1 0 16,0 1-1-16,3 1 1 15,0 0 0-15,0-5 0 16,0-3 0-16,0 0 0 16,0-6-1-16,3-4 0 15,0-4-1-15,3 1 1 16,0 0-4-16,-4 2 1 15,1-2-3-15,0 0 1 16</inkml:trace>
  <inkml:trace contextRef="#ctx0" brushRef="#br0" timeOffset="42533.5999">10155 15235 12 0,'0'2'6'0,"6"6"0"16,-6-8 7-16,0 3-12 16,-6 5 1-16,3 5 0 15,0 0 1-15,0 3-4 16,0 0 1-16,0 0 1 16,3-3 1-16,0-2-1 15,0-3 0-15,0-6 0 16,3-2 0-16,3-5 0 15,0 0 0-15,6-6 0 16,-3-2 0-16,0 0-1 0,-1-6 1 16,-2 9-1-16,3 2 1 15,-3 2-1-15,0 1 0 16,0 5 0-16,0 3 1 16,-3 5 0-16,0 2 1 15,0 9-1-15,0-6 0 16,3 0-1-16,-3 8 0 15,0-7-5-15,3-4 1 16,0-2-4-16,6 5 0 16</inkml:trace>
  <inkml:trace contextRef="#ctx0" brushRef="#br0" timeOffset="43299.7299">10613 15266 11 0,'-15'-5'5'0,"-6"-5"2"0,18 10 3 16,-2-3-9-16,-1 3 0 16,-3 0 0-16,-3-3 1 15,0 3-2-15,0 6 0 0,0 4 1 16,0 6 0-16,0 5 0 16,3 0 0-16,0-5-1 15,3 3 0-15,6-3 0 16,0 0 0-16,3-3-1 15,3-5 1-15,3-3 0 16,3-5 0-16,3-5-1 16,3-1 1-16,0 1 0 15,0-3 0-15,-1 6-1 16,4 2 1-16,-6 0-1 16,0 2 1-16,-3-2-1 15,0 5 1-15,0-2 0 16,0 0 0-16,-3-3 0 15,3-3 1-15,2 0-1 16,4-4 1-16,0-4 0 16,-3 3 0-16,-3-8-1 0,0 0 1 15,0 0 0-15,-3 1 1 16,-3 1 0-16,-9 9 0 16,-3-3 1-16,-6 0 1 15,-3 5-2-15,-3-2 0 16,-3 5-1-16,0 5 0 15,-2 6-2-15,2 2 1 16,6 6-4-16,3-6 0 16,6-2-4-16,6-1 1 15</inkml:trace>
  <inkml:trace contextRef="#ctx0" brushRef="#br0" timeOffset="43839.6498">10947 15272 11 0,'-3'24'5'0,"3"10"0"0,0-29 2 16,0 3-6-16,-3 0 0 15,3-3 0-15,0 1 1 16,-3-4-3-16,3-2 1 16,0 0 1-16,3-10 1 15,3-9-1-15,2 6 0 16,4 0-1-16,0 2 1 16,3 3-1-16,0 0 1 0,-3 3 0 15,0-3 0-15,0 0 0 16,-3 6 0-16,0 4 1 15,-3 6 0-15,0 3-1 16,-1 5 1-16,-2 5-1 16,0-3 0-16,0-2-2 15,0 3 0-15,0-6-3 16,3 0 0-16,0-5-3 16,3-5 1-16</inkml:trace>
  <inkml:trace contextRef="#ctx0" brushRef="#br0" timeOffset="44215.6884">11244 15266 10 0,'0'0'5'0,"0"-18"1"16,0 18 6-16,0 5-11 0,-3 6 1 16,0 2 0-16,3 0 1 15,-3 1-4-15,-3 1 0 16,0 1 2-16,3-3 0 15,3-5-1-15,0-2 1 16,3-4-2-16,3-2 1 16,3-5 0-16,0-6 0 15,0-4 0-15,3 1 0 16,3-4 0-16,-3 5 0 16,3 5-1-16,-3 2 1 0,0 1 1 15,-4 0 0-15,1 2 0 16,0 3 0-16,-3-5 1 15,0 8 0-15,0 7-1 16,-3 1 1-16,0 7-1 16,0 1 0-16,0-3-2 15,0-3 1-15,3 0-5 16,0 0 0-16,0-5-2 16,3 0 1-16</inkml:trace>
  <inkml:trace contextRef="#ctx0" brushRef="#br0" timeOffset="44694.8471">11500 15301 10 0,'9'18'5'0,"9"-28"-2"0,-9 2 5 16,3-3-6-16,3 6 0 0,3-3 0 15,-4 3 0-15,4-3-3 16,-3-3 0-16,0 1 2 15,-3-1 1-15,-3 0-1 16,-6 1 0-16,-3-1 0 16,-3 3 0-16,-3 3 0 15,-3 2 1-15,-3 3-1 16,0 6 0-16,-3 2 0 16,3 2 0-16,1-2-1 15,2 0 1-15,3 3-1 16,3 5 1-16,3 2-1 15,3 3 1-15,3 0-2 16,3-5 1-16,-1-2-1 16,1-1 0-16,3-5-3 15,6 0 0-15,0 0-2 16,3-8 0-16</inkml:trace>
  <inkml:trace contextRef="#ctx0" brushRef="#br0" timeOffset="44951.7835">11890 15235 17 0,'-6'-3'8'0,"-3"6"-6"0,9-1 15 16,-3-2-17-16,-3 0 1 16,0 8 0-16,0 3 0 15,-3 2-2-15,4 6 1 0,2-3 0 16,3 5 1-16,5-3-1 15,7 1 0-15,-3-9-2 16,3 1 1-16,0-6-3 16,3 0 1-16,0-5-3 15,0-5 1-15,3-5-1 16,2-4 1-16</inkml:trace>
  <inkml:trace contextRef="#ctx0" brushRef="#br0" timeOffset="45161.0817">12116 15137 13 0,'0'-5'6'0,"-3"2"-3"15,3 3 14-15,0 3-16 16,0 2 0-16,0 5 1 16,0 6 0-16,0 0-3 0,0-3 1 15,0 11 1-15,0 0 0 16,0 2-1-16,0-2 0 15,3 5-3-15,-3-5 1 16,3-3-4-16,0-2 0 16</inkml:trace>
  <inkml:trace contextRef="#ctx0" brushRef="#br0" timeOffset="46167.6029">12015 15243 11 0,'3'5'5'0,"12"-5"1"16,-9 0 5-16,3-3-10 16,3 1 0-16,0 2 0 15,3 0 1-15,-1 0-3 16,4 2 1-16,3-2 0 15,3-2 1-15,-6 4-1 16,6-2 0-16,-1 0 0 16,-2-2 0-16,3-4 0 15,-6 1 0-15,0 0 0 16,-3-1 1-16,-3 1 0 16,-3 0 0-16,-1 0 0 15,-5-3 1-15,-3 0 0 0,-3 0 0 16,-2 0 0-16,-4 3 0 15,0-1 0-15,0 1 0 16,0 0-2-16,3 2 1 16,-3 3-1-16,0 3 1 15,0 2-2-15,-3 3 1 16,6 2-1-16,0 4 1 16,0-1-1-16,0 3 0 15,3 2 0-15,3 6 0 16,0-3-1-16,6-2 1 0,3 2-3 15,3-8 1-15,6 3-1 16,0-3 0-16,0-2-1 16,3-3 0-16,2-5 1 15,4-3 0-15,0-3 1 16,0-5 0-16,0-3 2 16,-4-5 0-16,1-2 1 15,-6-1 1-15,-3-2 2 16,-3 13 1-16,-3-2 0 15,-3 2 1-15,-6 0 0 16,-3 0 1-16,-3 3-2 16,-3 2 0-16,-3 3-1 15,0 3 0-15,-3-3-3 16,3 8 1-16,3 2-1 16,0 6 0-16,3-3-1 0,3 14 1 15,3-11-1-15,3-3 0 16,3 0 0-16,3-2 0 15,3-6-1-15,0-5 0 16,3-5-1-16,3-9 0 16,3-1-1-16,0-7 1 15,-4 1-1-15,4-3 0 16,0-2 1-16,-3-3 1 16,-6 0 0-16,6 5 1 15,-6-5 1-15,-6 0 1 16,-3 5 1-16,2 3 1 15,-5 2 1-15,3 6 0 0,-3 0 0 16,-3 10 1-16,0 3-2 16,1 5 1-16,-4 3-2 15,0 6 1-15,3 4-1 16,0 6 0-16,-3 5-1 16,3-5 1-16,3 5-1 15,0 0 0-15,3-3-1 16,0-2 0-16,0 3-3 15,3-9 1-15,0 1-4 16,2-6 1-16,1-2-2 16,6-3 0-16</inkml:trace>
  <inkml:trace contextRef="#ctx0" brushRef="#br0" timeOffset="47487.9321">13292 15235 13 0,'-15'-6'6'0,"3"4"-3"0,6 2 10 16,0 2-12-16,-3 4 0 15,1-4 0-15,-4 6 1 16,3 6-2-16,3 1 0 0,0 1 1 16,3 3 0-16,0-3-1 15,3-6 1-15,0 3-1 16,3-5 1-16,6-5-1 16,3-3 0-16,3-5 0 15,2-3 1-15,4-8-1 16,0 0 0-16,3 3-1 15,0 0 0-15,-1-6-1 16,-2-2 1-16,0-3-1 16,-3-5 1-16,-3 3-1 15,-3-1 1-15,0 1 1 16,-3-1 0-16,-3 1 0 16,-3-1 1-16,0 14 1 15,0 0 0-15,-3 5 0 16,-3 8 1-16,0 10-1 15,-3 4 1-15,0 10-1 0,-3 10 0 32,0 11-1-32,3-5 0 15,0-1-2-15,3-4 1 16,3-4-4-16,6-7 0 16,0 0-3-16,3-11 0 15,3-7 1-15,0-6 0 16</inkml:trace>
  <inkml:trace contextRef="#ctx0" brushRef="#br0" timeOffset="47787.9752">13620 15264 8 0,'2'16'4'0,"4"-6"-3"16,0-10 7-16,3 0-8 15,0 0 1-15,3 0 0 16,3-2 1-16,-3-6-1 15,0 2 0-15,0-2 1 16,0 1 1-16,-3-4 0 16,-3-2 1-16,-3-1 0 15,-6-1 0-15,0 1 0 16,-6 1 1-16,-6 5-2 16,-6 3 1-16,-3 5-3 15,3 5 1-15,0 3-3 16,7 3 0-16,2-1-2 15,6 1 0-15,6-3-4 16,6-3 1-16,6-2-1 0,2-6 0 16</inkml:trace>
  <inkml:trace contextRef="#ctx0" brushRef="#br0" timeOffset="47999.075">13834 15034 18 0,'0'-16'9'0,"3"18"-7"0,-3 4 15 16,0-1-16-16,0 3 0 16,0 10 0-16,-3 6 0 0,0 5-2 15,3 3 1-15,0-3 0 16,3 0 1-16,0 0-3 16,0-2 1-16,0-3-3 15,3-3 0-15,0-3-2 16,-3-4 0-16</inkml:trace>
  <inkml:trace contextRef="#ctx0" brushRef="#br0" timeOffset="48463.8665">13759 15176 12 0,'-11'-15'6'0,"8"9"0"15,3 6 9-15,3 3-14 16,-1 0 0-16,4-1 0 15,3 4 0-15,6-1-2 16,6-3 0-16,3-2 0 0,3 0 1 16,2-2-3-16,4-3 0 15,3-1-1-15,0 1 0 16,-4-3 0-16,1 0 0 16,-6 0 1-16,-3 0 1 15,-6 3 4-15,-4-3 0 16,-5 5 2-16,-3-2 1 15,-6 5 0-15,-3 0 0 16,-3 3-1-16,-3 2 1 16,1 3-2-16,-1 0 0 15,3 2-2-15,0 1 1 0,3 0-1 16,3 2 0-16,3 0-1 16,3-2 0-16,0-3 0 15,3 0 1-15,-1 2-2 16,1 1 1-16,-3-3 0 15,0 2 1-15,-3 1 0 16,-6-1 1-16,-3 1-1 16,-6-6 0-16,-5 1-2 15,-1-1 1-15,0 3-5 16,3-8 1-16,3 2-4 16,9 1 0-16</inkml:trace>
  <inkml:trace contextRef="#ctx0" brushRef="#br0" timeOffset="49021.4409">14414 15396 24 0,'-3'11'12'0,"-9"5"-13"0,9-9 21 16,0-4-21-16,0 8 0 15,-5-1-4-15,2-2 1 16,0 3 1-16,0-3 1 15,-3 2-5-15,-3 6 1 16</inkml:trace>
  <inkml:trace contextRef="#ctx0" brushRef="#br0" timeOffset="50280.1208">10253 16155 10 0,'-3'16'5'0,"3"-8"-2"0,0 8 6 16,0 3-8-16,0-1 1 0,0 9 0 15,0-4 0-15,0-1-3 16,0-4 1-16,0 1 1 15,0-9 0-15,0 1-1 16,0-6 1-16,6-8-1 16,0-2 1-16,6-8-1 15,0-3 1-15,3-8-1 16,2-5 1-16,4 11 0 16,0-1 0-16,-3 3 0 15,0 3 1-15,0 5-1 16,-3 0 0-16,-3 3 0 15,-4 2 1-15,1 6-1 16,0 5 0-16,-3 5 0 16,0 0 0-16,0 3-1 15,0 0 1-15,-3-3-1 16,0-5 0-16,3 0 0 0,0-3 0 16,0-2 0-16,3-11 0 15,-3 0 0-15,3-8 1 16,0-2-1-16,3 7 1 15,0-5 0-15,2 8 1 16,-2-2-1-16,0 2 0 16,0 3 0-16,0 5 1 15,0 2-1-15,-3-2 1 16,0 13-1-16,0 1 1 16,-3 4-2-16,0-2 1 0,0 3-1 15,0-1 1-15,-1 1-4 16,1-1 0-16,0-5-4 15,0-2 1-15,6-3-3 16,-3-3 1-16</inkml:trace>
  <inkml:trace contextRef="#ctx0" brushRef="#br0" timeOffset="50580.593">10857 16338 11 0,'12'8'5'0,"3"-24"2"16,-9 16 4-16,6-3-10 15,-3-5 1-15,0-2 2 16,0-6 0-16,3 0-5 16,-3-2 0-16,-1 2 4 15,1 3 0-15,-3-1 0 16,-3 1 0-16,-3-3 0 0,-3 0 0 31,-12 14 0-31,-5 2 0 16,-4 2-1-16,0 6 0 15,0 3-2-15,3 2 1 16,6 0-3-16,1 3 1 16,5-3-3-16,6 1 1 15,9-4-5-15,3-4 1 16,5-4-1-16,7-2 0 16</inkml:trace>
  <inkml:trace contextRef="#ctx0" brushRef="#br0" timeOffset="51151.5931">10994 16177 12 0,'-3'8'6'0,"6"13"-3"16,-3-11 8-16,3 4-11 16,0 1 1-16,3 1 0 15,-3 0 0-15,0-3-2 16,0 1 1-16,0-6 0 15,-3 2 1-15,3-10-1 16,-3 0 1-16,3-8 0 16,0-5 0-16,3-6-1 15,0-2 1-15,0 3 0 16,0 5 0-16,0-1-1 16,0 4 1-16,0 2-1 0,0 2 1 15,-1 1-1-15,4 3 0 16,0 7 0-16,0 0 0 15,0-2 0-15,0-1 0 16,0 1 0-16,0 0 0 16,0 2 1-16,0-5 0 15,0-3-1-15,3-2 1 16,0-3 0-16,0-2 0 16,-1-4 0-16,1 1 0 15,-3-3 0-15,-3 0 0 16,-3 3 0-16,-3 0 1 0,-3 5-1 15,-3 3 1-15,-3 5-1 16,-3 5 0-16,1 6-1 16,-1 2 1-16,0-3-2 15,3 12 1-15,3-1-1 16,3 2 1-16,0 1-1 16,3 0 1-16,6-3-1 15,6-5 0-15,3 0-2 16,2-5 0-16,4 4-4 15,3-12 1-15,3 2-1 16,3-2 1-16</inkml:trace>
  <inkml:trace contextRef="#ctx0" brushRef="#br0" timeOffset="51691.8682">11834 16267 8 0,'0'2'4'0,"23"6"0"0,-17-10 6 0,6-4-8 15,6-4 1-15,6-9 1 16,3 3 0-16,-1 3-5 16,-2-6 0-16,-3-2 4 15,-6 8 0-15,-3 0-1 16,-3 0 0-16,-6-1 0 15,-9 6 0-15,-3 1 0 16,-9 1 0-16,-3 6-1 16,0 6 1-16,1 4-1 15,2 3 0-15,3 1 0 16,3 7 0-16,0 5 0 16,6 1 1-16,3-4-2 15,6 1 1-15,3-3-1 0,3-2 1 16,6-8-2-16,6 4 0 15,2-4-2-15,4 0 0 16,3-3-2-16,3-3 0 16,0-5-2-16,-7 0 0 15,-2-3 0-15,0-2 1 16</inkml:trace>
  <inkml:trace contextRef="#ctx0" brushRef="#br0" timeOffset="51857.9841">12235 16208 17 0,'-14'-29'8'0,"8"19"-7"0,6 10 16 0,0 0-16 15,0 0 0-15,6 0 0 16,2 8 1-16,4 7-3 16,3 7 1-16,6 4 0 15,-3-2 1-15,0-3-2 16,-3-5 0-16,0-3-3 16,-1 0 1-16,1-10-3 15,-3 8 0-15</inkml:trace>
  <inkml:trace contextRef="#ctx0" brushRef="#br0" timeOffset="52023.343">12375 16177 21 0,'-12'-6'10'0,"0"6"-9"16,10 0 18-16,-4 14-18 16,-3-1 0-16,-3 5-1 15,-3 9 1-15,3-3-2 16,-3 2 0-16,-3 0-2 0,6-2 0 15,3-5-4-15,0-6 0 16</inkml:trace>
  <inkml:trace contextRef="#ctx0" brushRef="#br0" timeOffset="52383.4856">12465 16166 18 0,'-3'5'9'0,"6"1"-8"16,0-4 14-16,0 11-15 16,3 6 1-16,-1 7 0 15,1 6 0-15,0 5-1 16,-3-2 0-16,0-9 0 16,-3 6 0-16,0-6-2 15,0 1 1-15,0-6-2 16,0 0 0-16,0-8-3 0,0-2 0 15</inkml:trace>
  <inkml:trace contextRef="#ctx0" brushRef="#br0" timeOffset="52668.439">12459 16195 8 0,'-3'-16'4'0,"15"-2"2"0,-6 12 3 15,2 1-7-15,4 0 1 0,3 2 1 16,3 3 1-16,6 0-6 16,0 3 0-16,-3 2 3 15,-4 3 1-15,-5-3-1 16,0 3 0-16,-6 8-1 16,-3 0 1-16,-6 3-1 15,-9-1 0-15,0 1-2 16,-3-9 1-16,1 3-2 15,-1-10 0-15,3-3-3 16,0 0 1-16,6-8-2 16,3-5 0-16</inkml:trace>
  <inkml:trace contextRef="#ctx0" brushRef="#br0" timeOffset="52877.5139">12831 15983 17 0,'-3'11'8'0,"0"16"-6"0,3-14 15 15,-3 5-16-15,3 9 0 16,0-6 0-16,0 3 1 16,0 2-3-16,3 1 0 15,0-6-1-15,0-3 1 16,3-2-5-16,0-5 0 15</inkml:trace>
  <inkml:trace contextRef="#ctx0" brushRef="#br0" timeOffset="53074.7802">12944 16089 11 0,'3'6'5'0,"0"9"-1"15,0-7 4-15,0 0-8 16,3 6 1-16,0-1-1 16,0 3 0-16,0 0-2 15,0-6 0-15,-4 1-2 16,4-1 1-16</inkml:trace>
  <inkml:trace contextRef="#ctx0" brushRef="#br0" timeOffset="53224.5686">12997 16018 16 0,'-3'-19'8'0,"3"22"-8"0,0-3 16 15,0 0-17-15,3 0 0 16,0 5-4-16,3 1 1 16,0 2 1-16,3 5 1 15</inkml:trace>
  <inkml:trace contextRef="#ctx0" brushRef="#br0" timeOffset="53540.3756">13289 16081 12 0,'-9'0'6'0,"-6"11"0"16,12-8 9-16,-3 5-13 16,-3 2 0-16,-2 1 1 15,2-1 0-15,3 11-4 16,0 1 1-16,3-1 1 16,3-3 1-16,6-2-2 15,3 3 0-15,0-6-2 16,2-8 0-16,4 3-2 15,0-8 0 1,6-13-2 0,-3-3 0-16</inkml:trace>
  <inkml:trace contextRef="#ctx0" brushRef="#br0" timeOffset="53658.0915">13402 16166 12 0,'-3'3'6'0,"6"-1"-1"0,0-2 7 15,0 14-12-15,0-4 1 16,3 3-1-16,0 1 1 15,0-4-4-15,-3 3 1 16,3-2-2-16,-3-3 0 16</inkml:trace>
  <inkml:trace contextRef="#ctx0" brushRef="#br0" timeOffset="53823.6786">13456 15999 20 0,'0'0'10'0,"3"0"-13"16,-3 0 19-16,3 3-17 16,-3-3 0-16,6 3-8 15,0-3 0-15,0 2 9 16,3 1 0-16</inkml:trace>
  <inkml:trace contextRef="#ctx0" brushRef="#br0" timeOffset="54077.8651">13715 15960 14 0,'-3'0'7'0,"-9"16"-2"0,12-11 12 16,-3 5-16-16,3 6 0 16,-3 5 0-16,0-5 0 15,6 13-2-15,0 3 1 16,3 3 1-16,0-4 0 15,0 1-1-15,0-5 0 16,0-4-1-16,-3-1 1 16,3-7-4-16,-3-1 1 15,0-6-3-15,0 2 1 0,0-5-1 16,-3-5 0-16</inkml:trace>
  <inkml:trace contextRef="#ctx0" brushRef="#br0" timeOffset="54275.7045">13593 16134 13 0,'-9'-2'6'0,"9"4"-1"15,0-2 13-15,6 0-15 16,3 0 0-16,6 6 2 16,2-6 0-16,7 0-7 15,0 0 1-15,3-6 2 16,0-2 1-16,2 0-7 15,1-2 1-15,0 2-4 16,-6 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30:5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17302 4924 6 0,'2'3'3'0,"-2"-3"-1"16,0 0 3-16,3-6-3 15,0 1 0-15,6 8 2 16,0 7 1-16,3 14-6 15,6 2 1-15,0 11 3 0,-3 3 1 16,0-5-1-16,0 2 0 16,-1-3-2-1,1 0 0-15,-3-4-1 16,3 1 1-16,-3-10-1 0,3 1 0 16,-3-7 0-1,0-1 1-15,0-6 0 0,-3 0 1 16,0-6 0-16,-1-7 0 15,1-8 0-15,0-8 0 16,0-1-1-16,0-1 1 16,0-12-1-16,0 1 0 15,0-1-1-15,-3 1 0 16,0 0 0-16,0 4 0 16,-3 1 0-16,0 0 0 15,0 3-1-15,0 15 1 16,-3 3-3-16,3 0 0 0,-3 3-4 15,0 0 1-15,3-3-2 16,3 0 1-16</inkml:trace>
  <inkml:trace contextRef="#ctx0" brushRef="#br0" timeOffset="1861.3305">17227 4691 12 0,'-3'5'6'0,"3"17"-6"0,0-15 10 16,0 1-9-16,0 14 1 16,0 7 0-16,0 0 1 15,-3 18-4-15,3 12 1 16,0 4 2-16,0 1 0 16,0-9-2-16,0 1 1 15,3-11-1-15,3 0 0 16,0-22-4-16,6 1 1 15,3 3-3-15,6-1 1 16</inkml:trace>
  <inkml:trace contextRef="#ctx0" brushRef="#br0" timeOffset="2312.697">18078 4659 11 0,'-3'-5'5'0,"0"13"-4"0,3-3 7 15,0 3-6-15,-3 3 0 16,0 2 1-16,1 11 1 15,-1 13-5-15,3-8 1 16,0 16 3-16,0 11 0 16,0 4-2-16,0-1 1 0,0-7-1 15,0 1 1-15,0-5-5 16,3-3 0-16,2-11-3 16,4-2 0-16</inkml:trace>
  <inkml:trace contextRef="#ctx0" brushRef="#br0" timeOffset="2732.9362">18474 4895 9 0,'-3'0'4'0,"9"-5"0"0,-6 5 3 16,6 5-7-16,3 0 1 15,3 3 2-15,3 0 0 0,0-5-3 16,3-1 0-16,0-2 2 16,5 0 0-16,7-5-1 15,-3 0 1-15,-3 5-5 16,-3 0 0-16,-4 0-2 15,-5 5 1-15</inkml:trace>
  <inkml:trace contextRef="#ctx0" brushRef="#br0" timeOffset="2944.1357">18516 5149 11 0,'-6'0'5'0,"9"8"0"16,0-8 7-16,3 0-12 16,3 0 1-16,3 2-1 0,3 1 1 15,0-3-1-15,5 3 0 16,7-6-2-16,0 0 0 16,0 1-2-16,-1-6 0 15</inkml:trace>
  <inkml:trace contextRef="#ctx0" brushRef="#br0" timeOffset="3498.2964">19082 4903 9 0,'0'0'4'0,"0"-3"0"16,0 8 4-16,2 1-6 16,-2 4 0-16,0 6 1 15,0 5 1-15,0 0-5 16,0 1 1-16,0 1 2 15,0-1 1-15,0-1-2 16,-2 0 0-16,2 5 0 16,0-4 0-16,0-4-1 0,0-5 1 15,0-5-1-15,0 0 1 16,2-3 0-16,4-5 1 16,3-7-2-16,6-7 1 15,3-2 0-15,0-5 0 16,3 3-1-16,0-3 1 15,-4 5-1-15,1 0 0 16,-3 3 1-16,0-1 0 16,-3 6 0-16,0 0 1 15,-3 1-2-15,0 1 1 16,0 9 0-16,-3 0 0 0,0 2-1 16,0 5 0-16,0 4 0 15,-1 2 0-15,-2 2-1 16,0 3 0-16,3-2-3 15,-3-3 1-15,0 0-4 16,0-3 0-16</inkml:trace>
  <inkml:trace contextRef="#ctx0" brushRef="#br0" timeOffset="5314.182">17480 6249 11 0,'-6'0'5'0,"6"-2"1"0,0 2 3 16,0 0-8-16,3-3 1 15,6-2 0-15,6 0 0 16,3-1-3-16,6 1 0 15,2 2 2-15,1 1 1 16,3-1-2-16,0 0 1 16,2 1-1-16,-2-4 0 0,-3 4 0 15,-6 2 0 1,0-3-3-16,-6 3 0 16,-4 0-2-16,-5 0 0 15</inkml:trace>
  <inkml:trace contextRef="#ctx0" brushRef="#br0" timeOffset="5585.304">17537 6321 9 0,'-3'10'4'0,"6"12"0"16,0-9 5-16,0 8-7 16,-3 8 0-16,0 6 0 15,0-4 0-15,-3 6-3 16,3-5 0-16,0-3 2 16,0-2 0-16,0-4-3 15,0-4 0 1</inkml:trace>
  <inkml:trace contextRef="#ctx0" brushRef="#br0" timeOffset="5841.1458">17566 6456 11 0,'3'2'5'0,"9"-2"3"0,-6 0 3 0,3-2-11 16,3-1 0-16,3 3 0 16,0 0 0-16,0-2 0 15,9 2 0-15,-1 0 0 16,1-3 0-16,-3 3 0 16,-3-3 0-16,3 3-3 15,-6 3 0-15,-3 0-1 16,-1-1 0-16</inkml:trace>
  <inkml:trace contextRef="#ctx0" brushRef="#br0" timeOffset="6082.2801">17599 6675 9 0,'6'3'4'0,"18"0"-2"0,-15-3 5 16,3 0-7-16,3 2 0 16,3 1 0-16,5 0 1 15,1-3-1-15,0 2 0 16,3-2 0-16,-3-2 1 16,-4-1-2-16,-2-2 0 15,-3-1-2-15,-3-1 1 16</inkml:trace>
  <inkml:trace contextRef="#ctx0" brushRef="#br0" timeOffset="6516.1397">17328 6152 9 0,'-6'13'4'0,"3"26"-1"0,3-23 5 16,0 0-6-16,3 21 0 16,0 14 1-16,-3-4 1 15,-3 6-5-15,-3-3 1 16,0 6 2-16,0-6 0 0,1-10-1 15,2-11 0 1,0 3-2-16,3-6 1 16,3-2-5-16,3-5 1 0</inkml:trace>
  <inkml:trace contextRef="#ctx0" brushRef="#br0" timeOffset="7012.2848">18129 6167 10 0,'-3'3'5'0,"6"2"2"0,0 1 3 0,0 4-9 15,-3 9 1-15,3 2 1 16,0-3 0-16,0 19-4 16,-3 3 1-16,3 10 2 15,-3 3 1-15,3-10-2 16,-3 4 1-16,3-2-2 15,3-2 0-15,0-4-4 16,6-7 0-16,0-8-2 16,8-11 0-16</inkml:trace>
  <inkml:trace contextRef="#ctx0" brushRef="#br0" timeOffset="7537.8302">18575 6326 10 0,'3'3'5'0,"9"-1"-2"15,-6 4 5-15,0-4-7 16,6-2 0-16,9 6 0 15,-3-4 1-15,0 1-3 0,3 2 1 16,2-7 0-16,1-4 0 16,-6 4-1-16,-3-1 0 15,0-5-3-15,-3 5 0 16</inkml:trace>
  <inkml:trace contextRef="#ctx0" brushRef="#br0" timeOffset="7793.1576">18584 6556 8 0,'-3'6'4'0,"9"-6"0"15,-3-3 5-15,3 3-7 16,0 0 0-16,6 0 0 15,6 0 1-15,0 3-5 16,0-3 1-16,3 0 2 16,-1-3 0-16,1 3-4 15,0 0 1-15,-3-3-3 16,3 6 1-16</inkml:trace>
  <inkml:trace contextRef="#ctx0" brushRef="#br0" timeOffset="8752.8803">19192 6316 9 0,'3'0'4'0,"-6"5"-2"0,6-2 5 16,-3-1-6-16,0 1 0 16,0 10 1-16,-3 6 0 15,3-4-2-15,0 4 0 16,0-3 2-16,0-3 0 15,-3 6-1-15,3-6 1 16,0-3-1-16,0-2 0 16,0-8 0-16,3 3 0 15,6-6 0-15,-1-5 0 0,4-5-1 16,3-11 1-16,0-5-1 16,0 16 1-16,0 0-1 15,0 2 0-15,0 3 0 16,0 0 0-16,-1 3-1 15,1 2 1-15,-3-2 0 16,0 2 0-16,0 6 0 16,-3 5 1-16,-3 5-1 15,0-2 1-15,0 2 0 16,0-2 0-16,-3-1-1 16,3-2 1-16,-3-2-1 15,3-1 0-15,0 0 1 16,3-10 0-16,2-8-1 15,1-1 1-15,3-2 0 16,0 6 0 0,6-1-1-16,-3 3 1 15,-3 3-1-15,0 2 1 16,-4-5-1-16,1 8 1 16,0 8 0-16,0 6 0 15,0-1-1-15,-6 0 1 16,0 3-1-16,3 3 1 15,-3-4-3-15,0-1 0 16,0-4-6-16,3 3 1 16</inkml:trace>
  <inkml:trace contextRef="#ctx0" brushRef="#br0" timeOffset="144071.4778">12783 16346 4 0,'6'-11'2'0,"6"6"-2"16,-9 2 3-16,3 3-3 16,0-5 1-16,0 5 0 15,3 0 1-15,3 0-2 16,5-3 0-16,4 3 1 15,6 0 0-15,3 0 0 16,6 0 0-16,8 3 0 16,1-3 0-16,3 8 0 15,-1-8 1-15,1 5-2 16,2-2 1-16,1 0-1 16,6-1 1-16,5 1-1 15,4 0 1-15,-1-1 0 16,0-2 1-16,4 0-1 15,-1 0 0-15,4 0 0 16,2-2 0-16,4-1 0 0,-1 0 0 16,3-5-1-16,1 3 1 15,5-3-1-15,0 0 0 16,-2 3 0-16,-1-3 0 16,-3 3 0-16,7-1 0 15,2 1-1-15,-9-3 1 16,4 8 0-16,-1-8 1 15,-2 3-1-15,2-3 0 16,0 3 0-16,-5-6 0 0,2 3 0 16,0 6 0-16,-2-4 0 15,5 4 0-15,-6-4 0 16,-2 6 0-16,-1 0 0 16,1 6 0-16,-1-4 0 15,1-2 0-15,-1 6 0 16,-6-4 0-16,1 3-1 15,2 3 1-15,1 0 0 16,-7 0 0-16,1 0 0 16,-1 0 1-16,-5 5-2 15,-4-2 1-15,1-3 0 16,2 2 1-16,-5-2-1 16,-3-5 0-16,2 5-1 15,4-5 1-15,-4-1 0 16,1-2 0-16,-4-2 0 15,4 2 1-15,-3-3-1 16,-4 0 0-16,1-2 0 16,2 5 0-16,4-3 0 0,0-2 1 15,-1 2-1-15,4-2 0 0,-1 3 0 16,4-4 0 0,-1 1 0-16,7-3 0 15,-1 0 0-15,1 5 0 16,-1-2 0-16,4 3 0 15,-1-4 0-15,-5 4 0 16,2-1 0-16,4 3 1 16,-1-3-1-16,-5 1 0 0,2 2 0 15,-2 0 0-15,-1 5 0 16,-2-2 0-16,-1-1 0 16,10-2 0-16,-13 6-1 15,1-4 1-15,-1 3 0 16,1-2 0-16,-4-3 0 15,-2 5 1-15,3-2-1 16,-4-3 0-16,-2 3 0 16,-3-1 0-16,-4 1 0 15,-5 0 0-15,-3-1-2 16,-7 1 1-16,1-3-3 16,-6 0 1-16,-3 0-2 15,0-3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35:19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13655 16939 12 0,'-9'8'6'0,"-6"-22"1"0,15 14 6 16,0-8-12-16,0 8 0 16,3-2 0-16,0 4 1 15,3 12-3-15,6 7 1 16,0 8 0-16,0-3 1 0,3 9-1 16,0-1 0-16,3 1 0 15,-3-6 0-15,-1-6 0 16,-2-4 0-16,0-6 1 15,0-5 0-15,-3-8 0 16,0-16 0-16,0 6 1 16,-3-9 0-16,-3-5-1 15,0-5 1-15,0 0-1 16,0-3 0-16,0 3-1 16,0 11 1-16,0 2-1 15,-3 3 0-15,3-1-1 16,0 6 1-16,0 6-2 15,3-3 1-15,0 5-3 16,0 0 0-16,2 2-3 16,1 1 1-16</inkml:trace>
  <inkml:trace contextRef="#ctx0" brushRef="#br0" timeOffset="450.4351">14123 16917 11 0,'-6'-2'5'0,"9"10"2"0,0-14 4 16,-6 6-9-16,3-2 1 0,-3-3 0 15,0 10 1-15,-3-3-5 16,0-4 1-16,-3-3 2 15,0 5 1-15,-3 0-2 16,-3 5 0-16,0-3-1 16,3 6 1-16,0 0-1 15,0 3 0-15,4-1-1 16,2 6 0-16,3-2 0 16,6-1 0-16,6 3 0 15,2-6 1-15,7 6-1 16,3-5 1-16,3-3 0 15,0 2 1-15,-6 4 0 16,-4-4 0-16,-2-5 0 16,-3-5 1-16,-6 8 0 15,-6 13 1-15,-6 3-1 16,-8 0 0-16,-1-5-2 0,-3-4 0 16,3-4-5-16,3-11 0 15,9 0-3-15,9-11 0 16</inkml:trace>
  <inkml:trace contextRef="#ctx0" brushRef="#br0" timeOffset="976.2769">15075 16925 16 0,'-12'-8'8'0,"0"6"-5"16,3 2 12-16,-3 2-15 15,-2 6 1-15,-7-10-1 16,0 4 1-16,0 4-1 0,6 2 0 16,3 2 1-1,3 3 0-15,6 1-1 0,6 2 0 16,9-1 0-16,3 1 1 15,6 3-1-15,0-9 0 16,0 6 0-16,-1 3 0 16,-5-3 1-16,-3 2 0 15,-3-5 0-15,-6 3 1 16,-3 8 0-16,-9-3 1 16,-9-5-2-16,-8 5 0 15,-1-5-3-15,6-8 1 0,3 0-5 16,3-3 1-16,9-13-3 15,12-7 0-15</inkml:trace>
  <inkml:trace contextRef="#ctx0" brushRef="#br0" timeOffset="1245.9726">15251 16976 21 0,'-3'0'10'0,"-3"0"-9"16,6 0 18-16,0 0-20 16,0 2 0-16,0 9 0 15,3 5 1-15,3 8 0 16,0-1 1-16,3 20-1 16,-1-4 0-16,1 9 1 0,0-3 0 15,0 0-1-15,0 5 1 16,0-5-2-16,-3-5 1 15,0-3-3-15,0-8 0 16,-3-8-4-16,0-2 1 16</inkml:trace>
  <inkml:trace contextRef="#ctx0" brushRef="#br0" timeOffset="1515.8441">15197 17007 11 0,'18'-2'5'0,"21"4"2"16,-27-2 5-16,5 0-10 15,4 6 0-15,0-4 1 16,3 6 0-16,0-2-4 16,-3-4 1-16,-7 9 3 15,1-3 0-15,-9 2-1 16,-9 4 1-16,-9-1-2 15,-3-3 0-15,-5 12-1 16,-1-12 0-16,3 3-5 16,3-5 1-16,6 0-4 15,6 0 1-15</inkml:trace>
  <inkml:trace contextRef="#ctx0" brushRef="#br0" timeOffset="1981.8135">15742 17042 11 0,'-6'-3'5'0,"-9"-13"3"0,9 16 4 16,-3-8-11-16,-6 8 1 15,0-2 0-15,-3 2 0 16,1 2-3-16,2 4 0 0,3 2 2 15,0 5 0-15,3 3-2 16,0 2 1-16,3 1-1 16,3-1 1-16,3-2-1 15,3-3 0-15,0 1 0 16,3-12 0-16,3-2 0 16,3-8 0-16,0 3 1 15,3 0 0-15,-3-6-1 16,2 3 1-16,-2-2 0 15,-3 2 1-15,-3 0 1 16,0 2 0-16,0 1-1 16,0 3 1-16,3 2 0 15,0 2 0-15,3 3-1 16,0 1 1-16,0-4-2 16,0 4 1-16,-4-4-1 15,1 6 0-15,-3-8-2 0,3 8 0 16,0-3-3-16,0-2 0 15,3 5-2-15,3-5 1 16</inkml:trace>
  <inkml:trace contextRef="#ctx0" brushRef="#br0" timeOffset="4684.6561">16295 16933 11 0,'-11'3'5'0,"-4"0"-2"15,12-6 6-15,0 3-8 16,-3 0 0-16,-3 5 1 15,0 1 0-15,0 1-3 16,0 1 1-16,3 0 1 16,0 0 0-16,3 3-1 15,0-1 0-15,3-2 0 16,6 0 1-16,3 6-1 16,0-6 1-16,3-1-1 15,0 1 1-15,3-2 0 16,-3 2 0-16,-1 0 0 15,1-6 0-15,-6 6 0 16,0-3 0-16,-6 1 0 16,-3-4 1-16,-3 12-1 0,-3-6 0 15,1-1-1-15,-1-4 1 16,3 2-5-16,0-2 1 16,3 0-3-16,3-3 0 15</inkml:trace>
  <inkml:trace contextRef="#ctx0" brushRef="#br0" timeOffset="5089.8947">16531 17021 11 0,'6'0'5'0,"2"-6"1"0,-2 4 6 0,0-4-11 16,3-2 0-16,0-2 0 15,3-1 1-15,-3 3-2 16,0-2 0-16,-3 2 2 16,-3 5 0-16,-3-5 0 15,-3 3 1 1,-9-6-1 0,0 3 0-16,0 8 0 15,0 0 0-15,0 0-2 16,3 6 1-16,1-4-2 15,-1 12 1-15,3 1-1 16,0 7 1-16,3 1-1 16,0 1 1-16,3-3-1 15,3-5 1-15,3 8 0 0,3-11 0 16,3 3-1-16,2-8 1 16,4-3-2-16,6-5 1 15,0 0-3-15,0 0 1 16,0 0-4-16,-4 0 1 15</inkml:trace>
  <inkml:trace contextRef="#ctx0" brushRef="#br0" timeOffset="9189.5751">15908 16941 6 0,'-5'-8'3'0,"8"16"1"16,-3-8 3-16,0 0-7 16,0 0 0-16,0 0 0 0,2 0 0 15,1 6 0-15,3 1 0 16,3 7 0-16,0 4 1 16,0 3 0-16,0 1 0 15,-3 1-1-15,3 1 1 16,-3 3-1-16,0-9 0 15,0-2 0-15,0-3 1 16,-3 1 0-16,0-7 0 16,0-4 0-16,-3-3 0 0,0 0 0 15,-3-8 1 1,3 0-1-16,-3-5 1 16,6-11-1-1,0 6 0-15,0-1-1 16,0-5 0-16,0 11 0 15,3-3 1-15,-3 0-1 16,3 6 0-16,0-1 0 16,-1 3 0-16,1 0-1 15,0 0 1-15,3 8-1 16,0 6 1-16,6 2-3 16,-6 2 1-16,0 1-2 15,0 5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9T08:41:25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8797 10948 11 0,'-23'-5'5'0,"20"5"-5"15,3 0 5-15,0 0-5 16,0 0 0-16,3-2 4 15,3-1 0-15,3-2-4 16,2-1 0-16,4-2 2 16,9 0 0-16,3 3 0 15,9-3 0-15,2 3-1 16,1-3 0-16,3 0-1 0,5 0 1 16,7 5-1-16,-3-2 1 15,8 0 0-15,1 0 0 0,-1-1-1 16,-2 1 1-16,-1 0-1 15,1-1 0 1,-4 4 0-16,4 2 1 16,-1 0-1-16,7 0 0 15,-6 0 0-15,-1 0 0 16,1 2 0-16,-1 4 0 0,-2-4 0 16,-1 1 0-16,-2 0 0 15,3-1 0-15,-1 4 0 16,-2-4 1-16,-1-2-1 15,4 0 1-15,-1 0-1 16,4 0 1-16,0-2-1 16,5 2 1-16,-8-3-1 15,-1-2 1-15,-2-1-1 16,-4 1 0-16,4 5 0 16,0 0 1-16,-1-3-1 15,1 3 0-15,2-8 0 16,1 6 0-16,0-1 0 15,-7-2 0-15,-2 2 0 16,-3 1 0-16,-4-1-1 16,1-2 0-16,0-1-5 15,-4 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19-Oct-15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with the QUEUE </a:t>
            </a:r>
            <a:r>
              <a:rPr lang="en-US" dirty="0" err="1" smtClean="0"/>
              <a:t>alg</a:t>
            </a:r>
            <a:r>
              <a:rPr lang="en-US" dirty="0" smtClean="0"/>
              <a:t> is that here we compute the new</a:t>
            </a:r>
            <a:r>
              <a:rPr lang="en-US" baseline="0" dirty="0" smtClean="0"/>
              <a:t> frontier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with the QUEUE </a:t>
            </a:r>
            <a:r>
              <a:rPr lang="en-US" dirty="0" err="1" smtClean="0"/>
              <a:t>alg</a:t>
            </a:r>
            <a:r>
              <a:rPr lang="en-US" dirty="0" smtClean="0"/>
              <a:t> is that here we compute the new</a:t>
            </a:r>
            <a:r>
              <a:rPr lang="en-US" baseline="0" dirty="0" smtClean="0"/>
              <a:t> frontier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9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BFS tree: tree generated by parent</a:t>
            </a:r>
            <a:r>
              <a:rPr lang="en-US" baseline="0" dirty="0" smtClean="0"/>
              <a:t> relation</a:t>
            </a:r>
          </a:p>
          <a:p>
            <a:r>
              <a:rPr lang="en-US" baseline="0" dirty="0" smtClean="0"/>
              <a:t>all nodes reachable from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8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8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30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L06.01</a:t>
            </a:r>
            <a:br>
              <a:rPr lang="en-US" dirty="0" smtClean="0"/>
            </a:br>
            <a:r>
              <a:rPr lang="en-US" dirty="0" smtClean="0"/>
              <a:t>Graph, Breadth-First-Search (BFS)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lang="en-US" sz="4000" dirty="0" smtClean="0"/>
              <a:t>State exploration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start vertex</a:t>
            </a:r>
          </a:p>
          <a:p>
            <a:r>
              <a:rPr lang="en-US" dirty="0" smtClean="0"/>
              <a:t>6 others reachable by one 90° turn</a:t>
            </a:r>
          </a:p>
          <a:p>
            <a:r>
              <a:rPr lang="en-US" dirty="0" smtClean="0"/>
              <a:t>From those, 27 others by another</a:t>
            </a:r>
          </a:p>
          <a:p>
            <a:r>
              <a:rPr lang="en-US" dirty="0" smtClean="0"/>
              <a:t>And so on</a:t>
            </a:r>
          </a:p>
        </p:txBody>
      </p:sp>
      <p:graphicFrame>
        <p:nvGraphicFramePr>
          <p:cNvPr id="8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457200"/>
          <a:ext cx="42672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90° and 180°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1847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9,992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50,136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33,058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227,526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114,149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870,072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360,508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1,887,748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930,588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623,800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1,350,852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2,644</a:t>
                      </a:r>
                      <a:endParaRPr lang="en-US" dirty="0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782,536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90,280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433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33400" y="5334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71600" y="4419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71600" y="4800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71600" y="5181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71600" y="5562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71600" y="5943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71600" y="6324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cxnSp>
        <p:nvCxnSpPr>
          <p:cNvPr id="21" name="Straight Connector 20"/>
          <p:cNvCxnSpPr>
            <a:stCxn id="9" idx="7"/>
            <a:endCxn id="14" idx="3"/>
          </p:cNvCxnSpPr>
          <p:nvPr/>
        </p:nvCxnSpPr>
        <p:spPr>
          <a:xfrm rot="5400000" flipH="1" flipV="1">
            <a:off x="690422" y="4652822"/>
            <a:ext cx="752756" cy="6765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5" idx="2"/>
          </p:cNvCxnSpPr>
          <p:nvPr/>
        </p:nvCxnSpPr>
        <p:spPr>
          <a:xfrm rot="5400000" flipH="1" flipV="1">
            <a:off x="823772" y="4819650"/>
            <a:ext cx="452578" cy="6430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6" idx="2"/>
          </p:cNvCxnSpPr>
          <p:nvPr/>
        </p:nvCxnSpPr>
        <p:spPr>
          <a:xfrm flipV="1">
            <a:off x="762000" y="5295900"/>
            <a:ext cx="609600" cy="1524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6"/>
            <a:endCxn id="17" idx="2"/>
          </p:cNvCxnSpPr>
          <p:nvPr/>
        </p:nvCxnSpPr>
        <p:spPr>
          <a:xfrm>
            <a:off x="762000" y="5448300"/>
            <a:ext cx="60960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8" idx="2"/>
          </p:cNvCxnSpPr>
          <p:nvPr/>
        </p:nvCxnSpPr>
        <p:spPr>
          <a:xfrm rot="16200000" flipH="1">
            <a:off x="785672" y="5471972"/>
            <a:ext cx="528778" cy="6430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9" idx="5"/>
          </p:cNvCxnSpPr>
          <p:nvPr/>
        </p:nvCxnSpPr>
        <p:spPr>
          <a:xfrm rot="16200000" flipV="1">
            <a:off x="652322" y="5605322"/>
            <a:ext cx="828956" cy="6765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209800" y="43434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209800" y="4495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09800" y="46482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209800" y="4800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209800" y="4953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09800" y="51054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09800" y="5257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09800" y="54102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209800" y="5562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209800" y="5715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09800" y="58674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09800" y="6019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209800" y="61722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366FF"/>
              </a:solidFill>
            </a:endParaRPr>
          </a:p>
        </p:txBody>
      </p:sp>
      <p:cxnSp>
        <p:nvCxnSpPr>
          <p:cNvPr id="50" name="Straight Connector 49"/>
          <p:cNvCxnSpPr>
            <a:stCxn id="14" idx="6"/>
            <a:endCxn id="37" idx="2"/>
          </p:cNvCxnSpPr>
          <p:nvPr/>
        </p:nvCxnSpPr>
        <p:spPr>
          <a:xfrm flipV="1">
            <a:off x="1600200" y="4457700"/>
            <a:ext cx="609600" cy="76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6"/>
            <a:endCxn id="38" idx="2"/>
          </p:cNvCxnSpPr>
          <p:nvPr/>
        </p:nvCxnSpPr>
        <p:spPr>
          <a:xfrm>
            <a:off x="1600200" y="4533900"/>
            <a:ext cx="609600" cy="76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5"/>
            <a:endCxn id="40" idx="2"/>
          </p:cNvCxnSpPr>
          <p:nvPr/>
        </p:nvCxnSpPr>
        <p:spPr>
          <a:xfrm rot="16200000" flipH="1">
            <a:off x="1738172" y="4443272"/>
            <a:ext cx="300178" cy="6430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4" idx="5"/>
            <a:endCxn id="41" idx="2"/>
          </p:cNvCxnSpPr>
          <p:nvPr/>
        </p:nvCxnSpPr>
        <p:spPr>
          <a:xfrm rot="16200000" flipH="1">
            <a:off x="1661972" y="4519472"/>
            <a:ext cx="452578" cy="6430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5"/>
            <a:endCxn id="42" idx="2"/>
          </p:cNvCxnSpPr>
          <p:nvPr/>
        </p:nvCxnSpPr>
        <p:spPr>
          <a:xfrm rot="16200000" flipH="1">
            <a:off x="1585772" y="4595672"/>
            <a:ext cx="604978" cy="6430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" idx="6"/>
            <a:endCxn id="39" idx="2"/>
          </p:cNvCxnSpPr>
          <p:nvPr/>
        </p:nvCxnSpPr>
        <p:spPr>
          <a:xfrm>
            <a:off x="1600200" y="4533900"/>
            <a:ext cx="60960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" idx="6"/>
            <a:endCxn id="43" idx="2"/>
          </p:cNvCxnSpPr>
          <p:nvPr/>
        </p:nvCxnSpPr>
        <p:spPr>
          <a:xfrm>
            <a:off x="1600200" y="4914900"/>
            <a:ext cx="60960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5" idx="6"/>
            <a:endCxn id="44" idx="2"/>
          </p:cNvCxnSpPr>
          <p:nvPr/>
        </p:nvCxnSpPr>
        <p:spPr>
          <a:xfrm>
            <a:off x="1600200" y="4914900"/>
            <a:ext cx="609600" cy="609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5"/>
            <a:endCxn id="45" idx="2"/>
          </p:cNvCxnSpPr>
          <p:nvPr/>
        </p:nvCxnSpPr>
        <p:spPr>
          <a:xfrm rot="16200000" flipH="1">
            <a:off x="1547672" y="5014772"/>
            <a:ext cx="681178" cy="6430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5"/>
            <a:endCxn id="46" idx="2"/>
          </p:cNvCxnSpPr>
          <p:nvPr/>
        </p:nvCxnSpPr>
        <p:spPr>
          <a:xfrm rot="16200000" flipH="1">
            <a:off x="1471472" y="5090972"/>
            <a:ext cx="833578" cy="6430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4"/>
            <a:endCxn id="47" idx="2"/>
          </p:cNvCxnSpPr>
          <p:nvPr/>
        </p:nvCxnSpPr>
        <p:spPr>
          <a:xfrm rot="16200000" flipH="1">
            <a:off x="1371600" y="5143500"/>
            <a:ext cx="952500" cy="7239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8" idx="6"/>
            <a:endCxn id="38" idx="2"/>
          </p:cNvCxnSpPr>
          <p:nvPr/>
        </p:nvCxnSpPr>
        <p:spPr>
          <a:xfrm flipV="1">
            <a:off x="1600200" y="4610100"/>
            <a:ext cx="609600" cy="14478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7" idx="6"/>
            <a:endCxn id="43" idx="2"/>
          </p:cNvCxnSpPr>
          <p:nvPr/>
        </p:nvCxnSpPr>
        <p:spPr>
          <a:xfrm flipV="1">
            <a:off x="1600200" y="5372100"/>
            <a:ext cx="609600" cy="3048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7" idx="7"/>
          </p:cNvCxnSpPr>
          <p:nvPr/>
        </p:nvCxnSpPr>
        <p:spPr>
          <a:xfrm rot="5400000" flipH="1" flipV="1">
            <a:off x="3014522" y="3657600"/>
            <a:ext cx="109678" cy="13288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7" idx="6"/>
          </p:cNvCxnSpPr>
          <p:nvPr/>
        </p:nvCxnSpPr>
        <p:spPr>
          <a:xfrm>
            <a:off x="2438400" y="4457700"/>
            <a:ext cx="1371600" cy="1143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7" idx="6"/>
          </p:cNvCxnSpPr>
          <p:nvPr/>
        </p:nvCxnSpPr>
        <p:spPr>
          <a:xfrm>
            <a:off x="2438400" y="4457700"/>
            <a:ext cx="1371600" cy="4953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67600" y="6172201"/>
            <a:ext cx="1676400" cy="49244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Can be solved in at most 11 or 14 steps</a:t>
            </a:r>
            <a:endParaRPr lang="en-US" sz="1300" dirty="0"/>
          </a:p>
        </p:txBody>
      </p:sp>
      <p:cxnSp>
        <p:nvCxnSpPr>
          <p:cNvPr id="3" name="Straight Arrow Connector 2"/>
          <p:cNvCxnSpPr>
            <a:stCxn id="110" idx="1"/>
          </p:cNvCxnSpPr>
          <p:nvPr/>
        </p:nvCxnSpPr>
        <p:spPr bwMode="auto">
          <a:xfrm flipH="1" flipV="1">
            <a:off x="5029200" y="5067303"/>
            <a:ext cx="2438400" cy="1351120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10" idx="1"/>
          </p:cNvCxnSpPr>
          <p:nvPr/>
        </p:nvCxnSpPr>
        <p:spPr bwMode="auto">
          <a:xfrm flipH="1" flipV="1">
            <a:off x="5029200" y="6172203"/>
            <a:ext cx="2438400" cy="246220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4495800" y="4914900"/>
            <a:ext cx="762000" cy="2667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495800" y="5994400"/>
            <a:ext cx="762000" cy="2667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467600" y="5219700"/>
            <a:ext cx="1295400" cy="0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096000" y="6309360"/>
            <a:ext cx="1295400" cy="0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80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Representation of graph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358900"/>
            <a:ext cx="8328891" cy="4114800"/>
          </a:xfrm>
        </p:spPr>
        <p:txBody>
          <a:bodyPr/>
          <a:lstStyle/>
          <a:p>
            <a:r>
              <a:rPr lang="en-US" sz="2800" dirty="0" smtClean="0"/>
              <a:t>To solve graph problems, must examine graph</a:t>
            </a:r>
          </a:p>
          <a:p>
            <a:r>
              <a:rPr lang="en-US" sz="2800" dirty="0" smtClean="0"/>
              <a:t>So need to represent in computer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Four representations </a:t>
            </a:r>
            <a:r>
              <a:rPr lang="en-US" sz="2800" dirty="0" smtClean="0"/>
              <a:t>with pros/cons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Adjacency lists (of neighbors of each vertex)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Incidence lists (of edges from each vertex)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Adjacency matrix (of which pairs are adjacent)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Implicit representation (as neighbor function)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8223738" cy="584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01600" y="3383280"/>
              <a:ext cx="4084200" cy="295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7280" y="3378960"/>
                <a:ext cx="4092480" cy="29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9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60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48120" y="3255480"/>
              <a:ext cx="1370880" cy="9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4880" y="3251880"/>
                <a:ext cx="137772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6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26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88080" y="3771000"/>
              <a:ext cx="2353320" cy="49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4120" y="3765960"/>
                <a:ext cx="2361960" cy="4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0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id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4" y="1592620"/>
            <a:ext cx="8081818" cy="44094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list - 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17480" y="3577680"/>
              <a:ext cx="816840" cy="425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800" y="3573000"/>
                <a:ext cx="825480" cy="4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5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55840" y="3393720"/>
              <a:ext cx="7333200" cy="255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2600" y="3390840"/>
                <a:ext cx="7340400" cy="25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6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0-19 at 12.36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1" y="426027"/>
            <a:ext cx="6997700" cy="612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01880" y="1675440"/>
              <a:ext cx="2529360" cy="4211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9360" y="1672200"/>
                <a:ext cx="2535120" cy="42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907160" y="6087600"/>
              <a:ext cx="1099800" cy="217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2480" y="6082200"/>
                <a:ext cx="110844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1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28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157560" y="3883320"/>
              <a:ext cx="975240" cy="58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3960" y="3879000"/>
                <a:ext cx="98316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5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graph</a:t>
            </a:r>
          </a:p>
          <a:p>
            <a:r>
              <a:rPr lang="en-US" dirty="0" smtClean="0"/>
              <a:t>4 ways to represent a graph</a:t>
            </a:r>
          </a:p>
          <a:p>
            <a:r>
              <a:rPr lang="en-US" dirty="0" smtClean="0"/>
              <a:t>How to construct a tree from graph</a:t>
            </a:r>
          </a:p>
          <a:p>
            <a:pPr lvl="1"/>
            <a:r>
              <a:rPr lang="en-US" dirty="0" smtClean="0"/>
              <a:t>BFS (today)</a:t>
            </a:r>
          </a:p>
          <a:p>
            <a:pPr lvl="1"/>
            <a:r>
              <a:rPr lang="en-US" dirty="0" smtClean="0"/>
              <a:t>DFS (</a:t>
            </a:r>
            <a:r>
              <a:rPr lang="en-US" smtClean="0"/>
              <a:t>next lecture)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1" y="999836"/>
            <a:ext cx="87630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Tree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restricted form of a graph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have a parent-child relationship </a:t>
            </a:r>
            <a:endParaRPr lang="en-US" sz="2800" dirty="0">
              <a:latin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Directed Acyclic Graph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single parent</a:t>
            </a:r>
            <a:endParaRPr lang="en-US" sz="2800" dirty="0">
              <a:latin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Trees don</a:t>
            </a:r>
            <a:r>
              <a:rPr lang="fr-FR" sz="2800" dirty="0" smtClean="0">
                <a:latin typeface="Calibri"/>
                <a:cs typeface="Calibri"/>
              </a:rPr>
              <a:t>’</a:t>
            </a:r>
            <a:r>
              <a:rPr lang="en-US" sz="2800" dirty="0" smtClean="0">
                <a:latin typeface="Calibri"/>
                <a:cs typeface="Calibri"/>
              </a:rPr>
              <a:t>t need directed edges: their parent-child relation is implicit from tree structure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Many different trees </a:t>
            </a:r>
            <a:r>
              <a:rPr lang="en-US" sz="2800" dirty="0" smtClean="0">
                <a:latin typeface="Calibri"/>
                <a:cs typeface="Calibri"/>
              </a:rPr>
              <a:t>can be constructed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from a given graph </a:t>
            </a:r>
          </a:p>
          <a:p>
            <a:r>
              <a:rPr lang="en-US" sz="2800" b="1" dirty="0" smtClean="0">
                <a:latin typeface="Calibri"/>
                <a:cs typeface="Calibri"/>
              </a:rPr>
              <a:t>Forest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set of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83680" y="42840"/>
              <a:ext cx="6104160" cy="4779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80" y="37080"/>
                <a:ext cx="6112800" cy="47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662520" y="3666960"/>
              <a:ext cx="2083320" cy="179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6760" y="3662280"/>
                <a:ext cx="209592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5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393700"/>
            <a:ext cx="468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Examples of tree constructions</a:t>
            </a:r>
          </a:p>
        </p:txBody>
      </p:sp>
      <p:pic>
        <p:nvPicPr>
          <p:cNvPr id="2" name="Picture 1" descr="Multiple_minimum_spanning_tree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987135"/>
            <a:ext cx="2960255" cy="5592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2306" y="1512531"/>
            <a:ext cx="176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 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901" y="3555847"/>
            <a:ext cx="3492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Minimum spanning tree 1, </a:t>
            </a:r>
          </a:p>
          <a:p>
            <a:r>
              <a:rPr lang="en-US" sz="2400" dirty="0" smtClean="0"/>
              <a:t>constructed from 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0901" y="5486247"/>
            <a:ext cx="3492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Minimum spanning tree 2,</a:t>
            </a:r>
          </a:p>
          <a:p>
            <a:r>
              <a:rPr lang="en-US" sz="2400" dirty="0"/>
              <a:t>constructed from </a:t>
            </a:r>
            <a:r>
              <a:rPr lang="en-US" sz="2400" dirty="0" smtClean="0"/>
              <a:t>G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717720" y="3958560"/>
              <a:ext cx="3098520" cy="820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840" y="3953160"/>
                <a:ext cx="3106080" cy="8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7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Search a graph to generate a tree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Breadth first search (BFS)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vertex </a:t>
            </a:r>
            <a:r>
              <a:rPr lang="en-US" dirty="0" err="1" smtClean="0"/>
              <a:t>v</a:t>
            </a:r>
            <a:endParaRPr lang="en-US" dirty="0" smtClean="0"/>
          </a:p>
          <a:p>
            <a:r>
              <a:rPr lang="en-US" dirty="0" smtClean="0"/>
              <a:t>list all its neighbors (distance 1 from v)</a:t>
            </a:r>
          </a:p>
          <a:p>
            <a:r>
              <a:rPr lang="en-US" dirty="0" smtClean="0"/>
              <a:t>then all their neighbors (distance 2 from v)</a:t>
            </a:r>
          </a:p>
          <a:p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algorithm starting at v:</a:t>
            </a:r>
          </a:p>
          <a:p>
            <a:pPr lvl="1"/>
            <a:r>
              <a:rPr lang="en-US" dirty="0" smtClean="0"/>
              <a:t>define frontier F</a:t>
            </a:r>
          </a:p>
          <a:p>
            <a:pPr lvl="1"/>
            <a:r>
              <a:rPr lang="en-US" dirty="0" smtClean="0"/>
              <a:t>initially F={v} </a:t>
            </a:r>
          </a:p>
          <a:p>
            <a:pPr lvl="1"/>
            <a:r>
              <a:rPr lang="en-US" dirty="0" smtClean="0"/>
              <a:t>repeat: F’= all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neighbors of vertices in F, F=F’</a:t>
            </a:r>
          </a:p>
          <a:p>
            <a:pPr lvl="1"/>
            <a:r>
              <a:rPr lang="en-US" dirty="0" smtClean="0"/>
              <a:t>until all vertices are found</a:t>
            </a:r>
            <a:endParaRPr lang="en-US" dirty="0"/>
          </a:p>
        </p:txBody>
      </p:sp>
      <p:pic>
        <p:nvPicPr>
          <p:cNvPr id="4" name="Picture 3" descr="diagram8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43200"/>
            <a:ext cx="41148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3581400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648200" y="3048000"/>
            <a:ext cx="1371600" cy="0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rgbClr val="00838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419600" y="2594570"/>
            <a:ext cx="167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distance = 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81307" y="3009900"/>
            <a:ext cx="152400" cy="152400"/>
          </a:xfrm>
          <a:prstGeom prst="ellipse">
            <a:avLst/>
          </a:prstGeom>
          <a:solidFill>
            <a:srgbClr val="008380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724400" y="3810000"/>
            <a:ext cx="152400" cy="152400"/>
          </a:xfrm>
          <a:prstGeom prst="ellipse">
            <a:avLst/>
          </a:prstGeom>
          <a:solidFill>
            <a:srgbClr val="008380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092200"/>
            <a:ext cx="7772400" cy="5181600"/>
          </a:xfrm>
        </p:spPr>
        <p:txBody>
          <a:bodyPr/>
          <a:lstStyle/>
          <a:p>
            <a:r>
              <a:rPr lang="en-US" sz="2800" dirty="0" smtClean="0"/>
              <a:t>Like exploring a maze</a:t>
            </a:r>
          </a:p>
          <a:p>
            <a:r>
              <a:rPr lang="en-US" sz="2800" dirty="0" smtClean="0"/>
              <a:t>From current vertex, move to another</a:t>
            </a:r>
          </a:p>
          <a:p>
            <a:r>
              <a:rPr lang="en-US" sz="2800" dirty="0" smtClean="0"/>
              <a:t>Until you get stuck</a:t>
            </a:r>
          </a:p>
          <a:p>
            <a:r>
              <a:rPr lang="en-US" sz="2800" dirty="0" smtClean="0"/>
              <a:t>Then </a:t>
            </a:r>
            <a:r>
              <a:rPr lang="en-US" sz="2800" dirty="0" smtClean="0">
                <a:solidFill>
                  <a:srgbClr val="FF0000"/>
                </a:solidFill>
              </a:rPr>
              <a:t>backtrack</a:t>
            </a:r>
            <a:r>
              <a:rPr lang="en-US" sz="2800" dirty="0" smtClean="0"/>
              <a:t> till you find a new place to explore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Picture 4" descr="diagram9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2385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725790" cy="779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traversal </a:t>
            </a:r>
            <a:r>
              <a:rPr lang="en-US" dirty="0" smtClean="0"/>
              <a:t>order of BFS </a:t>
            </a:r>
            <a:r>
              <a:rPr lang="en-US" dirty="0" err="1" smtClean="0"/>
              <a:t>vs</a:t>
            </a:r>
            <a:r>
              <a:rPr lang="en-US" dirty="0" smtClean="0"/>
              <a:t> DFS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" name="Picture 5" descr="bfsd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1609898"/>
            <a:ext cx="8631780" cy="3851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119" y="805025"/>
            <a:ext cx="7738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(P.S. this is just a node traversal order, not constructing tree from graph)</a:t>
            </a:r>
          </a:p>
        </p:txBody>
      </p:sp>
    </p:spTree>
    <p:extLst>
      <p:ext uri="{BB962C8B-B14F-4D97-AF65-F5344CB8AC3E}">
        <p14:creationId xmlns:p14="http://schemas.microsoft.com/office/powerpoint/2010/main" val="4753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What happens if unknowingly </a:t>
            </a:r>
            <a:r>
              <a:rPr lang="en-US" dirty="0" smtClean="0">
                <a:solidFill>
                  <a:srgbClr val="FF0000"/>
                </a:solidFill>
              </a:rPr>
              <a:t>revisit</a:t>
            </a:r>
            <a:r>
              <a:rPr lang="en-US" dirty="0" smtClean="0"/>
              <a:t> a vertex?</a:t>
            </a:r>
          </a:p>
          <a:p>
            <a:r>
              <a:rPr lang="en-US" dirty="0" smtClean="0"/>
              <a:t>BFS: get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 notion of distance</a:t>
            </a:r>
          </a:p>
          <a:p>
            <a:r>
              <a:rPr lang="en-US" dirty="0" smtClean="0"/>
              <a:t>DFS: go in </a:t>
            </a:r>
            <a:r>
              <a:rPr lang="en-US" dirty="0" smtClean="0">
                <a:solidFill>
                  <a:srgbClr val="FF0000"/>
                </a:solidFill>
              </a:rPr>
              <a:t>circles</a:t>
            </a:r>
          </a:p>
          <a:p>
            <a:r>
              <a:rPr lang="en-US" dirty="0" smtClean="0"/>
              <a:t>Solution: </a:t>
            </a:r>
            <a:r>
              <a:rPr lang="en-US" u="sng" dirty="0" smtClean="0">
                <a:solidFill>
                  <a:srgbClr val="0000FF"/>
                </a:solidFill>
              </a:rPr>
              <a:t>mark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if you’ve seen it before, 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9300"/>
            <a:ext cx="2914234" cy="303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1766" y="1115080"/>
            <a:ext cx="513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</a:rPr>
              <a:t>level</a:t>
            </a:r>
            <a:r>
              <a:rPr lang="en-US" sz="1400" dirty="0" smtClean="0">
                <a:solidFill>
                  <a:srgbClr val="3366FF"/>
                </a:solidFill>
              </a:rPr>
              <a:t>: stores the nodes </a:t>
            </a:r>
            <a:r>
              <a:rPr lang="en-US" sz="1400" u="sng" dirty="0" smtClean="0">
                <a:solidFill>
                  <a:srgbClr val="3366FF"/>
                </a:solidFill>
              </a:rPr>
              <a:t>seen so far </a:t>
            </a:r>
            <a:r>
              <a:rPr lang="en-US" sz="1400" dirty="0" smtClean="0">
                <a:solidFill>
                  <a:srgbClr val="3366FF"/>
                </a:solidFill>
              </a:rPr>
              <a:t>and their distance from the root</a:t>
            </a:r>
          </a:p>
          <a:p>
            <a:r>
              <a:rPr lang="en-US" sz="1400" b="1" dirty="0" smtClean="0">
                <a:solidFill>
                  <a:srgbClr val="3366FF"/>
                </a:solidFill>
              </a:rPr>
              <a:t>frontier</a:t>
            </a:r>
            <a:r>
              <a:rPr lang="en-US" sz="1400" dirty="0" smtClean="0">
                <a:solidFill>
                  <a:srgbClr val="3366FF"/>
                </a:solidFill>
              </a:rPr>
              <a:t>: the </a:t>
            </a:r>
            <a:r>
              <a:rPr lang="en-US" sz="1400" u="sng" dirty="0" smtClean="0">
                <a:solidFill>
                  <a:srgbClr val="3366FF"/>
                </a:solidFill>
              </a:rPr>
              <a:t>last level </a:t>
            </a:r>
            <a:r>
              <a:rPr lang="en-US" sz="1400" dirty="0" smtClean="0">
                <a:solidFill>
                  <a:srgbClr val="3366FF"/>
                </a:solidFill>
              </a:rPr>
              <a:t>of reachable nodes</a:t>
            </a:r>
            <a:endParaRPr lang="en-US" sz="1400" dirty="0">
              <a:solidFill>
                <a:srgbClr val="3366FF"/>
              </a:solidFill>
            </a:endParaRPr>
          </a:p>
        </p:txBody>
      </p:sp>
      <p:pic>
        <p:nvPicPr>
          <p:cNvPr id="11" name="Picture 10" descr="diagram8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984" y="3302000"/>
            <a:ext cx="41148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5359400"/>
            <a:ext cx="2832100" cy="1036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990600"/>
            <a:ext cx="1968500" cy="8345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3200" y="0"/>
            <a:ext cx="858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alibri"/>
                <a:cs typeface="Calibri"/>
              </a:rPr>
              <a:t>The BFS search </a:t>
            </a:r>
            <a:r>
              <a:rPr lang="en-US" sz="3600" b="1" u="sng" dirty="0" smtClean="0">
                <a:latin typeface="Calibri"/>
                <a:cs typeface="Calibri"/>
              </a:rPr>
              <a:t>algorithm </a:t>
            </a:r>
            <a:r>
              <a:rPr lang="en-US" sz="2000" b="1" u="sng" dirty="0" smtClean="0">
                <a:latin typeface="Calibri"/>
                <a:cs typeface="Calibri"/>
              </a:rPr>
              <a:t>(Array + </a:t>
            </a:r>
            <a:r>
              <a:rPr lang="en-US" sz="2000" b="1" u="sng" dirty="0" err="1" smtClean="0">
                <a:latin typeface="Calibri"/>
                <a:cs typeface="Calibri"/>
              </a:rPr>
              <a:t>adj</a:t>
            </a:r>
            <a:r>
              <a:rPr lang="en-US" sz="2000" b="1" u="sng" dirty="0" smtClean="0">
                <a:latin typeface="Calibri"/>
                <a:cs typeface="Calibri"/>
              </a:rPr>
              <a:t> list implementation)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500" y="163830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parent={</a:t>
            </a:r>
            <a:r>
              <a:rPr lang="en-US" sz="2400" dirty="0" err="1" smtClean="0">
                <a:latin typeface="Calibri"/>
                <a:cs typeface="Calibri"/>
              </a:rPr>
              <a:t>s:None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3200" y="4927600"/>
            <a:ext cx="16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parent[v]=u</a:t>
            </a:r>
          </a:p>
        </p:txBody>
      </p:sp>
    </p:spTree>
    <p:extLst>
      <p:ext uri="{BB962C8B-B14F-4D97-AF65-F5344CB8AC3E}">
        <p14:creationId xmlns:p14="http://schemas.microsoft.com/office/powerpoint/2010/main" val="3247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3200" y="0"/>
            <a:ext cx="885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Calibri"/>
              </a:rPr>
              <a:t>The BFS search </a:t>
            </a:r>
            <a:r>
              <a:rPr lang="en-US" sz="3600" b="1" u="sng" dirty="0" smtClean="0">
                <a:cs typeface="Calibri"/>
              </a:rPr>
              <a:t>algorithm</a:t>
            </a:r>
            <a:r>
              <a:rPr lang="en-US" sz="2000" b="1" dirty="0" smtClean="0">
                <a:latin typeface="Calibri"/>
                <a:cs typeface="Calibri"/>
              </a:rPr>
              <a:t> (Queue + </a:t>
            </a:r>
            <a:r>
              <a:rPr lang="en-US" sz="2000" b="1" dirty="0" err="1" smtClean="0">
                <a:latin typeface="Calibri"/>
                <a:cs typeface="Calibri"/>
              </a:rPr>
              <a:t>adj</a:t>
            </a:r>
            <a:r>
              <a:rPr lang="en-US" sz="2000" b="1" dirty="0" smtClean="0">
                <a:latin typeface="Calibri"/>
                <a:cs typeface="Calibri"/>
              </a:rPr>
              <a:t> list implementation)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4" y="723900"/>
            <a:ext cx="3733800" cy="56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1581494"/>
            <a:ext cx="5184941" cy="39938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21300" y="60071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1701" y="5699323"/>
            <a:ext cx="3323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Replace queue by stack: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it become 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737680" y="1302120"/>
              <a:ext cx="2860560" cy="4521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4080" y="1298880"/>
                <a:ext cx="2868480" cy="45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756800" y="650520"/>
              <a:ext cx="7110360" cy="6190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3920" y="645120"/>
                <a:ext cx="7117200" cy="62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GRAPH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700" y="482600"/>
            <a:ext cx="29203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BFS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4572000" y="162560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00200" y="168275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97400" y="260985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19800" y="259715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19800" y="162560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74800" y="260985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60700" y="264160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048000" y="1663700"/>
            <a:ext cx="330200" cy="3429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6146" y="1611164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a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5846" y="1597888"/>
            <a:ext cx="3451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2780" y="1611164"/>
            <a:ext cx="400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5980" y="1579414"/>
            <a:ext cx="312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5346" y="2538264"/>
            <a:ext cx="3467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z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6880" y="2576940"/>
            <a:ext cx="364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x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3580" y="2538264"/>
            <a:ext cx="358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5980" y="2576940"/>
            <a:ext cx="3700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v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200400" y="1295400"/>
            <a:ext cx="0" cy="387350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902200" y="1828800"/>
            <a:ext cx="1107257" cy="1152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889500" y="2781300"/>
            <a:ext cx="1107257" cy="1152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955800" y="1841500"/>
            <a:ext cx="1107257" cy="1152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441700" y="2794000"/>
            <a:ext cx="1107257" cy="1152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38500" y="1968500"/>
            <a:ext cx="0" cy="71120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752600" y="1981200"/>
            <a:ext cx="0" cy="71120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737100" y="1993900"/>
            <a:ext cx="0" cy="71120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441700" y="1980912"/>
            <a:ext cx="1159798" cy="813088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197600" y="1917700"/>
            <a:ext cx="0" cy="71120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36600" y="4559300"/>
            <a:ext cx="3862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Class exercise:  </a:t>
            </a:r>
          </a:p>
          <a:p>
            <a:r>
              <a:rPr lang="en-US" dirty="0" smtClean="0">
                <a:latin typeface="Calibri"/>
                <a:cs typeface="Calibri"/>
              </a:rPr>
              <a:t>1) Build a BFS</a:t>
            </a:r>
          </a:p>
          <a:p>
            <a:r>
              <a:rPr lang="en-US" dirty="0" smtClean="0">
                <a:latin typeface="Calibri"/>
                <a:cs typeface="Calibri"/>
              </a:rPr>
              <a:t>2) Mark the level of each node (0,1,2,3)</a:t>
            </a:r>
          </a:p>
          <a:p>
            <a:endParaRPr lang="en-US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9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700" y="482600"/>
            <a:ext cx="29203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BFS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72966" y="1308100"/>
            <a:ext cx="4840647" cy="1727776"/>
            <a:chOff x="1549166" y="1295400"/>
            <a:chExt cx="4840647" cy="1727776"/>
          </a:xfrm>
        </p:grpSpPr>
        <p:sp>
          <p:nvSpPr>
            <p:cNvPr id="5" name="Oval 4"/>
            <p:cNvSpPr/>
            <p:nvPr/>
          </p:nvSpPr>
          <p:spPr bwMode="auto">
            <a:xfrm>
              <a:off x="4572000" y="162560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600200" y="168275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597400" y="260985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19800" y="259715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019800" y="162560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574800" y="260985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060700" y="264160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48000" y="1663700"/>
              <a:ext cx="330200" cy="3429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99966" y="1472624"/>
              <a:ext cx="3812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a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9666" y="1459348"/>
              <a:ext cx="34516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s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46600" y="1472624"/>
              <a:ext cx="40027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9800" y="1440874"/>
              <a:ext cx="31290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f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49166" y="2399724"/>
              <a:ext cx="34677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z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700" y="2438400"/>
              <a:ext cx="3642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x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97400" y="2399724"/>
              <a:ext cx="35819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9800" y="2438400"/>
              <a:ext cx="37001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200400" y="1295400"/>
              <a:ext cx="0" cy="387350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902200" y="1828800"/>
              <a:ext cx="1107257" cy="1152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889500" y="2781300"/>
              <a:ext cx="1107257" cy="1152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1955800" y="1841500"/>
              <a:ext cx="1107257" cy="1152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441700" y="2794000"/>
              <a:ext cx="1107257" cy="1152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38500" y="1968500"/>
              <a:ext cx="0" cy="711200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1752600" y="1981200"/>
              <a:ext cx="0" cy="711200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4737100" y="1993900"/>
              <a:ext cx="0" cy="711200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endCxn id="18" idx="3"/>
            </p:cNvCxnSpPr>
            <p:nvPr/>
          </p:nvCxnSpPr>
          <p:spPr bwMode="auto">
            <a:xfrm flipH="1">
              <a:off x="3424902" y="1917700"/>
              <a:ext cx="1159798" cy="813088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197600" y="1917700"/>
              <a:ext cx="0" cy="711200"/>
            </a:xfrm>
            <a:prstGeom prst="line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Freeform 41"/>
          <p:cNvSpPr/>
          <p:nvPr/>
        </p:nvSpPr>
        <p:spPr>
          <a:xfrm>
            <a:off x="7404100" y="2032000"/>
            <a:ext cx="1397000" cy="1257300"/>
          </a:xfrm>
          <a:custGeom>
            <a:avLst/>
            <a:gdLst>
              <a:gd name="connsiteX0" fmla="*/ 838200 w 1397000"/>
              <a:gd name="connsiteY0" fmla="*/ 63500 h 1257300"/>
              <a:gd name="connsiteX1" fmla="*/ 215900 w 1397000"/>
              <a:gd name="connsiteY1" fmla="*/ 76200 h 1257300"/>
              <a:gd name="connsiteX2" fmla="*/ 165100 w 1397000"/>
              <a:gd name="connsiteY2" fmla="*/ 101600 h 1257300"/>
              <a:gd name="connsiteX3" fmla="*/ 88900 w 1397000"/>
              <a:gd name="connsiteY3" fmla="*/ 190500 h 1257300"/>
              <a:gd name="connsiteX4" fmla="*/ 63500 w 1397000"/>
              <a:gd name="connsiteY4" fmla="*/ 241300 h 1257300"/>
              <a:gd name="connsiteX5" fmla="*/ 25400 w 1397000"/>
              <a:gd name="connsiteY5" fmla="*/ 431800 h 1257300"/>
              <a:gd name="connsiteX6" fmla="*/ 0 w 1397000"/>
              <a:gd name="connsiteY6" fmla="*/ 622300 h 1257300"/>
              <a:gd name="connsiteX7" fmla="*/ 12700 w 1397000"/>
              <a:gd name="connsiteY7" fmla="*/ 952500 h 1257300"/>
              <a:gd name="connsiteX8" fmla="*/ 63500 w 1397000"/>
              <a:gd name="connsiteY8" fmla="*/ 990600 h 1257300"/>
              <a:gd name="connsiteX9" fmla="*/ 127000 w 1397000"/>
              <a:gd name="connsiteY9" fmla="*/ 1016000 h 1257300"/>
              <a:gd name="connsiteX10" fmla="*/ 177800 w 1397000"/>
              <a:gd name="connsiteY10" fmla="*/ 1054100 h 1257300"/>
              <a:gd name="connsiteX11" fmla="*/ 355600 w 1397000"/>
              <a:gd name="connsiteY11" fmla="*/ 1143000 h 1257300"/>
              <a:gd name="connsiteX12" fmla="*/ 393700 w 1397000"/>
              <a:gd name="connsiteY12" fmla="*/ 1155700 h 1257300"/>
              <a:gd name="connsiteX13" fmla="*/ 495300 w 1397000"/>
              <a:gd name="connsiteY13" fmla="*/ 1181100 h 1257300"/>
              <a:gd name="connsiteX14" fmla="*/ 584200 w 1397000"/>
              <a:gd name="connsiteY14" fmla="*/ 1219200 h 1257300"/>
              <a:gd name="connsiteX15" fmla="*/ 711200 w 1397000"/>
              <a:gd name="connsiteY15" fmla="*/ 1244600 h 1257300"/>
              <a:gd name="connsiteX16" fmla="*/ 762000 w 1397000"/>
              <a:gd name="connsiteY16" fmla="*/ 1257300 h 1257300"/>
              <a:gd name="connsiteX17" fmla="*/ 977900 w 1397000"/>
              <a:gd name="connsiteY17" fmla="*/ 1231900 h 1257300"/>
              <a:gd name="connsiteX18" fmla="*/ 1016000 w 1397000"/>
              <a:gd name="connsiteY18" fmla="*/ 1206500 h 1257300"/>
              <a:gd name="connsiteX19" fmla="*/ 1143000 w 1397000"/>
              <a:gd name="connsiteY19" fmla="*/ 1041400 h 1257300"/>
              <a:gd name="connsiteX20" fmla="*/ 1193800 w 1397000"/>
              <a:gd name="connsiteY20" fmla="*/ 939800 h 1257300"/>
              <a:gd name="connsiteX21" fmla="*/ 1270000 w 1397000"/>
              <a:gd name="connsiteY21" fmla="*/ 825500 h 1257300"/>
              <a:gd name="connsiteX22" fmla="*/ 1320800 w 1397000"/>
              <a:gd name="connsiteY22" fmla="*/ 711200 h 1257300"/>
              <a:gd name="connsiteX23" fmla="*/ 1346200 w 1397000"/>
              <a:gd name="connsiteY23" fmla="*/ 660400 h 1257300"/>
              <a:gd name="connsiteX24" fmla="*/ 1384300 w 1397000"/>
              <a:gd name="connsiteY24" fmla="*/ 533400 h 1257300"/>
              <a:gd name="connsiteX25" fmla="*/ 1397000 w 1397000"/>
              <a:gd name="connsiteY25" fmla="*/ 444500 h 1257300"/>
              <a:gd name="connsiteX26" fmla="*/ 1384300 w 1397000"/>
              <a:gd name="connsiteY26" fmla="*/ 139700 h 1257300"/>
              <a:gd name="connsiteX27" fmla="*/ 1308100 w 1397000"/>
              <a:gd name="connsiteY27" fmla="*/ 50800 h 1257300"/>
              <a:gd name="connsiteX28" fmla="*/ 1257300 w 1397000"/>
              <a:gd name="connsiteY28" fmla="*/ 38100 h 1257300"/>
              <a:gd name="connsiteX29" fmla="*/ 1155700 w 1397000"/>
              <a:gd name="connsiteY29" fmla="*/ 0 h 1257300"/>
              <a:gd name="connsiteX30" fmla="*/ 812800 w 1397000"/>
              <a:gd name="connsiteY30" fmla="*/ 12700 h 1257300"/>
              <a:gd name="connsiteX31" fmla="*/ 774700 w 1397000"/>
              <a:gd name="connsiteY31" fmla="*/ 381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97000" h="1257300">
                <a:moveTo>
                  <a:pt x="838200" y="63500"/>
                </a:moveTo>
                <a:cubicBezTo>
                  <a:pt x="630767" y="67733"/>
                  <a:pt x="423045" y="64475"/>
                  <a:pt x="215900" y="76200"/>
                </a:cubicBezTo>
                <a:cubicBezTo>
                  <a:pt x="196998" y="77270"/>
                  <a:pt x="180506" y="90596"/>
                  <a:pt x="165100" y="101600"/>
                </a:cubicBezTo>
                <a:cubicBezTo>
                  <a:pt x="141638" y="118359"/>
                  <a:pt x="102887" y="168121"/>
                  <a:pt x="88900" y="190500"/>
                </a:cubicBezTo>
                <a:cubicBezTo>
                  <a:pt x="78866" y="206554"/>
                  <a:pt x="71967" y="224367"/>
                  <a:pt x="63500" y="241300"/>
                </a:cubicBezTo>
                <a:cubicBezTo>
                  <a:pt x="47001" y="315545"/>
                  <a:pt x="34958" y="360114"/>
                  <a:pt x="25400" y="431800"/>
                </a:cubicBezTo>
                <a:cubicBezTo>
                  <a:pt x="-5687" y="664955"/>
                  <a:pt x="29443" y="445640"/>
                  <a:pt x="0" y="622300"/>
                </a:cubicBezTo>
                <a:cubicBezTo>
                  <a:pt x="4233" y="732367"/>
                  <a:pt x="-6015" y="843953"/>
                  <a:pt x="12700" y="952500"/>
                </a:cubicBezTo>
                <a:cubicBezTo>
                  <a:pt x="16296" y="973359"/>
                  <a:pt x="44997" y="980321"/>
                  <a:pt x="63500" y="990600"/>
                </a:cubicBezTo>
                <a:cubicBezTo>
                  <a:pt x="83428" y="1001671"/>
                  <a:pt x="107072" y="1004929"/>
                  <a:pt x="127000" y="1016000"/>
                </a:cubicBezTo>
                <a:cubicBezTo>
                  <a:pt x="145503" y="1026279"/>
                  <a:pt x="160188" y="1042359"/>
                  <a:pt x="177800" y="1054100"/>
                </a:cubicBezTo>
                <a:cubicBezTo>
                  <a:pt x="286566" y="1126611"/>
                  <a:pt x="251929" y="1108443"/>
                  <a:pt x="355600" y="1143000"/>
                </a:cubicBezTo>
                <a:cubicBezTo>
                  <a:pt x="368300" y="1147233"/>
                  <a:pt x="380713" y="1152453"/>
                  <a:pt x="393700" y="1155700"/>
                </a:cubicBezTo>
                <a:cubicBezTo>
                  <a:pt x="427567" y="1164167"/>
                  <a:pt x="464076" y="1165488"/>
                  <a:pt x="495300" y="1181100"/>
                </a:cubicBezTo>
                <a:cubicBezTo>
                  <a:pt x="527871" y="1197386"/>
                  <a:pt x="549496" y="1211191"/>
                  <a:pt x="584200" y="1219200"/>
                </a:cubicBezTo>
                <a:cubicBezTo>
                  <a:pt x="626266" y="1228908"/>
                  <a:pt x="669317" y="1234129"/>
                  <a:pt x="711200" y="1244600"/>
                </a:cubicBezTo>
                <a:lnTo>
                  <a:pt x="762000" y="1257300"/>
                </a:lnTo>
                <a:cubicBezTo>
                  <a:pt x="790094" y="1255293"/>
                  <a:pt x="920169" y="1260765"/>
                  <a:pt x="977900" y="1231900"/>
                </a:cubicBezTo>
                <a:cubicBezTo>
                  <a:pt x="991552" y="1225074"/>
                  <a:pt x="1004411" y="1216433"/>
                  <a:pt x="1016000" y="1206500"/>
                </a:cubicBezTo>
                <a:cubicBezTo>
                  <a:pt x="1073976" y="1156806"/>
                  <a:pt x="1101707" y="1111598"/>
                  <a:pt x="1143000" y="1041400"/>
                </a:cubicBezTo>
                <a:cubicBezTo>
                  <a:pt x="1162198" y="1008764"/>
                  <a:pt x="1174602" y="972436"/>
                  <a:pt x="1193800" y="939800"/>
                </a:cubicBezTo>
                <a:cubicBezTo>
                  <a:pt x="1217017" y="900332"/>
                  <a:pt x="1247762" y="865528"/>
                  <a:pt x="1270000" y="825500"/>
                </a:cubicBezTo>
                <a:cubicBezTo>
                  <a:pt x="1290248" y="789053"/>
                  <a:pt x="1303328" y="749056"/>
                  <a:pt x="1320800" y="711200"/>
                </a:cubicBezTo>
                <a:cubicBezTo>
                  <a:pt x="1328734" y="694010"/>
                  <a:pt x="1339169" y="677978"/>
                  <a:pt x="1346200" y="660400"/>
                </a:cubicBezTo>
                <a:cubicBezTo>
                  <a:pt x="1357245" y="632786"/>
                  <a:pt x="1378063" y="567705"/>
                  <a:pt x="1384300" y="533400"/>
                </a:cubicBezTo>
                <a:cubicBezTo>
                  <a:pt x="1389655" y="503949"/>
                  <a:pt x="1392767" y="474133"/>
                  <a:pt x="1397000" y="444500"/>
                </a:cubicBezTo>
                <a:cubicBezTo>
                  <a:pt x="1392767" y="342900"/>
                  <a:pt x="1395133" y="240809"/>
                  <a:pt x="1384300" y="139700"/>
                </a:cubicBezTo>
                <a:cubicBezTo>
                  <a:pt x="1380049" y="100021"/>
                  <a:pt x="1339817" y="66659"/>
                  <a:pt x="1308100" y="50800"/>
                </a:cubicBezTo>
                <a:cubicBezTo>
                  <a:pt x="1292488" y="42994"/>
                  <a:pt x="1273643" y="44229"/>
                  <a:pt x="1257300" y="38100"/>
                </a:cubicBezTo>
                <a:cubicBezTo>
                  <a:pt x="1124476" y="-11709"/>
                  <a:pt x="1286095" y="32599"/>
                  <a:pt x="1155700" y="0"/>
                </a:cubicBezTo>
                <a:cubicBezTo>
                  <a:pt x="1041400" y="4233"/>
                  <a:pt x="926611" y="1319"/>
                  <a:pt x="812800" y="12700"/>
                </a:cubicBezTo>
                <a:cubicBezTo>
                  <a:pt x="797612" y="14219"/>
                  <a:pt x="774700" y="38100"/>
                  <a:pt x="774700" y="3810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260282" y="4610100"/>
            <a:ext cx="2064318" cy="1371600"/>
          </a:xfrm>
          <a:custGeom>
            <a:avLst/>
            <a:gdLst>
              <a:gd name="connsiteX0" fmla="*/ 121218 w 2064318"/>
              <a:gd name="connsiteY0" fmla="*/ 0 h 1371600"/>
              <a:gd name="connsiteX1" fmla="*/ 210118 w 2064318"/>
              <a:gd name="connsiteY1" fmla="*/ 977900 h 1371600"/>
              <a:gd name="connsiteX2" fmla="*/ 2064318 w 2064318"/>
              <a:gd name="connsiteY2" fmla="*/ 1371600 h 1371600"/>
              <a:gd name="connsiteX3" fmla="*/ 2064318 w 2064318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318" h="1371600">
                <a:moveTo>
                  <a:pt x="121218" y="0"/>
                </a:moveTo>
                <a:cubicBezTo>
                  <a:pt x="3743" y="374650"/>
                  <a:pt x="-113732" y="749300"/>
                  <a:pt x="210118" y="977900"/>
                </a:cubicBezTo>
                <a:cubicBezTo>
                  <a:pt x="533968" y="1206500"/>
                  <a:pt x="2064318" y="1371600"/>
                  <a:pt x="2064318" y="1371600"/>
                </a:cubicBezTo>
                <a:lnTo>
                  <a:pt x="2064318" y="137160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394220" y="4318000"/>
            <a:ext cx="1927080" cy="1663700"/>
          </a:xfrm>
          <a:custGeom>
            <a:avLst/>
            <a:gdLst>
              <a:gd name="connsiteX0" fmla="*/ 187180 w 1927080"/>
              <a:gd name="connsiteY0" fmla="*/ 0 h 1663700"/>
              <a:gd name="connsiteX1" fmla="*/ 161780 w 1927080"/>
              <a:gd name="connsiteY1" fmla="*/ 1079500 h 1663700"/>
              <a:gd name="connsiteX2" fmla="*/ 1927080 w 1927080"/>
              <a:gd name="connsiteY2" fmla="*/ 1663700 h 1663700"/>
              <a:gd name="connsiteX3" fmla="*/ 1927080 w 1927080"/>
              <a:gd name="connsiteY3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7080" h="1663700">
                <a:moveTo>
                  <a:pt x="187180" y="0"/>
                </a:moveTo>
                <a:cubicBezTo>
                  <a:pt x="29488" y="401108"/>
                  <a:pt x="-128203" y="802217"/>
                  <a:pt x="161780" y="1079500"/>
                </a:cubicBezTo>
                <a:cubicBezTo>
                  <a:pt x="451763" y="1356783"/>
                  <a:pt x="1927080" y="1663700"/>
                  <a:pt x="1927080" y="1663700"/>
                </a:cubicBezTo>
                <a:lnTo>
                  <a:pt x="1927080" y="166370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7000" y="5524500"/>
            <a:ext cx="907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Frontier</a:t>
            </a:r>
            <a:r>
              <a:rPr lang="en-US" sz="2800" baseline="-25000" dirty="0" smtClean="0">
                <a:latin typeface="Calibri"/>
                <a:cs typeface="Calibri"/>
              </a:rPr>
              <a:t>0</a:t>
            </a:r>
            <a:r>
              <a:rPr lang="en-US" sz="2800" dirty="0" smtClean="0">
                <a:latin typeface="Calibri"/>
                <a:cs typeface="Calibri"/>
              </a:rPr>
              <a:t> = {s}, frontier</a:t>
            </a:r>
            <a:r>
              <a:rPr lang="en-US" sz="2800" baseline="-25000" dirty="0" smtClean="0">
                <a:latin typeface="Calibri"/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={</a:t>
            </a:r>
            <a:r>
              <a:rPr lang="en-US" sz="2800" dirty="0" err="1" smtClean="0">
                <a:latin typeface="Calibri"/>
                <a:cs typeface="Calibri"/>
              </a:rPr>
              <a:t>a,x</a:t>
            </a:r>
            <a:r>
              <a:rPr lang="en-US" sz="2800" dirty="0" smtClean="0">
                <a:latin typeface="Calibri"/>
                <a:cs typeface="Calibri"/>
              </a:rPr>
              <a:t>}, frontier</a:t>
            </a:r>
            <a:r>
              <a:rPr lang="en-US" sz="2800" baseline="-25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={</a:t>
            </a:r>
            <a:r>
              <a:rPr lang="en-US" sz="2800" dirty="0" err="1" smtClean="0">
                <a:latin typeface="Calibri"/>
                <a:cs typeface="Calibri"/>
              </a:rPr>
              <a:t>z,d,c</a:t>
            </a:r>
            <a:r>
              <a:rPr lang="en-US" sz="2800" dirty="0" smtClean="0">
                <a:latin typeface="Calibri"/>
                <a:cs typeface="Calibri"/>
              </a:rPr>
              <a:t>}, frontier</a:t>
            </a:r>
            <a:r>
              <a:rPr lang="en-US" sz="2800" baseline="-25000" dirty="0" smtClean="0">
                <a:latin typeface="Calibri"/>
                <a:cs typeface="Calibri"/>
              </a:rPr>
              <a:t>3</a:t>
            </a:r>
            <a:r>
              <a:rPr lang="en-US" sz="2800" dirty="0" smtClean="0">
                <a:latin typeface="Calibri"/>
                <a:cs typeface="Calibri"/>
              </a:rPr>
              <a:t>={</a:t>
            </a:r>
            <a:r>
              <a:rPr lang="en-US" sz="2800" dirty="0" err="1" smtClean="0">
                <a:latin typeface="Calibri"/>
                <a:cs typeface="Calibri"/>
              </a:rPr>
              <a:t>f,v</a:t>
            </a:r>
            <a:r>
              <a:rPr lang="en-US" sz="2800" dirty="0" smtClean="0">
                <a:latin typeface="Calibri"/>
                <a:cs typeface="Calibri"/>
              </a:rPr>
              <a:t>}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08100"/>
            <a:ext cx="698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4" idx="6"/>
            <a:endCxn id="7" idx="2"/>
          </p:cNvCxnSpPr>
          <p:nvPr/>
        </p:nvCxnSpPr>
        <p:spPr bwMode="auto">
          <a:xfrm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0"/>
            <a:endCxn id="4" idx="4"/>
          </p:cNvCxnSpPr>
          <p:nvPr/>
        </p:nvCxnSpPr>
        <p:spPr bwMode="auto">
          <a:xfrm flipV="1"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stCxn id="10" idx="7"/>
            <a:endCxn id="11" idx="3"/>
          </p:cNvCxnSpPr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927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857500" y="1752600"/>
            <a:ext cx="1143000" cy="1143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81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4" idx="6"/>
            <a:endCxn id="7" idx="2"/>
          </p:cNvCxnSpPr>
          <p:nvPr/>
        </p:nvCxnSpPr>
        <p:spPr bwMode="auto">
          <a:xfrm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Straight Connector 20"/>
          <p:cNvCxnSpPr>
            <a:stCxn id="6" idx="0"/>
            <a:endCxn id="4" idx="4"/>
          </p:cNvCxnSpPr>
          <p:nvPr/>
        </p:nvCxnSpPr>
        <p:spPr bwMode="auto">
          <a:xfrm flipV="1"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28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857500" y="1752600"/>
            <a:ext cx="1143000" cy="1143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81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stCxn id="6" idx="0"/>
            <a:endCxn id="4" idx="4"/>
          </p:cNvCxnSpPr>
          <p:nvPr/>
        </p:nvCxnSpPr>
        <p:spPr bwMode="auto">
          <a:xfrm flipV="1"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21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719951" y="1189207"/>
            <a:ext cx="2280549" cy="4528589"/>
            <a:chOff x="1719951" y="1189207"/>
            <a:chExt cx="2280549" cy="4528589"/>
          </a:xfrm>
        </p:grpSpPr>
        <p:sp>
          <p:nvSpPr>
            <p:cNvPr id="28" name="Oval 27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>
            <a:endCxn id="7" idx="0"/>
          </p:cNvCxnSpPr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9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719951" y="1189207"/>
            <a:ext cx="2280549" cy="4528589"/>
            <a:chOff x="1719951" y="1189207"/>
            <a:chExt cx="2280549" cy="4528589"/>
          </a:xfrm>
        </p:grpSpPr>
        <p:sp>
          <p:nvSpPr>
            <p:cNvPr id="29" name="Oval 28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>
            <a:endCxn id="7" idx="0"/>
          </p:cNvCxnSpPr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51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19951" y="1189207"/>
            <a:ext cx="2280549" cy="4528589"/>
            <a:chOff x="1719951" y="1189207"/>
            <a:chExt cx="2280549" cy="4528589"/>
          </a:xfrm>
        </p:grpSpPr>
        <p:sp>
          <p:nvSpPr>
            <p:cNvPr id="31" name="Oval 30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3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19951" y="1189207"/>
            <a:ext cx="2280549" cy="4528589"/>
            <a:chOff x="1719951" y="1189207"/>
            <a:chExt cx="2280549" cy="4528589"/>
          </a:xfrm>
        </p:grpSpPr>
        <p:sp>
          <p:nvSpPr>
            <p:cNvPr id="31" name="Oval 30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87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84200" y="1189207"/>
            <a:ext cx="5707751" cy="4528589"/>
            <a:chOff x="584200" y="1189207"/>
            <a:chExt cx="5707751" cy="4528589"/>
          </a:xfrm>
        </p:grpSpPr>
        <p:sp>
          <p:nvSpPr>
            <p:cNvPr id="34" name="Oval 33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84200" y="1748010"/>
              <a:ext cx="5707751" cy="3458994"/>
              <a:chOff x="584200" y="1748010"/>
              <a:chExt cx="5707751" cy="3458994"/>
            </a:xfrm>
          </p:grpSpPr>
          <p:sp>
            <p:nvSpPr>
              <p:cNvPr id="38" name="Rounded Rectangle 37"/>
              <p:cNvSpPr/>
              <p:nvPr/>
            </p:nvSpPr>
            <p:spPr>
              <a:xfrm rot="5400000">
                <a:off x="3997304" y="2912357"/>
                <a:ext cx="3458994" cy="1130300"/>
              </a:xfrm>
              <a:prstGeom prst="roundRect">
                <a:avLst>
                  <a:gd name="adj" fmla="val 50000"/>
                </a:avLst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84200" y="4064000"/>
                <a:ext cx="1143000" cy="1143000"/>
              </a:xfrm>
              <a:prstGeom prst="ellipse">
                <a:avLst/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553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" y="524164"/>
            <a:ext cx="7565865" cy="5647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63320" y="5271120"/>
              <a:ext cx="2877480" cy="113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7560" y="5267160"/>
                <a:ext cx="2887920" cy="11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0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84200" y="1189207"/>
            <a:ext cx="5707751" cy="4528589"/>
            <a:chOff x="584200" y="1189207"/>
            <a:chExt cx="5707751" cy="4528589"/>
          </a:xfrm>
        </p:grpSpPr>
        <p:sp>
          <p:nvSpPr>
            <p:cNvPr id="38" name="Oval 37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4200" y="1748010"/>
              <a:ext cx="5707751" cy="3458994"/>
              <a:chOff x="584200" y="1748010"/>
              <a:chExt cx="5707751" cy="3458994"/>
            </a:xfrm>
          </p:grpSpPr>
          <p:sp>
            <p:nvSpPr>
              <p:cNvPr id="42" name="Rounded Rectangle 41"/>
              <p:cNvSpPr/>
              <p:nvPr/>
            </p:nvSpPr>
            <p:spPr>
              <a:xfrm rot="5400000">
                <a:off x="3997304" y="2912357"/>
                <a:ext cx="3458994" cy="1130300"/>
              </a:xfrm>
              <a:prstGeom prst="roundRect">
                <a:avLst>
                  <a:gd name="adj" fmla="val 50000"/>
                </a:avLst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84200" y="4064000"/>
                <a:ext cx="1143000" cy="1143000"/>
              </a:xfrm>
              <a:prstGeom prst="ellipse">
                <a:avLst/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803900" y="3238500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X</a:t>
            </a:r>
            <a:endParaRPr lang="en-US" sz="2800" dirty="0" smtClean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39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84200" y="1189207"/>
            <a:ext cx="5707751" cy="4528589"/>
            <a:chOff x="584200" y="1189207"/>
            <a:chExt cx="5707751" cy="4528589"/>
          </a:xfrm>
        </p:grpSpPr>
        <p:sp>
          <p:nvSpPr>
            <p:cNvPr id="42" name="Oval 41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84200" y="1748010"/>
              <a:ext cx="5707751" cy="3458994"/>
              <a:chOff x="584200" y="1748010"/>
              <a:chExt cx="5707751" cy="3458994"/>
            </a:xfrm>
          </p:grpSpPr>
          <p:sp>
            <p:nvSpPr>
              <p:cNvPr id="45" name="Rounded Rectangle 44"/>
              <p:cNvSpPr/>
              <p:nvPr/>
            </p:nvSpPr>
            <p:spPr>
              <a:xfrm rot="5400000">
                <a:off x="3997304" y="2912357"/>
                <a:ext cx="3458994" cy="1130300"/>
              </a:xfrm>
              <a:prstGeom prst="roundRect">
                <a:avLst>
                  <a:gd name="adj" fmla="val 50000"/>
                </a:avLst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84200" y="4064000"/>
                <a:ext cx="1143000" cy="1143000"/>
              </a:xfrm>
              <a:prstGeom prst="ellipse">
                <a:avLst/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775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84200" y="1189207"/>
            <a:ext cx="5707751" cy="4528589"/>
            <a:chOff x="584200" y="1189207"/>
            <a:chExt cx="5707751" cy="4528589"/>
          </a:xfrm>
        </p:grpSpPr>
        <p:sp>
          <p:nvSpPr>
            <p:cNvPr id="38" name="Oval 37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4200" y="1748010"/>
              <a:ext cx="5707751" cy="3458994"/>
              <a:chOff x="584200" y="1748010"/>
              <a:chExt cx="5707751" cy="3458994"/>
            </a:xfrm>
          </p:grpSpPr>
          <p:sp>
            <p:nvSpPr>
              <p:cNvPr id="42" name="Rounded Rectangle 41"/>
              <p:cNvSpPr/>
              <p:nvPr/>
            </p:nvSpPr>
            <p:spPr>
              <a:xfrm rot="5400000">
                <a:off x="3997304" y="2912357"/>
                <a:ext cx="3458994" cy="1130300"/>
              </a:xfrm>
              <a:prstGeom prst="roundRect">
                <a:avLst>
                  <a:gd name="adj" fmla="val 50000"/>
                </a:avLst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84200" y="4064000"/>
                <a:ext cx="1143000" cy="1143000"/>
              </a:xfrm>
              <a:prstGeom prst="ellipse">
                <a:avLst/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595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246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200" y="1189207"/>
            <a:ext cx="5707751" cy="4528589"/>
            <a:chOff x="584200" y="1189207"/>
            <a:chExt cx="5707751" cy="4528589"/>
          </a:xfrm>
        </p:grpSpPr>
        <p:sp>
          <p:nvSpPr>
            <p:cNvPr id="39" name="Oval 38"/>
            <p:cNvSpPr/>
            <p:nvPr/>
          </p:nvSpPr>
          <p:spPr>
            <a:xfrm>
              <a:off x="2857500" y="1752600"/>
              <a:ext cx="1143000" cy="11430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381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84200" y="1748010"/>
              <a:ext cx="5707751" cy="3458994"/>
              <a:chOff x="584200" y="1748010"/>
              <a:chExt cx="5707751" cy="3458994"/>
            </a:xfrm>
          </p:grpSpPr>
          <p:sp>
            <p:nvSpPr>
              <p:cNvPr id="35" name="Rounded Rectangle 34"/>
              <p:cNvSpPr/>
              <p:nvPr/>
            </p:nvSpPr>
            <p:spPr>
              <a:xfrm rot="5400000">
                <a:off x="3997304" y="2912357"/>
                <a:ext cx="3458994" cy="1130300"/>
              </a:xfrm>
              <a:prstGeom prst="roundRect">
                <a:avLst>
                  <a:gd name="adj" fmla="val 50000"/>
                </a:avLst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84200" y="4064000"/>
                <a:ext cx="1143000" cy="1143000"/>
              </a:xfrm>
              <a:prstGeom prst="ellipse">
                <a:avLst/>
              </a:prstGeom>
              <a:solidFill>
                <a:srgbClr val="BEFFBB">
                  <a:alpha val="30000"/>
                </a:srgbClr>
              </a:solidFill>
              <a:ln w="38100" cmpd="sng">
                <a:solidFill>
                  <a:srgbClr val="BEFFB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 rot="2700000">
              <a:off x="20806" y="2888352"/>
              <a:ext cx="4528589" cy="1130300"/>
            </a:xfrm>
            <a:prstGeom prst="roundRect">
              <a:avLst>
                <a:gd name="adj" fmla="val 50000"/>
              </a:avLst>
            </a:prstGeom>
            <a:solidFill>
              <a:srgbClr val="FFFC8C">
                <a:alpha val="30000"/>
              </a:srgbClr>
            </a:solidFill>
            <a:ln w="38100" cmpd="sng">
              <a:solidFill>
                <a:srgbClr val="FFFC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 rot="5400000">
            <a:off x="6270604" y="2848857"/>
            <a:ext cx="3458994" cy="113030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30000"/>
            </a:schemeClr>
          </a:solidFill>
          <a:ln w="381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46100"/>
            <a:ext cx="7543800" cy="1143000"/>
          </a:xfrm>
        </p:spPr>
        <p:txBody>
          <a:bodyPr/>
          <a:lstStyle/>
          <a:p>
            <a:r>
              <a:rPr lang="en-US" dirty="0" smtClean="0"/>
              <a:t>BFS: level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444066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77216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889000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/>
          <p:cNvSpPr/>
          <p:nvPr/>
        </p:nvSpPr>
        <p:spPr>
          <a:xfrm>
            <a:off x="3166533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5444066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721600" y="43688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 bwMode="auto">
          <a:xfrm>
            <a:off x="3433233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422400" y="23241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1557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stCxn id="8" idx="6"/>
            <a:endCxn id="10" idx="2"/>
          </p:cNvCxnSpPr>
          <p:nvPr/>
        </p:nvCxnSpPr>
        <p:spPr bwMode="auto">
          <a:xfrm>
            <a:off x="3699933" y="4635500"/>
            <a:ext cx="1744133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8" idx="7"/>
            <a:endCxn id="9" idx="3"/>
          </p:cNvCxnSpPr>
          <p:nvPr/>
        </p:nvCxnSpPr>
        <p:spPr bwMode="auto">
          <a:xfrm flipV="1">
            <a:off x="3621818" y="2512685"/>
            <a:ext cx="1900363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 bwMode="auto">
          <a:xfrm flipV="1">
            <a:off x="5710766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6"/>
            <a:endCxn id="12" idx="2"/>
          </p:cNvCxnSpPr>
          <p:nvPr/>
        </p:nvCxnSpPr>
        <p:spPr bwMode="auto">
          <a:xfrm>
            <a:off x="5977466" y="46355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Connector 35"/>
          <p:cNvCxnSpPr>
            <a:stCxn id="9" idx="6"/>
            <a:endCxn id="11" idx="2"/>
          </p:cNvCxnSpPr>
          <p:nvPr/>
        </p:nvCxnSpPr>
        <p:spPr bwMode="auto">
          <a:xfrm>
            <a:off x="5977466" y="2324100"/>
            <a:ext cx="1744134" cy="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2" idx="0"/>
            <a:endCxn id="11" idx="4"/>
          </p:cNvCxnSpPr>
          <p:nvPr/>
        </p:nvCxnSpPr>
        <p:spPr bwMode="auto">
          <a:xfrm flipV="1">
            <a:off x="7988300" y="2590800"/>
            <a:ext cx="0" cy="177800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3166533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1460500"/>
            <a:ext cx="4233" cy="596900"/>
          </a:xfrm>
          <a:prstGeom prst="straightConnector1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5899351" y="2512685"/>
            <a:ext cx="1900364" cy="193423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595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38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0" y="88900"/>
            <a:ext cx="421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Shortest paths from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500" y="876300"/>
            <a:ext cx="5799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The length of shortest path from s to v</a:t>
            </a:r>
          </a:p>
          <a:p>
            <a:r>
              <a:rPr lang="en-US" sz="2800" dirty="0" smtClean="0">
                <a:latin typeface="Calibri"/>
                <a:cs typeface="Calibri"/>
              </a:rPr>
              <a:t>1. is level[v]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2. is ∞ (if it is non-reachable from 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100" y="2525571"/>
            <a:ext cx="6328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To find shortest path from s to v, follow </a:t>
            </a:r>
          </a:p>
          <a:p>
            <a:r>
              <a:rPr lang="en-US" sz="2800" dirty="0" smtClean="0">
                <a:latin typeface="Calibri"/>
                <a:cs typeface="Calibri"/>
              </a:rPr>
              <a:t>v-&gt;parent[v]-&gt;parent[parent[v]]-&gt;… until 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720392"/>
            <a:ext cx="8369300" cy="1328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3002625"/>
            <a:ext cx="2133600" cy="16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Graphs: fundamental data structure</a:t>
            </a:r>
          </a:p>
          <a:p>
            <a:pPr lvl="1"/>
            <a:r>
              <a:rPr lang="en-US" dirty="0" smtClean="0"/>
              <a:t>Directed and undirected</a:t>
            </a:r>
          </a:p>
          <a:p>
            <a:r>
              <a:rPr lang="en-US" dirty="0" smtClean="0"/>
              <a:t>4 possible graph representations</a:t>
            </a:r>
          </a:p>
          <a:p>
            <a:r>
              <a:rPr lang="en-US" dirty="0" smtClean="0"/>
              <a:t>Basic methods of graph search (BFS)</a:t>
            </a:r>
          </a:p>
          <a:p>
            <a:endParaRPr lang="en-US" dirty="0"/>
          </a:p>
          <a:p>
            <a:r>
              <a:rPr lang="en-US" dirty="0" smtClean="0"/>
              <a:t>Next lecture:</a:t>
            </a:r>
          </a:p>
          <a:p>
            <a:pPr lvl="1"/>
            <a:r>
              <a:rPr lang="en-US" dirty="0" smtClean="0"/>
              <a:t>DFS</a:t>
            </a:r>
          </a:p>
          <a:p>
            <a:pPr lvl="1"/>
            <a:r>
              <a:rPr lang="en-US" dirty="0" smtClean="0"/>
              <a:t>Loops, topological sorting</a:t>
            </a:r>
          </a:p>
        </p:txBody>
      </p:sp>
    </p:spTree>
    <p:extLst>
      <p:ext uri="{BB962C8B-B14F-4D97-AF65-F5344CB8AC3E}">
        <p14:creationId xmlns:p14="http://schemas.microsoft.com/office/powerpoint/2010/main" val="33584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57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Undirected</a:t>
            </a:r>
          </a:p>
          <a:p>
            <a:r>
              <a:rPr lang="en-US" dirty="0" smtClean="0"/>
              <a:t>V={</a:t>
            </a:r>
            <a:r>
              <a:rPr lang="en-US" dirty="0" err="1" smtClean="0"/>
              <a:t>a,b,c,d</a:t>
            </a:r>
            <a:r>
              <a:rPr lang="en-US" dirty="0" smtClean="0"/>
              <a:t>}</a:t>
            </a:r>
          </a:p>
          <a:p>
            <a:r>
              <a:rPr lang="en-US" dirty="0" smtClean="0"/>
              <a:t>E={{</a:t>
            </a:r>
            <a:r>
              <a:rPr lang="en-US" dirty="0" err="1" smtClean="0"/>
              <a:t>a,b</a:t>
            </a:r>
            <a:r>
              <a:rPr lang="en-US" dirty="0" smtClean="0"/>
              <a:t>}, {</a:t>
            </a:r>
            <a:r>
              <a:rPr lang="en-US" dirty="0" err="1" smtClean="0"/>
              <a:t>a,c</a:t>
            </a:r>
            <a:r>
              <a:rPr lang="en-US" dirty="0" smtClean="0"/>
              <a:t>}, {</a:t>
            </a:r>
            <a:r>
              <a:rPr lang="en-US" dirty="0" err="1" smtClean="0"/>
              <a:t>b,c</a:t>
            </a:r>
            <a:r>
              <a:rPr lang="en-US" dirty="0" smtClean="0"/>
              <a:t>}, {</a:t>
            </a:r>
            <a:r>
              <a:rPr lang="en-US" dirty="0" err="1" smtClean="0"/>
              <a:t>b,d</a:t>
            </a:r>
            <a:r>
              <a:rPr lang="en-US" dirty="0" smtClean="0"/>
              <a:t>}, {</a:t>
            </a:r>
            <a:r>
              <a:rPr lang="en-US" dirty="0" err="1" smtClean="0"/>
              <a:t>c,d</a:t>
            </a:r>
            <a:r>
              <a:rPr lang="en-US" dirty="0" smtClean="0"/>
              <a:t>}}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904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Directed</a:t>
            </a:r>
          </a:p>
          <a:p>
            <a:r>
              <a:rPr lang="en-US" dirty="0" smtClean="0"/>
              <a:t>V = {</a:t>
            </a:r>
            <a:r>
              <a:rPr lang="en-US" dirty="0" err="1" smtClean="0"/>
              <a:t>a,b,c</a:t>
            </a:r>
            <a:r>
              <a:rPr lang="en-US" dirty="0" smtClean="0"/>
              <a:t>}</a:t>
            </a:r>
          </a:p>
          <a:p>
            <a:r>
              <a:rPr lang="en-US" dirty="0" smtClean="0"/>
              <a:t>E = {(</a:t>
            </a:r>
            <a:r>
              <a:rPr lang="en-US" dirty="0" err="1" smtClean="0"/>
              <a:t>a,c</a:t>
            </a:r>
            <a:r>
              <a:rPr lang="en-US" dirty="0" smtClean="0"/>
              <a:t>), (</a:t>
            </a:r>
            <a:r>
              <a:rPr lang="en-US" dirty="0" err="1" smtClean="0"/>
              <a:t>a,b</a:t>
            </a:r>
            <a:r>
              <a:rPr lang="en-US" dirty="0" smtClean="0"/>
              <a:t>)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c,b</a:t>
            </a:r>
            <a:r>
              <a:rPr lang="en-US" dirty="0" smtClean="0"/>
              <a:t>)}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" y="39624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33400" y="5715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38400" y="5715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8400" y="39624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6"/>
            <a:endCxn id="12" idx="2"/>
          </p:cNvCxnSpPr>
          <p:nvPr/>
        </p:nvCxnSpPr>
        <p:spPr>
          <a:xfrm>
            <a:off x="990600" y="4191000"/>
            <a:ext cx="14478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12" idx="3"/>
          </p:cNvCxnSpPr>
          <p:nvPr/>
        </p:nvCxnSpPr>
        <p:spPr>
          <a:xfrm rot="5400000" flipH="1" flipV="1">
            <a:off x="999845" y="4276445"/>
            <a:ext cx="1429310" cy="158171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2" idx="4"/>
          </p:cNvCxnSpPr>
          <p:nvPr/>
        </p:nvCxnSpPr>
        <p:spPr>
          <a:xfrm rot="5400000" flipH="1" flipV="1">
            <a:off x="2019300" y="5067300"/>
            <a:ext cx="12954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>
          <a:xfrm rot="5400000">
            <a:off x="114300" y="5067300"/>
            <a:ext cx="12954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2"/>
          </p:cNvCxnSpPr>
          <p:nvPr/>
        </p:nvCxnSpPr>
        <p:spPr>
          <a:xfrm>
            <a:off x="990600" y="5943600"/>
            <a:ext cx="14478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5486400" y="54864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315200" y="54864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29" idx="7"/>
          </p:cNvCxnSpPr>
          <p:nvPr/>
        </p:nvCxnSpPr>
        <p:spPr>
          <a:xfrm rot="5400000">
            <a:off x="5495645" y="4581245"/>
            <a:ext cx="1353110" cy="591110"/>
          </a:xfrm>
          <a:prstGeom prst="straightConnector1">
            <a:avLst/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0" idx="1"/>
          </p:cNvCxnSpPr>
          <p:nvPr/>
        </p:nvCxnSpPr>
        <p:spPr>
          <a:xfrm rot="16200000" flipH="1">
            <a:off x="6410045" y="4581245"/>
            <a:ext cx="1353110" cy="591110"/>
          </a:xfrm>
          <a:prstGeom prst="straightConnector1">
            <a:avLst/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18815845">
            <a:off x="5787355" y="5301502"/>
            <a:ext cx="1836491" cy="2039180"/>
          </a:xfrm>
          <a:prstGeom prst="arc">
            <a:avLst/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8115684">
            <a:off x="5709470" y="4160980"/>
            <a:ext cx="1836491" cy="2039180"/>
          </a:xfrm>
          <a:prstGeom prst="arc">
            <a:avLst>
              <a:gd name="adj1" fmla="val 15868201"/>
              <a:gd name="adj2" fmla="val 214774"/>
            </a:avLst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Instances/Applications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208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Social Network</a:t>
            </a:r>
          </a:p>
          <a:p>
            <a:pPr lvl="1"/>
            <a:r>
              <a:rPr lang="en-US" sz="2800" dirty="0" smtClean="0"/>
              <a:t>friend finder</a:t>
            </a:r>
          </a:p>
          <a:p>
            <a:r>
              <a:rPr lang="en-US" sz="2800" dirty="0" smtClean="0"/>
              <a:t>Computer Networks</a:t>
            </a:r>
          </a:p>
          <a:p>
            <a:pPr lvl="1"/>
            <a:r>
              <a:rPr lang="en-US" sz="2800" dirty="0" smtClean="0"/>
              <a:t>internet routing</a:t>
            </a:r>
          </a:p>
          <a:p>
            <a:pPr lvl="1"/>
            <a:r>
              <a:rPr lang="en-US" sz="2800" dirty="0" smtClean="0"/>
              <a:t>connectivity</a:t>
            </a:r>
          </a:p>
          <a:p>
            <a:r>
              <a:rPr lang="en-US" sz="2800" dirty="0" smtClean="0"/>
              <a:t>Game states</a:t>
            </a:r>
          </a:p>
          <a:p>
            <a:pPr lvl="1"/>
            <a:r>
              <a:rPr lang="en-US" sz="2800" dirty="0" err="1" smtClean="0"/>
              <a:t>rubik’s</a:t>
            </a:r>
            <a:r>
              <a:rPr lang="en-US" sz="2800" dirty="0" smtClean="0"/>
              <a:t> cube, chess</a:t>
            </a:r>
          </a:p>
          <a:p>
            <a:r>
              <a:rPr lang="en-US" sz="3200" dirty="0" smtClean="0"/>
              <a:t>Music</a:t>
            </a:r>
          </a:p>
          <a:p>
            <a:pPr lvl="1"/>
            <a:r>
              <a:rPr lang="en-US" sz="2800" dirty="0" smtClean="0"/>
              <a:t>Auto accompaniment, chord progression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2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one example – Pocket 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745"/>
            <a:ext cx="7239000" cy="54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199"/>
            <a:ext cx="8161994" cy="5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11354</TotalTime>
  <Words>929</Words>
  <Application>Microsoft Office PowerPoint</Application>
  <PresentationFormat>On-screen Show (4:3)</PresentationFormat>
  <Paragraphs>308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 Unicode MS</vt:lpstr>
      <vt:lpstr>新細明體</vt:lpstr>
      <vt:lpstr>Arial</vt:lpstr>
      <vt:lpstr>Calibri</vt:lpstr>
      <vt:lpstr>Times New Roman</vt:lpstr>
      <vt:lpstr>Office Theme</vt:lpstr>
      <vt:lpstr>L06.01 Graph, Breadth-First-Search (BFS)</vt:lpstr>
      <vt:lpstr>Overview</vt:lpstr>
      <vt:lpstr>1. GRAPH</vt:lpstr>
      <vt:lpstr>PowerPoint Presentation</vt:lpstr>
      <vt:lpstr>Examples</vt:lpstr>
      <vt:lpstr>Instances/Applications</vt:lpstr>
      <vt:lpstr>Let’s look at one example – Pocket Cube</vt:lpstr>
      <vt:lpstr>PowerPoint Presentation</vt:lpstr>
      <vt:lpstr>PowerPoint Presentation</vt:lpstr>
      <vt:lpstr>State exploration</vt:lpstr>
      <vt:lpstr>Four Representation of graph</vt:lpstr>
      <vt:lpstr>PowerPoint Presentation</vt:lpstr>
      <vt:lpstr>PowerPoint Presentation</vt:lpstr>
      <vt:lpstr>PowerPoint Presentation</vt:lpstr>
      <vt:lpstr>Incidence list - example</vt:lpstr>
      <vt:lpstr>PowerPoint Presentation</vt:lpstr>
      <vt:lpstr>PowerPoint Presentation</vt:lpstr>
      <vt:lpstr>PowerPoint Presentation</vt:lpstr>
      <vt:lpstr>2. TREE</vt:lpstr>
      <vt:lpstr>Tree</vt:lpstr>
      <vt:lpstr>PowerPoint Presentation</vt:lpstr>
      <vt:lpstr>3. Search a graph to generate a tree</vt:lpstr>
      <vt:lpstr>Graph search</vt:lpstr>
      <vt:lpstr>Breadth First Search</vt:lpstr>
      <vt:lpstr>Depth First Search</vt:lpstr>
      <vt:lpstr>Example: traversal order of BFS vs DFS</vt:lpstr>
      <vt:lpstr>Problem: Cycles</vt:lpstr>
      <vt:lpstr>PowerPoint Presentation</vt:lpstr>
      <vt:lpstr>PowerPoint Presentation</vt:lpstr>
      <vt:lpstr>PowerPoint Presentation</vt:lpstr>
      <vt:lpstr>PowerPoint Presentation</vt:lpstr>
      <vt:lpstr>BFS: level 0</vt:lpstr>
      <vt:lpstr>BFS: level 1</vt:lpstr>
      <vt:lpstr>BFS: level 1</vt:lpstr>
      <vt:lpstr>BFS: level 2</vt:lpstr>
      <vt:lpstr>BFS: level 2</vt:lpstr>
      <vt:lpstr>BFS: level 2</vt:lpstr>
      <vt:lpstr>BFS: level 2</vt:lpstr>
      <vt:lpstr>BFS: level 3</vt:lpstr>
      <vt:lpstr>BFS: level 3</vt:lpstr>
      <vt:lpstr>BFS: level 3</vt:lpstr>
      <vt:lpstr>BFS: level 3</vt:lpstr>
      <vt:lpstr>BFS: level 3</vt:lpstr>
      <vt:lpstr>PowerPoint Presentation</vt:lpstr>
      <vt:lpstr>Conclusion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275</cp:revision>
  <dcterms:created xsi:type="dcterms:W3CDTF">2014-08-07T07:57:10Z</dcterms:created>
  <dcterms:modified xsi:type="dcterms:W3CDTF">2015-10-19T09:37:02Z</dcterms:modified>
</cp:coreProperties>
</file>