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08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8" r:id="rId51"/>
    <p:sldId id="407" r:id="rId52"/>
    <p:sldId id="409" r:id="rId53"/>
    <p:sldId id="404" r:id="rId54"/>
    <p:sldId id="405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6729" autoAdjust="0"/>
  </p:normalViewPr>
  <p:slideViewPr>
    <p:cSldViewPr snapToGrid="0" snapToObjects="1">
      <p:cViewPr varScale="1">
        <p:scale>
          <a:sx n="105" d="100"/>
          <a:sy n="105" d="100"/>
        </p:scale>
        <p:origin x="83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20-Oct-15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7:21:21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8920 3006 5 0,'-9'-8'2'0,"-18"-13"2"15,24 13 3-15,-3-3-6 16,0 0 0-16,-3-2 0 16,0 0 1-16,-3 0-2 15,3-3 0-15,-3-5 1 16,0-8 0-16,-2-3-1 16,-1 0 1-16,0-5 0 15,0-8 0-15,0 13-1 16,0-5 1-16,3-2-1 15,0 2 1-15,3 7-1 16,0-4 1-16,3-3-1 0,1 3 0 0,-1-1 0 31,0 1 0-31,3-1-1 16,-3 4 1-16,3 2 0 16,0-3 0-16,0 5 0 15,-3 9 0-15,3-6 0 16,0 11 0-16,0-3 0 15,0 5 1-15,0 3-2 16,3 6 1-16,0 2 0 16,-3-5 1-16,0 10-1 0,-3 5 1 15,0 4-1-15,0 7 0 16,-3 3 1-16,0-3 0 16,0 8-1-16,-3-5 1 15,1-1-1-15,2 7 0 16,0-9 0-16,0 3 0 15,3-9-1-15,0-1 0 16,3-4-2-16,0-4 0 16,3-1-1-16,6-8 0 15,3-7 0-15,3-12 0 16</inkml:trace>
  <inkml:trace contextRef="#ctx0" brushRef="#br0" timeOffset="181.4409">8613 2140 9 0,'3'-10'4'0,"3"-9"-4"15,-6 19 9-15,3 0-8 16,3 0 0-16,3 3 1 16,0 5 0-16,0 0-2 15,2 0 0-15,1 0 1 16,3 0 1-16,0 5-1 16,3-5 0-16,0 0-1 15,-3-6 1-15,0 4-5 16,-3-4 0-16</inkml:trace>
  <inkml:trace contextRef="#ctx0" brushRef="#br0" timeOffset="2206.3744">9952 3006 7 0,'18'-6'3'0,"18"-28"0"15,-27 15 3-15,6 1-6 16,6-9 1-16,5-7-1 15,1-3 0-15,3-8 0 16,0-8 0-16,-3 8 0 16,2 0 0-16,-2-2 0 15,3 2 0-15,-6 0 0 16,-1-6 1-16,-2 4-1 16,-3 4 0-16,-3 4 0 15,-3 2 1-15,-6 0-1 0,3 0 1 16,-3 7-1-16,0 7 1 15,0 1-1-15,0 4 0 16,-3 2 0-16,0 3 0 16,0-3 0-16,0 3 1 15,0 2-1-15,-1 6 0 16,-2-3 0-16,0 3 0 16,0 2 1-16,-2 3 0 15,-4 0 0-15,0 3 0 16,-3 2 0-16,-3-2 0 0,0 5 0 15,-3-6 0-15,0 6-1 16,-3 0 1-16,0 0-1 16,3 0 1-16,1 0-1 15,2-3 0-15,3-2 0 16,3-1 0-16,0 1-1 16,3-6 0-16,0-2-1 15,6 0 1-15,0 0-1 16,6 2 1-1,6-10-1 1,0 2 1-16,-1 3 0 16,-2 3 0-16,0 5 0 15,0 0 1-15,3 0 0 16,-3 5 0-16,3 0 2 16,0 1 0-16,-3 2 0 0,0 5 0 15,-1 0 0-15,1 0 0 16,-3 1-1-16,3-1 1 15,-3-5-6-15,0 2 0 16</inkml:trace>
  <inkml:trace contextRef="#ctx0" brushRef="#br0" timeOffset="2791.6288">10402 1603 9 0,'-3'-5'4'0,"6"10"0"0,-3-5 1 15,6 3-5-15,-3 2 1 16,3 9 1-16,0-4 1 15,3 6-3-15,0 3 0 16,-1 4 2-16,1-4 0 16,-3 7 0-16,0-7 0 15,0-1-1-15,0 1 0 16,3-3 0-16,-3-3 0 16,3 0-1-16,0-2 1 15,0-6 0-15,0-5 1 16,0-5-1-16,3-3 0 15,0-3 0-15,-1-5 0 16,4-2-1-16,-3-1 1 0,-3-2-1 16,3-3 1-16,-3-2-1 15,0 7 0-15,0-2 0 16,-3 8 0-16,0 2-4 16,0-2 1-16,-3 3-3 15,0 4 0-15</inkml:trace>
  <inkml:trace contextRef="#ctx0" brushRef="#br0" timeOffset="6275.0531">8315 1651 5 0,'3'19'2'0,"3"-1"0"0,-3-10 3 16,0 5-5-16,0 0 1 0,0-2 0 15,3 2 0-15,0-5-2 16,0 5 1-16,0-2 0 16,3-3 1-16,6 5-1 15,0-10 0-15,0 5 0 16,-1-3 1-16,-2 0-1 15,0 3 1-15,6-8-1 16,-6 0 1-16,0-5-1 16,0 2 1-16,0-10-1 15,3-3 1-15,-1-5-1 16,1 0 1-16,0 2-1 16,-3-7 1-1,-3 7-2-15,0 4 1 16,-3 1 0-16,0 6 1 15,-3 0-1-15,0 0 0 16,0 1 1-16,-3-1 1 16,0 2-1-16,0 1 1 15,0 5-1-15,0-3 0 16,0 3 0-16,0 0 1 16,0 0-2-16,0 0 1 0,0 0-1 15,0 3 0-15,0 8 0 16,0 4 0-16,3 1 0 15,0 0 0-15,3 5 0 16,0-5 0-16,0 5 0 16,0-5 0-16,3 0 0 15,-1-8 0-15,1 5-1 16,0-2 0-16,0-6-3 16,3 3 0-16</inkml:trace>
  <inkml:trace contextRef="#ctx0" brushRef="#br0" timeOffset="10358.3067">3463 13811 6 0,'-8'3'3'0,"2"0"-1"16,3-1 4-16,-3 1-6 15,-3 2 1-15,-3 0 0 16,-3 1 1-16,-9-4-2 0,3 4 0 16,0-1 2-16,-2-2 0 15,-4-3 0-15,-3 0 0 16,0-6-1-16,-5 4 1 15,-1-1-1-15,-9 6 1 16,-2 2-2-16,-7-8 1 16,-3 6-1-16,-2-3 0 15,-1-3 0-15,4-5 1 16,-7 0-1-16,-5-2 1 16,-1-1-1-1,-5-7 0-15,0-1 0 16,5 1 0-16,-2-3 0 15,-13 2 1-15,4-5-1 16,0-10 0-16,5-6 1 0,7-8 0 16,-4-4-1-16,1 7 1 15,-7-8-1-15,10 2 0 16,0-12 0-16,5-11 0 16,4-3 0-16,8 8 0 15,-3-7 0-15,4-1 0 16,-1-8-1-16,4-5 1 15,2 6 0-15,3-4 0 16,9-2 0-16,1-5 0 0,5-8-1 16,3 8 1-16,6 2 0 15,3 0 0-15,6 3 0 16,6 0 1-16,3 8-1 16,3 3 0-16,6 2 0 15,6 3 0-15,3 3 0 16,6 5 0-16,-3 5-1 15,3-3 1-15,2 9 0 16,4 4 0-16,-6 4-1 16,3 5 1-16,-6-1-1 15,2 9 1-15,4 2 0 16,3 6 0-16,-6 7-1 16,6 3 1-16,-1 3 0 15,-8 5 0-15,9 3 0 16,-6-1 0-16,2-2 0 15,-2 6 0-15,3-6 0 0,-9 8 0 16,0 0 0-16,-3 0 0 16,-3-3 0-16,0 3 1 15,-4 0-1-15,-5 0 1 16,3 0-1-16,3 0 0 16,-9 0 0-16,3 0 0 15,0 0 0-15,3-2 1 16,0-4-2-16,0 1 1 15,3 0 0-15,-6 2 1 16,3-5-2-16,-3 8 1 16,0-5 0-16,3 5 1 0,-3 0-1 15,-3 3 0-15,0-3 0 16,0 0 1-16,0 0-2 16,0 0 1-16,0 0-1 15,0 0 1-15,0 0-1 16,-3-6 0-16,-3-2 0 15,0 0 0-15,-3-2 0 16,0-3 1-16,-9-1-1 16,3 1 1-16,-2 0 0 15,-7 2 1-15,6 1-1 16,-3-1 0-16,9 3 0 16,-3 0 0-16,6 3 0 15,0 0 0-15,3 2-1 16,3 0 1-16,3 6 0 15,0 0 0-15,12-1-1 0,9 4 1 16,3 2 0-16,6 2 0 16,0 3 0-16,-4-5 0 15,-2 3 0-15,-6 2 1 16,0 0 0-16,0 1 0 16,-3-1 0-16,-4-3 0 15,-5 1 0-15,0 2 1 16,-12 3 0-16,0 8 0 15,-5 2-1-15,-7 1 0 16,-9 5-4-16,-3 2 0 16,6-8-3-16,4 6 1 15</inkml:trace>
  <inkml:trace contextRef="#ctx0" brushRef="#br0" timeOffset="11650.0567">505 12253 14 0,'-3'0'7'0,"0"-13"-4"0,3 13 10 0,0 2-12 16,0 4 1-16,0 7 0 16,0-3 1-16,3 19-4 15,0 3 0-15,6-8 2 16,-9 5 1-16,9 3-1 15,-6 5 0-15,3 0-1 16,2 0 0-16,1 0 0 16,-3-8 0-16,3-5-2 15,-9-6 1-15,3-2-4 16,3-2 1-16,-6-6-2 16,3-14 0-16</inkml:trace>
  <inkml:trace contextRef="#ctx0" brushRef="#br0" timeOffset="12190.4755">523 12245 10 0,'0'-16'5'0,"20"5"-4"0,-14 9 8 16,3-1-7-16,6 3 1 16,-3 0-1-16,3 3 1 15,0 2-4-15,3-2 0 16,-9-3 3-16,6 5 0 16,-12 6-1-16,-3 7 0 0,-3 3 0 15,-3 6 0-15,-3-1 0 16,-9-2 0-16,0-3-1 15,3-10 1-15,0-6-1 16,3 3 0-16,6-5-1 16,3-1 1-16,-3 4 0 15,6-4 0-15,6 6-1 16,12-3 1-16,3-2-1 16,9 0 1-16,-6-3 0 15,2 2 0-15,-8 1 0 16,6 2 1-16,-6-10-1 15,-3 5 1-15,-3 11 0 16,3 5 0-16,-6-1 0 16,-9 4 1-16,0 2 1 15,-6 3 0-15,-3-8 0 0,-9 8 1 16,-6-3-2-16,-3-3 1 16,0 1-1-16,4-3 0 15,5-8-5-15,0-3 0 16,9-5-6-16,9-11 0 15</inkml:trace>
  <inkml:trace contextRef="#ctx0" brushRef="#br0" timeOffset="25416.9228">7815 9808 5 0,'15'5'2'0,"9"11"0"16,-15-10 2-16,0 1-4 0,6 4 1 16,0 0 0-16,2 2 0 15,4 3-1-15,0 2 0 16,0 3 1-1,3 1 0-15,0 4 0 16,2 3 0-16,-2 6 0 16,-3-1 0-16,-3 3 1 15,-3 5 0-15,0-2-1 16,-4 0 1-16,1 5 0 16,-3 0 1-16,0-3-2 0,0 6 1 15,-3 5-1-15,0-3 0 16,-3 5-1-16,-3 4 1 15,0-4-1-15,-3 1 0 16,0-1 0-16,0-2 0 16,0 3 0-16,0-1 0 15,-3-4 0-15,0 4 1 16,0-5-1-16,-3-2 0 16,-5 2 0-16,-1-2 0 15,-3 2 0-15,-3-5 0 16,3 3 0-16,-3-6 1 0,-9 1-1 15,7-1 0-15,-1-5 0 16,-3 0 1-16,0 0-1 16,0-8 0-16,-2 0 0 15,2 0 0-15,0 0 0 16,0 3 1-16,4-3-1 16,-4-5 0-16,0 2 0 15,0 1 0-15,-3-1 0 16,-2 4 0-16,-7-7 0 15,6 1 0 1,-8 13 0 0,2-5 0-16,0-6 0 15,6 1 0-15,1-1-1 16,2-7 1-16,6-1 0 16,0 1 0-16,0-1 0 15,1-2 0-15,-1 0 0 0,-3-3 0 16,0 1 0-16,3 1 0 15,1-1 0-15,-1-4 0 16,3 1 0-16,0-1 1 16,3 1-1-16,0-3 0 15,4 0 0-15,-1 0 0 16,0 0 0-16,0-3 0 16,0 0 0-16,0 1 0 15,3-4 0-15,0 1 0 16,0 2 0-16,4-5 0 15,-1 6 0-15,0-6 0 0,0 0 0 16,3 0 0-16,0 0-1 16,0 0 0-16,3 0 0 15,0-3 0-15,-3 0-2 16,0 3 1-16,0 0-3 16,0 0 1-16,0 0-1 15,0 0 1-15</inkml:trace>
  <inkml:trace contextRef="#ctx0" brushRef="#br0" timeOffset="26934.0359">7997 11922 9 0,'3'3'4'0,"-6"-6"-2"0,9 3 6 16,3-3-7-16,6-2 0 15,5 0 1-15,4-3 1 16,-3 0-4-16,3 0 1 16,0 0 1-16,2 0 1 0,1 0-1 15,-3 0 1-15,0 0-2 16,-3 0 1-16,-3 3-3 16,-4 0 0-16,-2 0-2 15,-3 2 1-15,0 0-2 16,-3 1 1-16</inkml:trace>
  <inkml:trace contextRef="#ctx0" brushRef="#br0" timeOffset="27234.2938">8092 11919 8 0,'-3'3'4'0,"-3"10"-2"0,9-10 8 15,0 2-8-15,3 6 0 16,-3 5 1-16,3 5 0 16,0 3-4-16,-3 5 0 15,3 0 2-15,0 5 1 16,-3-5-1-16,0 1 0 15,0-4-3-15,0-2 1 16,0-3-3-16,0-5 1 16,0-3-2-16,0-5 0 15</inkml:trace>
  <inkml:trace contextRef="#ctx0" brushRef="#br0" timeOffset="27505.1136">8119 12033 7 0,'3'-5'3'0,"18"10"2"15,-15-10 4-15,3 0-7 16,-1 2 0-16,4 0 1 15,3-2 1-15,3 0-5 16,0 2 0-16,3-2 2 16,-3 0 1-16,0-1-4 0,-4 1 0 15,1 0-3-15,0 5 1 16</inkml:trace>
  <inkml:trace contextRef="#ctx0" brushRef="#br0" timeOffset="35806.6758">6964 12197 6 0,'-6'11'3'0,"3"15"-3"0,3-20 5 0,-3-1-5 15,0 0 1-15,-3 3 0 16,0-3 1-16,0 3-3 15,-3 0 1-15,0 0 1 16,0 5 0-16,0-2-1 16,1 0 1-16,-1-1-1 15,-3 1 1-15,0-3-1 16,3 0 0-16,0 2 0 16,0-2 0-16,3-3 0 15,0-2 0-15,0 2 0 16,0-2 1-16,0 0-1 15,3-1 1-15,0-2-1 16,0 3 1-16,0-3-1 16,0 0 0-16,3 0 0 15,0 0 0 1,0 0-1-16,-3 0 1 0,3 0 0 16,0 0 0-16,0 3 0 15,0-3 0-15,3 2 0 16,0 1 0-16,3 0 0 15,0 2 0-15,0 0 0 16,3 0 0-16,0 3 0 16,3-2 1-16,3-1-1 15,0 3 0-15,0 3-1 16,2-1 1-16,-2 1 0 16,0 2 1-16,0-2-2 15,3-1 1-15,6 1-3 16,0 2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7:23:36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10539 11274 4 0,'0'3'2'0,"6"10"0"0,-3-11 3 0,-3 4-5 16,0-1 1-16,0 3 1 15,0 3 0-15,-3 2-3 16,0 3 1-16,0-1 1 15,0 4 0-15,0-3 0 16,0 2 0-16,0 4-1 16,0 1 0-16,-3 1 0 15,3 0 1-15,-3 2-1 16,0 1 1-16,-3-3-1 16,-3 5 1-16,-3 0-1 15,-3 0 1-15,-2 0-1 16,-4 0 0-16,-3 3 0 15,0 5 0-15,-3-5 0 16,1 2 1-16,-4 6 0 16,0 0 0-16,0-1-1 15,1 1 1-15,-4 2-1 16,0-2 1-16,-2-8-1 0,-4-1 1 16,-3 1-1-16,4 0 0 15,-4 0 0-15,0-1 0 16,1-1 1-16,-1 4 0 15,0 0-1-15,4-5 0 16,-7 3 0-16,0-3 1 16,-2-2-1-16,2 2 0 15,4-5 0-15,-4 0 0 16,-18 5 0 0,10-3 0-16,-1-5 0 15,1 0 0-15,-1-2 0 16,4-3 1-16,-1 0-1 15,3-3 0-15,-2 0 0 16,5 0 0-16,4-2 0 16,-1 2 0-16,-3-2 0 15,1-1 0-15,-1-2 0 16,0 0 0-16,1-2 0 16,-4-1 0-16,4 0 0 15,-1 0 0-15,6-2 0 16,1 0 1-16,-7-1-1 15,0-2 0-15,1 0 0 16,-1 3 0-16,-2-3 0 16,2 0 0-16,0 0 0 15,4 3 0-15,5-3 0 0,-3 0 0 16,-2 0 0-16,-4 0 0 16,-3 0 0-16,1 2 0 15,2-2 0-15,1 0 0 16,-1-2 0-16,3-1 0 15,7 0 0-15,2 1 0 16,0-1 0-16,0-2 0 16,1-1 0-16,-4 1 0 15,-3 0 0-15,10 0 0 16,-1-1 0-16,3-2 0 0,3 0 0 16,1 0 0-16,2 1 0 15,3-4 0-15,0 3 0 16,3 3 0-16,0-1 0 15,3 1 0-15,1 0 0 16,2 0 0-16,0-1 0 16,3 1 0-16,0 2 0 15,3-2 1-15,0 2-1 16,0 3 0-16,3 0 0 16,0-2 0-16,0 2-1 15,0-3 1-15,3 3-1 16,0 0 1-16,-3 0 0 15,3 0 0-15,0-3 0 16,0 3 0-16,0 0 0 16,-3 0 0-16,3 0 0 15,0-2 0-15,0 2 0 0,0 0 1 16,-3 0-1-16,3 0 0 16,0 0 1-16,0-3 0 15,0 3-1-15,0 0 1 16,0 0-1-16,-3-2 0 15,3 4 1-15,0-2 0 16,0 0-1-16,0 0 1 16,0 0-1-16,0-2 1 15,-3 4-1-15,3-2 0 16,0 3 0-16,-3 5 0 16,3 8 0-16,0 2 1 15,0 3-2-15,3 3 1 16,0-5 0-16,0 2 0 15,0-5 0-15,0 2 1 16,0-2-4-16,-3-8 1 16,0 0-3-16,3-3 1 15,-3-5-1-15,3-2 0 16</inkml:trace>
  <inkml:trace contextRef="#ctx0" brushRef="#br0" timeOffset="313.5659">6800 12721 8 0,'0'5'4'0,"0"-2"-4"0,0-3 7 0,0 0-6 0,6-3 1 15,0 3 2-15,3-2 0 16,3-6-5-16,3 0 1 16,3-3 2-16,3 6 1 15,-1 0-2-15,1-1 1 16,6 4-1-16,-3 2 0 16,0 0-1-16,-4 0 1 0,1 0-6 15,0-3 1-15,3 1-1 16,3-9 1-16</inkml:trace>
  <inkml:trace contextRef="#ctx0" brushRef="#br0" timeOffset="2636.7755">9628 12872 9 0,'-3'-11'4'0,"0"3"0"0,0 3 6 0,0 0-7 15,-3 0 1-15,0-1 1 16,3 1 0-16,-6 0-7 16,0 2 1-16,-3 6 4 15,-5-1 1-15,-1 6-2 16,-3 0 0-16,-3 3-1 16,-3-1 0-16,0 9 0 15,4 5 0-15,2 0-1 16,3 5 1-16,3 0-1 15,3 3 1-15,3 2-1 16,3-2 0-16,3-1 0 16,6-2 1-16,0-2 0 15,6-3 0-15,0 0 0 16,3-6 1 0,3-2-1-16,3-5 0 15,3-3 0-15,-1-1 1 16,4-1-2-16,-6-6 1 15,0 0-1-15,0-3 0 16,-3 0 0-16,0-2 1 0,-1-3-3 16,1 0 1-16,-3-2-3 15,0-1 0-15,0 1-5 16,0 2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7:25:58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11732 9697 5 0,'0'5'2'0,"6"9"1"0,0-12 2 16,0 6-5-16,3 3 1 15,3 2 1-15,0 5 1 16,3 6-3-16,-3-3 1 16,0 1 1-16,-3-1 1 15,0 3-1-15,2 2 0 16,1 0-1-16,0 4 1 15,0-9-1-15,0 5 0 0,3 3 0 16,3 3 0-16,0-3-1 16,0 0 1-16,-1 6-1 0,-2-1 1 15,0-5-1-15,0 0 1 16,0-10-1 0,0 5 1-16,0-1-1 15,0 1 0-15,-1 3 0 16,4-4 1-16,-3-1-2 15,-3-1 1-15,-3-3 0 16,3-2 1-16,-3-3-2 16,0-5 1-16,-3 3-1 15,0-6 0-15,0 1-2 16,0-4 1-16,-3 6-2 16,0-3 0-16,-6-5-1 15,0 3 0-15</inkml:trace>
  <inkml:trace contextRef="#ctx0" brushRef="#br0" timeOffset="4848.2048">12003 10403 6 0,'0'0'3'0,"0"-2"2"16,0 2-1-16,3 0-3 15,0 2 0-15,0 1 1 16,0 2 0-16,3 1-3 0,3 2 1 0,0 0 1 16,3-1 1-16,0 1-1 15,3 0 1-15,0 0-1 32,2 0 1-32,4 0-1 0,0 0 1 15,-3 0-2-15,0-3 1 16,0 1-1-16,0 4 1 15,-4-5-1-15,1 6 1 0,0-3-1 16,0-3 0-16,-6 1 0 16,0-1 1-1,-3-5 0-15,0 3 0 16,-3-3 0-16,-3 0 0 16,0-6 0-16,0 1 1 15,0 5-1-15,0-8 0 16,-3-3-1-16,6-4 1 15,-3-1-1-15,0-3 0 16,0 1-1-16,0 2 1 0,0 0-3 16,0 5 0-16,0-5-2 15,3 1 0-15,0 1-1 16,0 1 1-16</inkml:trace>
  <inkml:trace contextRef="#ctx0" brushRef="#br0" timeOffset="9007.3796">12224 10049 6 0,'5'0'3'0,"4"0"0"16,-3-3 4-16,3 1-7 0,6-1 1 15,3 0-1-15,0 1 1 16,3 2-1-16,3 0 0 15,2 0 1-15,1 2 0 16,3 1 0-16,0 0 0 16,-1-1 0-16,7 1 1 15,0-3-1-15,-3 0 0 16,-7-3-2-16,-2 1 1 16,-6-1-3-16,-3 0 1 15,-3 1-2-15,0 2 0 0</inkml:trace>
  <inkml:trace contextRef="#ctx0" brushRef="#br0" timeOffset="9397.544">12462 10070 7 0,'-6'3'3'0,"3"-3"0"16,3 0 5-16,0-6-8 15,0 6 1-15,0 0 0 16,0-2 0-16,0 2-1 16,0 0 0-16,0-6 1 15,0 4 1-15,0 2 0 0,0 0 0 16,0 0 0-16,0 0 0 15,0 2-1-15,0-2 1 16,3 6-1-16,0 2 1 16,0 8-2-16,3 5 1 15,0 5-1-15,-3 6 0 16,-1 2 0-16,1 1 1 16,-3-1-1-16,0 3 0 15,0-5-3-15,3-3 0 16,-3-8-3-16,6 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7:26:32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13512 4543 16 0,'-15'3'8'0,"1"20"-4"16,11-17 9-16,-3 2-12 16,0 5 0-16,-3 3 1 15,-3 5 0-15,0 3-2 16,0-1 0-16,3 7 1 0,0 4 0 15,3 0 0 1,3-12 0-16,3 4-1 0,3 3 1 16,3 0-1-16,3 0 0 15,0 3 0-15,3-3 0 16,0-5 0-16,0 2 0 16,3 1-1-16,5-1 0 15,1-4-4-15,9-7 0 16,-3-9-1-16,6-4 0 15</inkml:trace>
  <inkml:trace contextRef="#ctx0" brushRef="#br0" timeOffset="616.3301">14057 4739 10 0,'-12'-3'5'0,"-9"22"1"0,15-22 5 0,-3 3-10 16,1 0 1-16,-1 3 1 16,-3 2 0-16,-6 5-4 15,3 1 1-15,3 2 2 16,0 6 0-16,3-1-1 15,3-4 0-15,3-1-1 16,6 3 0-16,3 5 0 16,3-3 0-16,0-4 0 15,3 1 0-15,6-4 0 16,3-6 1-16,2-10-3 16,1-3 1-16,0-3-3 15,0 6 0-15,-3-3-2 16,-3 0 1-16</inkml:trace>
  <inkml:trace contextRef="#ctx0" brushRef="#br0" timeOffset="1140.9756">14194 4538 10 0,'0'8'5'0,"-3"29"-3"0,3-24 7 0,0 5-7 15,0 9 1-15,0-1 0 16,0 3 1-16,0 0-5 16,0 6 0-16,0-6 3 15,0 0 0-15,3-13-1 16,0 2 0-16,0 1-1 15,-3-6 1-15,3-2-1 16,-3-3 0-16,0 0 1 16,0-8 0-16,0 0-1 15,3 0 1-15,3-8-1 16,0 2 1-16,3-12-2 16,3-1 1-16,0-2 0 15,-1 3 0-15,1 2-1 16,-3 3 1-16,0 2-1 15,0 3 1-15,0 3 1 16,0 5 0-16,0 5-1 16,0 6 1-16,0-1 0 0,0 3 0 15,0 3 0-15,-3 0 1 16,3 0-1-16,-4-8 0 16,4 5-1-16,-3 1 1 15,0-1-2-15,-3-3 1 16,3-2-4-16,-3 0 1 15,3-3-4-15,0-2 0 16</inkml:trace>
  <inkml:trace contextRef="#ctx0" brushRef="#br0" timeOffset="1368.1286">14548 4778 11 0,'3'8'5'0,"3"13"2"16,-3-15 4-16,0 4-10 16,3 4 1-16,0-4-1 15,0 1 1-15,0-1-3 16,0 4 1-16,0 1 0 16,0-1 1-16,-3-6-4 15,0 0 0-15,0-3-2 16,-3-5 0-16</inkml:trace>
  <inkml:trace contextRef="#ctx0" brushRef="#br0" timeOffset="1534.1271">14554 4506 21 0,'-3'2'10'0,"9"-7"-14"0,-6 5 19 15,3 3-16-15,0-1 0 16,3 1-9-16,0 5 0 16</inkml:trace>
  <inkml:trace contextRef="#ctx0" brushRef="#br0" timeOffset="2073.2929">14777 4511 10 0,'-3'-5'5'0,"3"10"0"0,0-5 3 0,0 0-7 16,3 5 1-16,0 6 0 15,0 2 1-15,0 11-4 16,0 8 1-16,0-3 1 15,0 5 1-15,0 3-1 16,0 0 0-16,3 0-1 16,3-5 0-16,-3-13-3 15,3-3 1-15,3-1-3 16,3-7 1-16</inkml:trace>
  <inkml:trace contextRef="#ctx0" brushRef="#br0" timeOffset="2447.4451">15164 4752 15 0,'-3'8'7'0,"-6"-32"-3"0,6 21 12 15,0-5-15-15,-2 3 1 16,-1 3 0-16,-3 4 0 15,0 3-3-15,-3 1 1 16,-3-1 1-16,0 8 0 16,3 0-1-16,0 6 1 15,0 0-1-15,6 2 0 16,0-3 0-16,9-5 0 0,0-5-1 16,3 0 1-16,6-2-1 15,0-1 1-15,0-2-1 16,0 2 0-16,3-8-1 15,0-5 0-15,0-5-2 16,-1-5 1-16,-2-4-2 16,0 9 0-16,0-8 0 15,-3-6 0-15</inkml:trace>
  <inkml:trace contextRef="#ctx0" brushRef="#br0" timeOffset="2658.7805">15188 4448 10 0,'-3'2'5'0,"6"1"-4"16,-3-3 10-16,0 0-9 15,0 5 0-15,0 8 2 0,0 11 0 16,0 8-5-16,0 8 1 16,0-3 3-16,3 0 0 15,3 2-1-15,0 4 0 16,3-1-2-16,0-10 1 15,6-6-5-15,0-2 0 16,0-5-2-16,2-3 0 16</inkml:trace>
  <inkml:trace contextRef="#ctx0" brushRef="#br0" timeOffset="4263.6649">16679 4588 11 0,'0'5'5'0,"0"14"0"0,0-17 2 16,0 9-5-16,0 2 0 15,0 8 1-15,3-2 1 16,0 5-5-16,3 7 0 16,0 6 3-16,0-7 1 15,0 9-1-15,0 1 0 16,0 2-2-16,0 6 1 16,0-1-1-16,0-7 1 15,0-11-3-15,-3-2 0 16,0-6-3-16,0-5 0 0,-3-3-1 15,0-8 1-15</inkml:trace>
  <inkml:trace contextRef="#ctx0" brushRef="#br0" timeOffset="4579.1471">16656 4606 11 0,'9'-8'5'0,"20"3"-4"15,-17 5 8-15,3 3-8 16,9 2 0-16,3 3 1 16,-1 3 1-16,1-1-4 15,0 3 1-15,-9 6 2 0,0-1 0 16,-9-2 0-1,-6 0 1-15,-9 5-1 16,-9 6 0-16,-6-3 0 0,-3-3 0 16,-6-3-3-16,1-2 1 15,2-3-4-15,6-2 1 16,6-6-4-16,9-2 1 16</inkml:trace>
  <inkml:trace contextRef="#ctx0" brushRef="#br0" timeOffset="5315.6404">17156 4723 12 0,'0'0'6'0,"-3"-24"-3"0,3 19 9 15,-3-1-10-15,-3 1 0 16,0 5 1-16,-3 0 0 15,-3 3-4-15,0 5 0 16,-3 2 3-16,0-2 0 0,3 5-2 16,0 9 1-16,4-1-1 15,-1 0 0-15,3 0-1 16,3-2 1-16,3-3-1 16,3-3 1-16,3-3-1 15,3-2 1-15,5-5-1 16,4-6 1-16,3-5-2 15,0-2 1-15,0-3 0 16,-3-1 1-16,-3 1-1 16,-4 0 0-16,-2 2 1 15,0 1 1-15,-3 2 0 16,0 2 1-16,-6 1-1 16,0-3 1-16,0 6-1 15,0-1 0-15,0 3 0 16,0 5 0-16,0 3 0 15,3 5 0-15,3 3-1 0,3 3 0 16,3-1 0-16,0 1 1 16,3-6-4-16,3-8 0 15,2 6-4-15,4-3 1 16</inkml:trace>
  <inkml:trace contextRef="#ctx0" brushRef="#br0" timeOffset="5930.7125">17367 4699 10 0,'3'16'5'0,"12"18"-4"0,-12-26 4 16,0 5-5-16,3 3 1 15,0 0 0-15,-3 0 0 16,0 3-2-16,0-4 1 15,0-1 0-15,0-6 0 16,0-3 0-16,0 3 1 0,0-5 0 16,-3-3 1-16,3-8-1 15,-1-6 1-15,1-4 0 16,0-1 0-16,0-2-1 16,-3 3 1-16,3-4-1 15,0 4 0-15,0-1-1 16,0 6 1-16,3 5-1 15,0 3 1-15,0 8-2 16,3-3 0-16,3 5-4 16,0 0 0-16,3 0 0 15,0 1 0-15</inkml:trace>
  <inkml:trace contextRef="#ctx0" brushRef="#br0" timeOffset="6366.3214">17650 4789 10 0,'0'8'5'0,"3"2"-5"0,3-10 9 16,0 0-9-16,3 0 1 15,2-2 0-15,4-6 0 16,3-3-1-16,3 3 1 15,0-2 0-15,3-3 0 16,-6-6 0-16,-4-2 1 16,-5 5 0-16,-3-5 0 0,-6 2 0 15,-3 3 0-15,-6 3 0 16,-8 5 1-16,-4 0-1 16,0 8 0-16,0 6 0 15,3 4 0-15,0 6-1 16,0 5 0-16,4-5 0 15,2 5 0-15,6 3-1 16,3 3 0-16,3-4 0 16,6 1 0-16,3-3 0 15,3 1 0-15,2-7-2 16,7-4 0-16,6-6-2 16,-3 1 0-16,6-6-3 15,-7-3 1-15,1-2-1 16,-3-3 1-16</inkml:trace>
  <inkml:trace contextRef="#ctx0" brushRef="#br0" timeOffset="7087.4507">17936 4707 10 0,'0'32'5'0,"0"-11"-4"0,0-13 9 16,0 2-9-16,0 1 0 15,0 0 1-15,0-1 0 16,2-2-3-16,1 0 1 15,-3-3 1-15,0-2 1 16,0-3-1-16,3-5 0 16,3-6-1-16,3-2 1 15,3 0 0-15,0-3 0 0,3-5-1 16,3-3 0-16,0 5 0 16,-3 3 0-1,0 0 0-15,-4 6 1 0,1 2-1 16,-3 8 1-16,0 5 0 15,3 11 1-15,-3-5-1 16,0 5 0-16,0-1-1 16,0 7 1-16,-3-7-1 15,3 1 1-15,0-2-4 16,3-4 0-16,2-5-3 16,1-5 0-16</inkml:trace>
  <inkml:trace contextRef="#ctx0" brushRef="#br0" timeOffset="7373.5754">18388 4424 16 0,'-3'-3'8'0,"3"40"-7"0,0-26 12 15,3 7-12-15,-3 3 0 16,0 3 1-16,0 11 1 16,3-1-3-16,-3-2 0 15,6 0 1-15,0-1 1 0,3 1-1 16,3 0 0-16,3-8-2 16,-1-6 0-16,1-7-3 15,0-3 1-15,3-6-4 16,-3-7 1-16</inkml:trace>
  <inkml:trace contextRef="#ctx0" brushRef="#br0" timeOffset="7613.2317">18269 4680 12 0,'0'3'6'0,"9"-3"-5"16,-6 3 8-16,3-3-8 15,6 0 0-15,3 0 0 0,-1 0 1 16,4-6-3-16,6 1 0 16,0-3 0-16,3 0 0 15,-1 3-3-15,-2-3 0 16</inkml:trace>
  <inkml:trace contextRef="#ctx0" brushRef="#br0" timeOffset="14773.6644">15864 4416 6 0,'-6'0'3'0,"12"0"0"0,-6 5 4 15,0 6-7-15,-3 7 0 0,0 6 1 16,0 5 1-16,0 0-2 15,0 8 0-15,3 0 1 16,0-5 0-16,0 0-1 16,3 0 1-16,3-3-1 15,0 0 1-15,0-3-1 16,3-5 0-16,3-5 0 16,-3 0 0-16,2-5 0 15,1-3 0-15,0-3-2 16,0 0 1-16,-3-2-2 15,0-6 1-15,0-2-1 16,-3-3 0-16</inkml:trace>
  <inkml:trace contextRef="#ctx0" brushRef="#br0" timeOffset="15419.703">15733 4702 4 0,'3'0'2'0,"3"-6"0"0,0 4 2 16,0-1-4-16,6 0 0 15,0-2 0-15,2 0 0 0,7 0 0 16,3-3 0-16,0 5 0 15,-6-2 1-15,0-1-1 16,-4 1 0-16,1 2 0 16,-3 6 0-16,0-6 0 15,0 3 0-15,-6 0 0 16,0 0 0-16,0 3 0 16,0 0 0-16,-3-3 0 15,0 5 0-15,3 0 0 16,0 6 0-16,-3 2 0 15,3 0 1-15,0-2-1 16,0 0 1-16,0 2-1 16,-1 3 1-16,1-3-1 15,0-3 1-15,3 1-1 16,0-3 1-16,0 0-1 16,3-3 1-16,-3-2-1 15,0-3 1-15,0-5-1 0,0-3 1 16,3 0-1-16,0 0 1 15,-3-3 0-15,-1 1 0 16,1-6-1-16,-3 5 1 16,-3 1 0-16,-3-6 0 15,-3 2 1-15,-3 4 0 16,-3-3 0-16,1 2 0 16,-4 6-1-16,0-3 1 15,0 3-1-15,0-1 0 16,0 4-1-16,0 2 0 0,-3 0-1 15,0 2 1-15,3 1-4 16,1 0 0-16,5-3-1 16,6 2 0-16</inkml:trace>
  <inkml:trace contextRef="#ctx0" brushRef="#br0" timeOffset="20748.6283">18811 4458 8 0,'0'-5'4'0,"3"8"-2"16,-3-3 5-16,0 0-7 15,3 0 1-15,0 2 0 16,3 4 0-16,-1-1-1 15,4 5 0-15,3 6 1 16,0 0 1-16,3 3-1 16,0-1 1-16,3 3 0 15,0 1 0-15,0 1 0 16,-1 6 0-16,-2-5-1 16,0-3 0-16,-3 1 0 0,-3 1 0 15,0 4-1 1,-3-3 1-16,0-3 0 0,0-3 0 15,-6 9-1-15,0-1 1 16,0 1-1-16,-6 2 1 16,3 0-1-16,-3-3 1 15,0 1-1-15,-3-1 0 16,0-2-1-16,-3 0 1 16,0 0-2-16,-3-3 1 15,1-5-3-15,-1 0 0 16,3-3-2-16,0-3 1 0</inkml:trace>
  <inkml:trace contextRef="#ctx0" brushRef="#br0" timeOffset="27144.3967">11604 3924 5 0,'0'5'2'0,"9"8"-2"16,-6-10 5-16,3 5-5 16,0 2 1-16,3 4-1 0,6 7 1 15,0-3-1-15,0-2 0 16,3 0 1-16,-1-3 0 15,4-2-1-15,3 0 1 16,0-1 0-16,-3-2 0 16,0-3-1-16,-4-2 1 15,7-6 0-15,-6 3 0 16,3-5-1-16,0 0 1 16,3-6-1-16,-4-2 1 15,1-3-1-15,0-2 1 16,-3 2 0-16,0 0 0 15,-3 3 0-15,0-1 0 0,-3 6-1 16,-4 3 1-16,1 0 0 16,3 2 0-16,0 1-1 15,0 4 0-15,0 3 0 16,3 3 0-16,0 3 0 16,3 5 1-16,0-3-1 15,2-2 0-15,-2-1 0 16,3 1 1-16,-3-3-1 15,0 2 1-15,0-4-1 16,-1-4 1-16,4 1-1 16,0 0 1-16,0-3-1 15,0-3 1-15,-3-2-1 16,0 2 1-16,-1 0-1 16,-2-2 0-16,0-3 0 15,-3 3 1-15,0 0-1 16,0-1 0-16,-3 6 0 15,3 0 0-15,0 0-1 0,-3 3 1 16,2 0 0-16,1 2 0 16,0-3 0-16,0 1 0 15,0 2 0-15,0 1 0 16,0-1 0-16,6 0 1 16,-6 1-1-16,3-6 0 15,-4 2 0-15,1-2 1 16,0-5-1-16,-3 2 1 15,3-2-1-15,-3-6 1 0,3 3-1 16,0 1 0-16,0-1 0 16,0 0 0-16,-3 0-1 15,2 2 1-15,-2 4-1 16,0-1 1-16,0 3-1 16,0 0 1-16,0 3 0 15,3-1 0-15,-3 4-1 16,3-1 1-16,-3 0 0 15,3 1 1-15,-3-1-1 16,0 0 0-16,0-2 0 16,-1-1 1-16,1-2-1 15,0-2 1-15,0-1-1 16,0 1 1-16,0-1-1 16,-3-2 1-16,3-1-1 15,0-2 0-15,-3 0-2 16,3 0 1-16,3 1-3 0,3-7 1 15,-4 4-3-15,7-1 1 16</inkml:trace>
  <inkml:trace contextRef="#ctx0" brushRef="#br0" timeOffset="32940.436">2523 3950 6 0,'12'3'3'0,"0"10"0"0,-3-8 4 0,-6 3-6 16,6 3 0-16,-4-1 0 15,4 4 1-15,0 2-3 16,6-1 1-16,-6 1 1 16,6 3 0-16,0-6-1 15,6 0 1-15,-6 1 0 16,2-4 0-16,1-2-1 16,3-3 1-16,0 1 0 15,3-6 0-15,3-6 0 16,-1 4 0-16,4-6-1 15,-3 3 1-15,3-3-1 16,0-6 0-16,2 1 0 16,-8-5 1-16,3 2-1 15,0 0 0-15,2 3 0 16,-2-3 0-16,3 5-1 16,0 6 1-16,-6 2 0 15,2 6 1-15,-5 2-1 16,6 3 1-16,-3 5-1 0,3 1 0 15,-1-1 1-15,1 3 0 16,6-3-1-16,-9-3 1 16,2 1-1-16,-2-3 1 15,3-3 0-15,0-5 0 16,3 0 0-16,-1-2 0 16,1-9-1-16,-3-2 0 15,3 0 0-15,2 2 1 16,1-2-1-16,0 0 0 0,3 2-1 15,-7 3 1-15,-2 8 0 16,-3 3 0-16,0 2-1 16,-3 3 1-16,0 2 0 15,-1 1 0-15,4 0 0 16,0 5 0-16,0-6 0 16,0-2 1-16,-1 0-1 15,4-3 1-15,6-2-1 16,3-3 1-16,2-5-1 15,-2-3 1-15,3-6-1 16,-6-1 1-16,-1-4-1 16,-2 3 0-16,0-2 0 15,0 2 0-15,-4 5-1 16,4 1 1-16,-3 7 0 16,-3 6 0-16,0 7-1 15,-1 1 1-15,1 5 0 16,6 0 0-16,-3-1 0 15,-1-1 0-15,4-1 0 0,0 0 1 16,-3-5-1-16,0 0 0 16,-1-8 0-16,-2 0 1 15,3-5-1-15,0-1 0 16,0-4 0-16,-1-1 1 16,1 3-1-16,-3-2 1 15,-3 4-2-15,0 1 1 16,2 5 0-16,-2 3 0 15,0-1-1-15,0 4 1 0,3 2-1 16,-6-3 1-16,2 3 0 16,1 0 0-16,0 0 0 15,0 2 0-15,-3-4 0 16,0-4 1-16,0 4-1 16,2-6 1-16,1-3-1 15,0 0 1-15,0-2-1 16,0 0 0-16,0-3 0 15,-1-3 0-15,-2 3 0 16,0 3 0-16,-3 0 0 16,0 5 0-16,0 0-1 15,3 2 1-15,2 4-1 16,1-1 1-16,0 5-1 16,3 4 1-16,-3-1 0 15,0-8 0-15,-4 3 0 16,1-3 1-16,0 1-1 15,-3-4 0-15,0-2 0 16,0 0 1-16,0-2-1 0,0-4 0 16,-1-1-3-16,1-4 1 15,3-5-4-15,0-2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7:40:33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4565 4157 2 0,'-39'0'1'0,"-9"5"4"0,34 0-1 0,-13 0-4 15,-9 6 0-15,-6 2 0 16,-2 1 1-16,-4-1-1 15,1 0 0-15,2 0 1 16,3 0 0-16,-2 1-1 16,-4 2 1-16,-3 2 0 15,1 1 0-15,2-1-1 16,3 1 1-16,-2 7-1 16,8 1 1-1,0 2-1 1,7-3 0-16,-1 6 0 15,6-3 1-15,-3 3-1 16,4-1 0-16,2 1 0 0,0-5 1 16,3 2-1-1,3 3 0-15,0 2-1 0,4-2 1 16,2 5 0-16,0 2 1 16,3 4-1-16,6-9 1 15,-3 3-1-15,6 3 0 16,0-3 0-16,0 0 0 15,6-8 0-15,3 0 0 16,0-2 0-16,3 2 0 16,2 0 0-16,-2 0 0 15,0 0 0-15,3 0 0 0,3 3 0 16,0-3 1-16,3 0-1 16,3-2 0-16,-1-1 0 15,4-2 0-15,3 2 0 16,6-2 0-16,-4-3 0 15,10 0 0-15,3 3 0 16,-7-8 0-16,1 3 0 16,0-3 1-16,2 2-1 15,4-2 0-15,0 2 0 16,2 1 0-16,4-3 0 16,3 2 1-16,-1-4-2 15,-5-1 1-15,-1 0 0 16,4-5 0-16,0 5 0 15,-1 0 1-15,4-2-1 16,2 0 1-16,7 2-1 16,-10-8 1-16,-2 3-1 0,3-5 1 15,-1-1-1-15,1-2 1 16,2 3-1-16,4-6 1 16,2 6-1-16,-8-3 1 15,-6-5-2-15,-1-3 1 16,1 5-1-16,-1-7 1 15,1 2 0-15,0 0 1 16,2 0-1-16,-2-3 0 16,0 1 0-16,-1-4 0 15,-5 1 0-15,-4-5 1 16,1 2-1-16,-3 0 1 0,0 3-1 16,-1-6 0-16,-2 1 0 15,0-4 1-15,-3 1-1 16,-1 3 0-16,1-3 0 15,-3-1 1-15,0 4-1 16,0-6 0-16,-7 0 0 16,4-5 0-16,-3 0 0 15,0 3 0-15,-3-1 0 16,-3 1 1-16,-1-1-1 16,-2 1 1-16,0 2-1 15,0 3 0-15,0-6 0 16,-3-2 0-16,0 0-1 15,0 3 1-15,-3-1 0 16,-3 3 0-16,-3-5 0 16,0 0 1-16,-3-3-1 0,0 1 1 15,0 4-1-15,0 1 0 16,0 2 0-16,0-3 1 16,0 4-1-16,-3-1 0 15,0 3 0-15,3-1 0 16,-6-1 0-16,3-1 0 15,-3 0 0-15,0 3 0 16,-6 0 0-16,4 2 1 16,-4-2-1-16,0 0 0 15,-3 2 0-15,0-4 0 16,-3 1 0-16,3-1 0 0,1-1 0 16,-4 3 0-16,0-1 0 15,0 7 0-15,0-1 0 16,0 0 0-16,0 0-1 15,1 0 1-15,-1 3 0 16,0 0 1-16,0-1-1 16,3 1 0-16,0 3 0 15,-2-1 0-15,-1 0 0 16,-3 3 0-16,0-2 0 16,0-1 0-16,3 1 0 15,-2-1 0 1,-10 3-1-1,3-2 1-15,3-1 0 16,1 3 0-16,-1 3 0 16,3-1 0-16,0 4 0 15,0-1 0-15,1-2 0 0,2 2 0 16,3 1 0-16,0-1 0 16,0-2 0-16,-3 2 0 15,3 3-1-15,-2 0 1 16,-1 0 0-16,-3-5 0 15,6 2 0-15,-6 0 0 16,0 1 0-16,1-1 0 16,2 0 0-16,0 1 0 15,0-3 0-15,0 2 0 16,0 0 0-16,1 1 0 0,-1-1 0 16,3-2 0-16,3 5 0 15,0 0 0-15,0-3 0 16,0 3 0-16,1 0 0 15,-4 0 0-15,0 0-1 16,-3 0 1-16,3 0 0 16,0-3 1-16,3 1-1 15,-8 2 0-15,2-3-1 16,0 3 1-16,0-3 0 16,3 3 0-16,-3-2 0 15,3-1 0-15,4 1 0 16,-1 2 0-16,-3-3 0 15,-3 0 1-15,-3 3-2 16,3 0 0-16,1 0-2 16,-1 6 1-16,0-4-3 15,0 3 1-15</inkml:trace>
  <inkml:trace contextRef="#ctx0" brushRef="#br0" timeOffset="2476.7438">5300 7022 5 0,'-36'0'2'0,"-17"-13"2"16,35 5 0-16,-3 5-4 15,-6 1 1-15,-3-1 0 0,-2 0 1 16,-4 3-3-16,3 0 1 15,-5 3 1-15,-7 0 0 16,-6-1-1-16,4 9 1 16,-4-1-1-16,0 1 1 15,1 2-1-15,-1-2 1 16,4 2-1-16,-4 0 1 16,-3 3-1-1,-2 3 1-15,2 2-1 16,4 0 1-16,-1 5-1 15,1 4 0-15,2 1 0 16,6 6 0-16,1 0 0 16,-1-2 0-16,0-3 0 15,1 5 0-15,2-8 1 16,3 2 0-16,3 6-1 16,4-2 0-16,-1-3 0 15,6 5 0-15,3 5 0 16,3 0 1-16,3 1-2 15,4 4 1-15,-1-2 0 16,6-5 0-16,3 0 0 16,3-1 0-16,0 4 0 15,3-4 0-15,3 1 0 16,3 0 0-16,0 5 0 16,5-3 0-16,7-2 0 0,3 2 0 15,3-2-1-15,6-3 1 16,-4-3 0-16,-2-5 0 15,0 0-1-15,3 0 1 16,2 3 0-16,4-5 1 16,3-6-1-16,-3 5 1 15,8 1-1-15,7-3 0 16,-1-1 0-16,1-1 1 16,-3-4-1-16,-4-2 1 15,4 0-2-15,0-3 1 16,-1 0 0-16,1-2 1 0,8-1-1 15,1-2 0-15,-4-2 0 16,-2-1 1-16,0 0-1 16,-1-5 1-16,4 0-1 15,-1 0 1-15,4-2-1 16,3-1 0-16,-1-2-1 16,-8-1 1-16,-4-2 0 15,1 1 1-15,0-1-1 16,-4-8 0-16,1 2 0 15,-1-1 1-15,4-1-1 16,0 0 0-16,-4 0 0 16,1 0 1-16,-6-2-1 15,-1-4 0-15,-2-1 0 16,3 4 0-16,-3-2 0 16,-1 0 1-16,4-11-1 15,-6 3 1-15,-1 2-2 0,4 1 1 16,0-3 0-16,-3-3 1 15,-1-2-2-15,1 2 1 16,-6-2 0-16,-3-1 0 16,-3 3 0-16,-4 1 1 15,1 2-1-15,0-3 0 16,-3 0 0-16,-3-2 0 16,0-1 0-16,-3 4 1 15,3-1-1-15,-6 0 0 16,-3 0 0-16,-3 1 0 0,-3 1 0 15,-3 4 1-15,0 0-1 16,-3-4 0-16,3 4 0 16,-3 2 1-16,0 0-1 15,0 6 0-15,-6-6 0 16,3 3 0-16,-3 0 0 16,0-3 0-16,-2 3 0 15,-1 0 1-15,-3-1-1 16,0 4 0-16,0 2 0 15,0-5 0-15,1 2-1 16,-1 1 1-16,-3 2 0 16,0-3 0-16,3 3-1 15,0 3 1-15,1-5 0 16,-1 7 0-16,3-2 0 16,-3 2 0-16,3 3 0 15,3 0 0-15,-3-2 0 0,1-1 1 16,-4 3-2-16,0 0 1 15,0 0 0-15,0-2 0 16,0-1 0-16,-2 1 0 16,2-1-1-16,0 3 1 15,3-2 0-15,-3 2 1 16,3 0-1-16,-2 0 0 16,-1 0 0-16,0 3 0 15,0-1 0-15,0 1 0 16,0 0-2-16,-5 2 1 0,5 0-2 15,0 1 0 1,-6-6-2-16,-3 10 1 0</inkml:trace>
  <inkml:trace contextRef="#ctx0" brushRef="#br0" timeOffset="4880.7614">5663 9999 7 0,'-30'-16'3'0,"4"-5"0"0,17 13 3 0,-6 0-6 16,-6 2 1-16,-3-2 0 15,-3 3 0-15,-2 0-2 16,-1 0 1-16,-6 2 0 16,-3 3 1-16,-5-5-1 0,-1 5 1 15,-3 0-1-15,1 0 1 0,-1 0 0 16,1 0 1-16,-4 2-1 15,0 4 1-15,1 2-1 16,-7 2 0-16,4 3 0 16,-1 3 0-16,1 3-1 31,2-1 0-31,0 9 0 16,7-1 0-16,-1 3 0 15,0-2 0-15,1 2 0 16,-4 0 1-16,3 3-1 15,7-1 1-15,-1-1-1 0,3 4 0 16,-2 0 0-16,5 1 0 16,3-1 0-16,3 3 0 15,4 6-1-15,2 1 1 16,3 4 0-16,6-3 0 16,0 3 0-16,3-9 0 15,3 1 0-15,0 2 0 16,3-2 0-16,0-3 0 15,3 3-1-15,6 0 1 16,3-1 0-16,3 1 0 16,3 2 0-16,6 1 1 15,3-1-1-15,-1-8 0 0,1 1 0 16,9-1 0-16,3 3 0 16,5-2 0-16,-2-4 0 15,-3-2 0-15,-1 6 0 16,4-3 0-16,3 2 0 15,-1-2 0-15,-2-1 0 16,0-4 1-16,6-1-1 16,-1 3 0-16,7-7 0 15,-4 1 0-15,-2 1 0 16,0-5 1-16,-1-6-1 16,1 3 0-16,3 0 0 15,2 0 0-15,4 2 0 16,2-5 0-16,-5-2 0 15,-3 0 0-15,-1-4 0 16,4-1 0-16,2-1 0 16,1-2 0-16,3-1 0 0,5 1 0 15,-2-3 0-15,-7-3 1 16,1-2-1-16,-1-3 0 16,-2-2 0-16,-1-1 0 15,-5 0 0-15,6-2 1 16,-4-5-1-16,-2-4 1 15,0 1-1-15,-4 0 0 16,-5 0 0-16,-3 0 0 16,-3-8 0-16,-1-3 0 0,-2 3 0 15,0 0 0-15,0-6 0 16,-3 1 1-16,-4 0-1 16,1 4 1-16,-3-1-1 15,0-1 1-15,-3-2-1 16,-3-1 0-16,-3-7 0 15,0 5 0-15,-1-3 0 16,-2 3 0-16,0 3-1 16,-3-3 1-16,0-3 0 15,-3 3 0-15,0 5 0 16,0 3 0-16,-3-3-1 16,0-2 1-16,-3-1 0 15,0-2 0-15,-2 0 0 16,-1 0 0-16,-3-2-1 15,0 7 1-15,0 0 0 16,0 0 0-16,0 1 0 16,0-4 0-16,0 9 0 0,-3 2 0 15,3-5 0-15,-2 2 1 16,2 1-1-16,-3 7 0 16,0-2 0-16,3-3 0 15,-3 3 0-15,0 0 0 16,-3 3-1-16,-2 2 1 15,-1 0 0-15,0-3 0 16,-3 3-1-16,3-2 1 16,0-1 0-16,1 1 0 15,-1 2 0-15,-3 5 0 0,0 1 0 16,0-1 1 0,0 1-1-16,1-1 0 0,-1 1 0 15,0-1 0-15,0 0 0 16,3-2 0-16,-2 3-1 15,-4-1 1-15,-3 0-2 16,-6-2 1-16,1 3-3 16,-4 2 1-16,0 2-2 15,-2 4 1-15</inkml:trace>
  <inkml:trace contextRef="#ctx0" brushRef="#br0" timeOffset="8062.4408">10536 8345 4 0,'-9'-8'2'0,"-9"5"1"0,12 3 1 16,-9-5-4-16,-3 0 1 15,-6-1 0-15,-11 1 0 16,-4 3-1-16,-6-1 0 16,-2 3 1-16,-4 0 0 15,1 5 0-15,-7-2 0 16,-2-1-1-16,-7 4 1 16,4 2 0-16,-1 0 0 15,1 2-1-15,2 3 0 16,-6 1 0-16,-2 2 1 0,3 2-1 15,-1 1 0-15,1-3 0 16,2-1 1-16,4 4-2 16,8 2 1-16,-3 6 0 15,4-1 0-15,-4 3 0 16,4 5 0-16,2 4 0 16,6-1 0-16,4 2 0 15,-1 9 1-15,3-6-1 16,6-2 0-16,4 0 0 15,5 2 0-15,3 0 0 16,3 6 0-16,6-3 0 16,3 0 0-16,3 0 0 15,3 0 0-15,3-3 0 16,6-2 1-16,3-1-1 16,6-1 0-16,0-1 0 0,3 0 0 15,8 0 0-15,4 5 1 16,6-8-1-16,-1 3 1 15,-2-2-1-15,0-3 0 16,0-3 1-16,2 0 0 16,4 0-1-16,0 3 1 15,2-6-1-15,4-2 0 16,3-3 0-16,2-2 1 16,-8-1-1-16,-1 1 1 15,4-3-1-15,3-3 0 16,-1 0 0-16,1 0 1 15,5-2-1-15,4-3 0 0,-4 0 0 16,1-3 0-16,0-2 0 16,2-3 0-16,1-3 0 15,-1 0 1-15,7 1-1 16,-4-4 1-16,-5 1-1 16,-4-3 0-16,1-2 0 15,2-4 0-15,-2 4 0 16,0-3 1-16,2-6-1 15,-2 0 1-15,-4-4-1 16,-2-1 0-16,-6-5 0 16,-7 2 1-16,-2-10-1 15,0 6 0-15,-3 1 0 16,-4-1 0-16,1-1 0 16,0-3 1-16,-3 6-2 15,-3-2 1-15,-4-6 0 0,-2 2 0 16,0-2-1-16,-3 0 1 15,0 0 0-15,-3 0 0 16,-3-5-1-16,0 5 1 16,-3 2 0-16,0 4 0 15,-3-1 0-15,-3 3 0 16,0 2 0-16,-3 3 1 16,0-2-1-16,-3-1 0 15,0 4 0-15,-3-4 0 16,0 3-1-16,0 1 1 0,-3-1-1 15,1-3 1 1,-4 1-1-16,3 2 1 0,0 0 0 16,-3-5 0-16,6 5-1 15,-3 3 1-15,3 0 0 16,-2 0 0-16,-1 0 0 16,-3-1 0-16,0 4 0 15,0-1 0-15,0 4 0 16,-3 1 0-16,-2-2 0 15,2 1 0-15,0-4 0 16,3 3 0-16,-3 0 0 16,3 0 0-16,1 3-1 15,-1-3 1-15,0 3 0 16,0 0 0-16,0 0-1 16,-3-1 0-16,0 4-2 15,1-1 0-15,-4 3-1 0,-3 0 0 16</inkml:trace>
  <inkml:trace contextRef="#ctx0" brushRef="#br0" timeOffset="10704.9261">10527 11123 3 0,'-24'-13'1'0,"0"2"2"0,12 9 0 15,-6-6-2-15,-5 0 0 16,-10-3 1-16,-6 1 0 15,-2 2-2-15,-7-3 0 0,0 3 1 16,1 0 1-16,-7 3-1 16,1 5 0-16,-4 3 0 15,0 2 0-15,-2 5 0 16,-1 4 1-16,4 4-2 16,-4 3 1-16,1 0-1 15,-4 6 0 1,1 2 1-16,-1 3 0 15,1-3-1-15,2 3 0 16,4 5 1-16,8-3 0 16,3 0 0-16,1 4 1 15,2-1-2-15,6 2 1 0,1-2-1 16,2 0 0-16,6 0 0 16,6 3 0-16,3-6-1 15,6 1 1-15,9-1 0 16,3 1 0-16,6 2 0 15,6-3 0-15,3 3 0 16,6 3 0-16,3 0 0 16,0-3 1-16,-1 0-1 15,4 10 0-15,6-10 0 16,3-2 1-16,-1 2-1 16,7 0 1-16,3 0-1 15,5-3 1-15,-2-2-1 16,-3 5 0-16,-1-8 0 15,4 0 1-15,3 0-1 16,-1-2 0-16,7-6 0 0,2 0 1 16,4-2-1-16,-7 4 0 15,-2-7-1-15,2 0 1 16,1-3 0-16,-3-2 1 16,5 0-1-16,4-9 0 15,-1 3 0-15,-5 3 0 16,2-8 0-16,4-2 1 15,-1-1-1-15,4-2 0 16,5 2 0-16,-5-2 0 16,-7-6 0-16,-2 1 1 15,-1-3-1-15,-5-3 0 16,-4 0 0-16,4-8 0 16,-6 0 0-16,2 3 0 0,-2 0 0 15,0-3 0-15,-1 0 0 16,-5-2 0-16,-3-1 0 15,-4 3 0-15,-2 1 0 16,-3-4 0-16,-3 1 0 16,-3-1 0-16,-6 3 0 15,-1 1 0-15,-5-4 0 16,0 1 0-16,-3-1 0 16,-3 1 1-16,-3-1-1 15,-3-2 1-15,0 3-1 16,0-3 0-16,-3 0 0 15,-3-1 0-15,0 1-1 16,1 6 1-16,-1-1 0 16,-3-5 0-16,-6 5-1 15,3-5 1-15,0 0 0 16,0 2 0-16,-3 3 0 0,0-2 0 16,1-1 0-16,-4-2 0 15,0 3 0-15,0 5 0 16,3 0 0-16,0 2 0 15,1 1-1-15,-4-1 1 16,0 0-1-16,0 1 1 16,0 2-1-16,-3 3 1 15,4-3-1-15,-1 3 1 16,0-1 0-16,3 4 1 0,-3-1-1 16,3 1 0-16,0 2 0 15,-2-5 0-15,-1-1 0 16,3 1 1-16,0-3-2 15,0 6 1-15,0-1 0 16,-3 1 0-16,1 2 0 16,-1 0 0-16,0-3-1 15,0 3 1-15,-3 0 0 16,1-2 0-16,-4-1-1 16,3 3 1-16,0-3-2 15,3 1 1-15,-3-3-4 16,4-1 1-16,-1 4-1 15,0 2 1-15</inkml:trace>
  <inkml:trace contextRef="#ctx0" brushRef="#br0" timeOffset="12580.7769">11164 13769 7 0,'-30'-19'3'0,"-21"-10"0"16,37 21 5-16,-7 0-8 15,0 0 1-15,-12 1 0 16,-3-1 0-16,-5 2-2 16,-4 1 1-16,-5-6 1 15,-4 3 0-15,-3 6 0 16,4-3 0-16,-7 5 0 15,-8 2 0-15,5 1 0 16,-2-1 0-16,-1 1 0 16,1 5 0-16,2 3 0 15,-5-1 0-15,-1 3-1 0,1 3 1 16,0 3-1-16,2 2 1 16,4 0-1-16,8 6 0 15,0-1 0-15,4 1 0 16,2 2 0-16,1 0 0 15,-1 5 0-15,6 3 0 16,4-2 0-16,2 4 0 16,3-2 0-16,3 3 1 15,1 0-1-15,5 2 0 16,6 3 0-16,3 5 0 16,3 3 0-16,3-5 0 15,3 2 0-15,3 3 0 0,6 0 0 16,3 3 0-16,3-1 0 15,3 1 1-15,0-1-1 16,3 6 1-16,0-8-1 16,3-3 0-1,26 24 0 1,-2-5 1-16,-3-5-1 16,-1-6 1-16,-2-3-1 15,3 4 0-15,2-17 0 16,1-2 1-16,0-1-1 15,5-2 0-15,7-5 0 16,-1 0 0-16,-5-3 0 16,0-3 0-16,2-7 0 15,4 2 1-15,-1 0-1 16,4-5 0-16,6 0 0 16,-4 0 0-16,-2 0 0 0,-1-3 1 15,1 0-1-15,-1-5 0 16,-2 0 0-16,5-5 0 15,-2 5 0-15,-1-8 0 16,1 0-1-16,-3 0 1 16,-1 0 0-16,-2-3 0 15,-1 3 0-15,7-8 0 16,-1-2 0-16,-2-4 1 16,0 1-1-16,-7 0 0 15,1-3 0-15,-3-3 0 0,-1-2 0 16,1-3 1-16,2-2-1 15,-5 2 0-15,0 0 0 16,-1-5 1-16,1-2-1 16,-3-1 0-16,-3-3 0 15,-7 9 0-15,4-14 0 16,-6 1 0-16,-3-4-1 16,-1 4 1-16,4-1-1 15,-6 5 1-15,0-4-1 16,-3-1 1-16,-3 0 0 15,-3-2 1-15,-3 2-1 16,-4 1 1-16,1-1-1 16,-6 6 0-16,0-1 0 15,-3 1 1-15,0 2-1 16,1 8 0-16,-4-5 0 16,0 0 0-16,-3 0 0 0,3 0 0 15,0 0 0-15,-3 0 0 16,0 0 0-16,-3 2 0 15,3 1 0-15,0 4 0 16,-6-7 0-16,3 0 0 16,-8 0-1-16,2 0 1 15,0 3 0-15,3 4 0 16,-6-9 0-16,3 7 0 16,0 0 0-16,1-2 0 15,-1 2 0-15,0 0 0 0,0 0 0 16,6 3 0-16,-6 0 0 15,3 5 0-15,-6-8 0 16,7 8 0-16,-7-2 0 16,0-1 1-16,0-2-1 15,3 2 0-15,0 1 0 16,3 2 0-16,-8-5 0 16,2 5 0-16,-3-2-1 15,-3-1 0-15,0 0-2 16,-2 1 0-16,-1-3-3 15,0 2 1-15</inkml:trace>
  <inkml:trace contextRef="#ctx0" brushRef="#br0" timeOffset="18693.441">14462 7543 5 0,'-63'3'2'0,"-17"13"0"15,59-14 2-15,-3 4-4 16,-8 2 1-16,-10 5 0 16,-6 5 0-16,-2 4-1 15,-1 4 0-15,-2 6 0 16,2 2 1-16,6-2 0 16,-2 5 0-16,2-5-1 15,0 2 1-15,1 1-1 0,-1-4 1 16,6 1-1-16,7 0 0 15,5 2 0-15,3-2 0 16,0 0 0-16,9 7 0 16,3 1-1-16,3-3 1 15,4 5 0-15,2 3 0 16,3 0 0-16,0-8 0 16,3 0 0-16,2 3 1 15,4 0-1-15,6 2 0 0,3-2 0 16,9 2 0-16,-3-2 0 15,3 2 0-15,2-2 0 16,1 2 0-16,3-2 0 16,3-6 1-16,2 1-1 15,1-1 1-15,3-2-1 16,5 0 1-16,1-3-1 16,5 2 0-16,-5-4 0 15,3-3 0-15,5 0 0 16,-2-3 0-16,2 0 0 15,4-3 0-15,5-2 0 16,-5-2 0-16,-1-4 0 16,1-2 0-16,-1-3 0 15,-2 3 0-15,6-5 0 16,-1 0 0-16,-2-3 0 16,-7 0 1-16,1-3-1 15,-4-2 0-15,4-3 0 0,-3 0 0 16,-1 0 0-16,1 0 0 15,-1 0 0-15,1 0 0 16,-3-8-1-16,-4 3 1 16,-5 0 0-16,0 2 1 15,-1 0-1-15,-2 1 0 16,0-3 0-16,-1-1 0 16,-2-1 0-16,-3-1 0 15,-3 0 0-15,0 3 0 16,-1-9 0-16,1 7 1 0,0-4-1 15,-3 1 0-15,-3-1 0 16,-1-2 0-16,-2 0 0 16,-3-3 0-16,0 0 0 15,0 0 0 1,0-15-1 0,-3-1 1-16,-3 3-1 15,0 2 1-15,-1 1 0 16,-2 5 0-16,-3-3 0 15,0 6 0-15,0-1 0 16,-3-5 0-16,0 6 0 16,0 0 0-16,-3-4 0 15,0 4 0-15,-3-6-1 16,3 3 1-16,-2 0-1 16,-1 3 1-16,-3-4 0 15,3 7 0-15,-3-1-1 16,0 0 1-16,0 0 0 0,0 3 0 15,-3 5 0-15,0-2 0 16,0-4 0-16,0 1 0 16,-3 3 0-16,1-3 0 15,-1 2 0-15,0 1 0 16,3-4 0-16,-3 4 0 16,0 2 0-16,0 0 0 15,-3 0 0-15,1-2 0 16,-4 2 0-16,3-5 0 0,0 2 0 15,-3 3 0-15,0 0 0 16,3 1 0-16,-2 4 0 16,2-2 0-16,0 2-1 15,-3 1 1-15,0-1 0 16,0-2 0-16,1 2 0 16,-1 1 0-16,0-1 0 15,0 0 0-15,0 1 0 16,3-1 1-16,0 1-1 15,1 2 0-15,-1-3 0 16,0 3 0-16,3 3 0 16,-3 2 0-16,3-2 0 15,-3 0 0-15,4-1 0 16,-1-2 0-16,0 3 0 16,-3 3 0-16,3-4 0 15,0 4 0-15,3-4-1 0,0 4 1 16,-3-1 0-16,1 0 1 15,-1-2-1-15,-3 2 0 16,3 1 0-16,-3-3 1 16,3 5-1-16,-3-6 0 15,0 6 0-15,1-5 0 16,-1 2 0-16,0 1 0 16,0-1 0-16,3 6 0 15,-3-1 0-15,0-2 0 16,1 3 0-16,-4 0 0 15,0-3 0-15,0 2 0 0,-6 4 0 16,6-4 1-16,1 1-1 16,-1-1 0-16,0 1-1 15,-3 0 1-15,0 2 0 16,-2-2 0-16,-1-1-1 16,-3 4 1-16,0-1-2 15,-3 0 1-15,1-2-2 16,-7 2 1-16</inkml:trace>
  <inkml:trace contextRef="#ctx0" brushRef="#br0" timeOffset="28104.9929">13756 4572 3 0,'-32'32'1'0,"-19"-11"0"0,39-10 1 0,-9 2-1 16,-2 3 0-16,-1 2 0 15,-3-2 1-15,-3 3-2 16,3 2 0-16,4 2 1 16,-1 1 0-16,6-3-1 15,0 6 1-15,3 2-1 16,3 3 1-16,3 5-1 15,3 3 0-15,3 2 0 16,0 0 1-16,3-7-1 16,3 2 0-16,3 2 0 15,0 1 1-15,3 0-1 16,0-1 1 0,3-2-1-16,3 3 1 15,0 2-1-15,9-2 1 16,-1 2-1-16,4 3 1 15,3-5-1-15,0-3 0 16,0 0 0-16,-4-2 1 16,4-4-1-16,3-2 0 15,3 1 0-15,2 1 1 0,1-4-1 16,6 5 0 0,29 5 0-1,-3-3 0-15,-5-2 0 16,-1-6 0-16,-2 6 0 15,-1-11 0-15,4 0 0 16,2 0 0-16,-8-5 0 16,-1-2 1-16,4-4-1 15,-1-2 0-15,1 0 0 16,2 3 0-16,7-3 0 16,-7-6 0-16,1 1 0 15,2-3 0-15,1 0 0 16,-7 0 0-16,4-3 0 15,-1-2 0-15,-2-3 0 16,-4-5 0-16,-2-1 0 16,-1-4 1-16,1 2-1 15,-6-2 0-15,5-6-1 0,-2-3 1 16,-4-4 0-16,1-1 0 16,-6-3-1-16,-4 1 1 15,-2-3 0-15,-3 3 0 16,-4-4 0-16,1-4 0 15,-6 2 0-15,-3 1 0 16,-6-4 0-16,-4-2 0 16,-2-2 0-16,-3-1 1 15,-3 1-1-15,0 2 0 0,-6 5 0 16,0 3 0-16,-3 0 0 16,-3-3 0-16,-3 6 0 15,-3-1 0-15,1 1 0 16,-4 0 0-16,0-1 0 15,0-2 1-15,-3 3-1 16,-3 2 0-16,0 3 1 16,1 0 0-16,-1 2-1 15,-6 4 0-15,0-1-1 16,3 3 1-16,0-3 0 16,-2 3 0-16,-1-3 0 15,0 3 1-15,0-1-2 16,-2 1 1-16,-1-3 0 15,0 3 1-15,3 3-1 16,0-1 0-16,-5 1-1 16,2-1 0-16,0 1 1 15,0-1 0-15,-2 1 0 16,2-1 0-16,0 6 0 0,0 0 0 16,1 2 0-1,-4-2 0-15,3 2 0 0,-3 1 0 16,4-1-1-16,-4 3 1 15,3 0 0-15,0 3 0 16,4 0 0-16,-4-1 1 16,0 1-1-16,-3 0 0 15,3-1 0-15,1 1 0 0,-4 0 0 16,0 2 0-16,0 1-1 16,1-1 1-16,-1 3 0 15,0 0 0-15,3 0 0 16,4 3 0-16,-4-1-1 15,0 1 1-15,3 0 0 16,-2 2 0-16,-1-3 0 16,0 4 0-16,3-1 0 15,1 0 0-15,-1 1 0 16,0-1 0-16,3 0 0 16,-3 1 0-16,1-4 0 15,2 3 0-15,0-2 0 16,3 0 0-16,0 2 0 15,0-2 1-15,4-1-1 16,-4 1 0-16,3 2 0 16,0-2 0-16,0 2 0 15,-3 0 0-15,3 1 0 16,-2-1 0-16,-1 0 0 16,0 1 0-16,0-1 0 0,0 3 0 15,-3 0 0-15,1 2 0 16,-10 4-1-16,0-1 1 15,-3 3-2-15,1 2 0 16,-7 3-1-16,-6 6 0 16</inkml:trace>
  <inkml:trace contextRef="#ctx0" brushRef="#br0" timeOffset="38420.1505">19433 5837 5 0,'-63'16'2'0,"1"42"0"0,41-42 2 16,-6 2-4 0,-9 3 0-16,-2 1 1 0,-1 7 0 15,-3 0-1-15,1-3 0 16,-1 6 0-16,6 0 1 16,4 2-1-16,-1 3 1 15,3 3-1-15,3 5 1 16,3-8-1-16,1 0 1 15,5 3-1-15,3 2 1 16,3-2-1-16,3-1 1 16,3 1-1-16,6-3 1 0,3 5-1 15,3 1 0-15,3-4 0 16,3 4 0-16,3-4 0 16,0-2 1-16,2 0-1 15,1 3 1-15,6-3-1 16,3-5 0-16,3 2 0 15,2-2 1-15,1 0-1 16,6 0 1-16,6 2-1 16,-1-5 0-16,1 3 0 15,2 0 0-15,4-3 0 16,3 0 0-16,-1-5 0 16,4-3 0-16,5 3 0 15,-2-3 1-15,-1-5-1 16,4 0 0-16,-1-3 0 15,1-3 1-15,2-2-1 16,7 0 0-16,-7-5 0 16,1-1 1-16,-1-2-1 15,1-5 1-15,-4 0-1 0,7-6 0 16,-4 1 0-16,1-3 1 16,-7-6-1-16,4-5 0 15,-1 0 0-15,-2-5 0 16,-4 3 0-16,-5-1 0 15,-1-4 0-15,-2 1 1 16,-6 4-1-16,-1-3 0 16,-5 0 0-16,-6-3 0 0,0 0 0 15,-7 1 0-15,-2-6 0 16,-3-3 0-16,0 0 0 16,-6 3 1-16,-3 0-1 15,0-3 1-15,-3 3-1 16,-3 3 0-16,0-3 0 15,-3 0 0-15,0 0 0 16,-3 0 0-16,0 2-1 16,-3-4 1-16,-3 2 0 15,0-3 0-15,0 3-1 16,-3 3 0-16,-3 2 0 16,0-3 0-16,0 4 0 15,-2 2 0-15,-1-3 0 16,0 3 1-16,-3 0 0 15,0 2 0-15,3 1 0 16,0 2 0-16,1 3 0 16,-4-3 0-16,0 0-1 15,0-2 1-15,0 7-1 16,-3-5 1-16,1 6-1 0,-1-1 1 16,0 3 0-16,3 0 0 15,-3 3 0-15,-2 0 0 16,2 0-1-16,-3 0 1 15,3 2 0-15,-3 0 1 16,1 3-2-16,-1-2 1 16,3 2 0-16,-3 0 0 15,0 3-1-15,-2-6 1 0,-1 6 0 16,0-3 0-16,0 5 0 16,4-2 0-16,2 2 0 15,-3-2 0-15,0 5 0 16,-3-3 0-16,1 1 0 15,-1-4 0-15,0 4-1 16,3-1 1-16,1 3 0 16,2-5 0-16,0 5 0 15,0-3 0-15,0 6 0 16,-2-6 0-16,2 3 0 16,0 0 0-16,0 3-1 15,-3-3 1-15,6 2 0 16,1 1 0-16,-1 0 0 15,0-3 0-15,-3 2 0 16,0-2 0-16,3 0 0 16,-2 0 0-16,-1 3 0 15,0 0 0-15,-3 2-1 16,-3 3 0-16,-2 5-1 0,-7 3 0 16,-3 0 0-16,1 0 0 15</inkml:trace>
  <inkml:trace contextRef="#ctx0" brushRef="#br0" timeOffset="41587.482">4217 4760 15 0,'-3'0'7'16,"0"-3"-1"-16,3 3 7 0,0 0-12 15,0 0 1-15,0 0 0 16,0 0 1-16,0 3-4 15,0 2 1-15,0 8 2 16,0 9 0-16,0 12-1 16,0 6 0-16,0 7 0 15,0 1 1-15,-3 5-1 16,0-8 0-16,0 0-1 16,0 2 1-16,0-4-1 15,0 2 0-15,0-6-4 16,0-2 1-16,3-5-4 15,0-5 0 1</inkml:trace>
  <inkml:trace contextRef="#ctx0" brushRef="#br0" timeOffset="42217.8553">5077 4747 12 0,'-3'-14'6'0,"6"25"0"16,-3-8 5-16,-3-1-10 16,-3-2 1-16,-3 8 1 15,3-3 0-15,-15 17-4 16,-3 1 1-16,0 15 2 16,-5 12 0-16,-7 8-1 15,-12 3 1-15,1 5-2 16,-1 3 0-16,-2 2-4 15,5 1 1-15,0-9-3 16,13-2 0-16</inkml:trace>
  <inkml:trace contextRef="#ctx0" brushRef="#br0" timeOffset="48240.2746">4931 5895 5 0,'-3'3'2'0,"3"-14"3"0,0 14-1 0,0-3-3 16,0 0 0-16,0 0 0 15,0 0 1-15,0 0-3 16,0 0 1-16,3 2 1 16,-3 4 0-16,0-6 0 15,0 5 0-15,0 3 0 16,0 0 1-16,0 0-1 16,0 2 1-16,0 3-1 15,0 1 1 1,0 25-1-1,0-10 0-15,0 6-1 16,0 2 1-16,0 0-1 16,0-5 0-1,0 7 0-15,0 4 1 0,3-1-1 16,0-2 0 0,-3-6 0-16,0 3 0 15,0 0 0-15,0 3 1 16,0-8-1-16,0-3 0 15,3 0 0-15,-3 0 0 16,0 0 0-16,0-2 0 16,3 2 0-16,0 0 1 0,-3-3-1 15,3 1 0-15,0-4 0 16,-3-1 0-16,3-4 0 16,0 1 0-16,0-1-1 15,-3-2 1-15,3 3-1 16,0-3 1-16,0-1-2 15,-3-4 1-15,3 0-3 16,-3-6 1-16,0 0-2 16,0 0 1-16</inkml:trace>
  <inkml:trace contextRef="#ctx0" brushRef="#br0" timeOffset="48690.219">4854 6797 9 0,'0'-3'4'0,"0"-18"-4"0,0 21 6 16,0 3-6-16,0-3 1 15,0 0 0-15,3 5 0 16,2 6-1-16,4-1 0 15,0 4 0-15,0-1 1 16,0 0 0-16,0 0 0 16,0 6 0-16,0-3 1 15,0 0-1-15,0-3 0 0,-3 0 0 16,3 0 0-16,0 1 0 16,0-1 0-16,-1-3-1 15,1 4 1-15,0-1-1 16,0-5 1-16,0-3 0 15,3-5 0-15,0-8 0 16,0-8 0-16,3-2 0 16,3-6 0-16,0-10 0 15,-1 2 0-15,7-5-1 16,0 2 0-16,3 1-3 16,-3 2 1-16,-1 6-3 15,-2 7 0-15,-3 3-1 16,0 3 1-16</inkml:trace>
  <inkml:trace contextRef="#ctx0" brushRef="#br0" timeOffset="50400.3994">4362 7710 8 0,'-3'0'4'0,"6"-3"-2"0,0 1 7 16,3-1-9-16,6 0 1 0,3 1 0 16,3 2 0-16,3 2-1 31,3 1 0-31,-1-3 1 15,1 3 1-15,0 2-1 16,-3 8 0-16,-3 3 0 16,-3 8 1-16,-3 0-1 15,-4 2 0-15,-5 3 0 0,-6 3 1 16,-2 2-1-16,-4-7 1 16,-3-3-1-16,0-3 1 15,-3 0-1 1,0 0 0-16,-3-2-1 15,3-3 1-15,0-3-1 16,-2 3 1-16,-1-3-1 16,0-3 0-16,3 1 0 15,3-3 0-15,0 0 0 0,3-3 0 16,3 1-1-16,3-4 0 16,3 1 0-16,6-1 1 15,3 1-1-15,3 0 1 16,0-1 0-16,0-2 0 15,3 3 0-15,3 0 1 16,2-1-1-16,1-2 0 16,3 0-1-16,0-2 1 15,3-4-3-15,-1 1 0 16,7 0-3-16,6-3 1 0</inkml:trace>
  <inkml:trace contextRef="#ctx0" brushRef="#br0" timeOffset="50821.2798">5232 7654 13 0,'-3'0'6'0,"-3"6"-1"0,3-6 9 15,3 2-13-15,-6 6 1 16,0 0 1-16,-3 8 0 16,-3 8-4-16,-3 5 1 15,-3 13 2-15,-6 9 1 16,-2-1-2-16,-7 8 0 16,3-2-2-16,6 7 1 0,0-5-5 15,7-5 0 1,-7 0-2-16,6 0 1 0</inkml:trace>
  <inkml:trace contextRef="#ctx0" brushRef="#br0" timeOffset="53552.8781">5086 8837 11 0,'0'-3'5'0,"0"-5"-2"0,0 8 6 16,0 0-9-16,0 0 1 16,0 3 0-16,0 0 1 15,0 5-3-15,0 5 1 16,0 5 1-16,0 4 1 16,3-6-1-16,0 5 0 15,3 5-1-15,-3 3 1 16,0-2 0-16,0 12 0 15,0 1-1-15,-1 2 0 16,1 1 0-16,0-1 1 16,0 0-1-16,-3-2 0 15,3-6 0-15,0 1 0 16,0-3 0-16,0-1 0 16,0 1 0-16,-3-5 0 15,3-1 0-15,-3 8 1 16,3-4-1-16,0-1 0 15,0-6 0-15,0 1 1 0,0 0-2 16,0-3 1-16,0 0 0 16,-3 3 0-16,0 0-1 15,6 5 1-15,-3-10-1 16,-3-1 1-16,6 1-3 16,-9-3 1-16,6-3-3 15,-3-5 0-15</inkml:trace>
  <inkml:trace contextRef="#ctx0" brushRef="#br0" timeOffset="53943.6833">5020 9607 10 0,'0'3'5'0,"0"-1"-4"0,3 1 7 16,0 2-8-16,3 6 1 15,0 2 1-15,3 6 0 16,0 2-3-16,0 3 1 16,3 2 1-16,0-2 1 15,-3 2-1-15,0-2 0 16,-1-3 0-16,1-5 0 15,0-3 0-15,0-5 0 16,3 0 0-16,0-5 1 16,0 2 0-16,0-7 0 0,3-12-1 15,0-7 1-15,8-8-1 16,1-11 0-16,0-2 0 16,-6 8 0-16,3-3-3 15,-3 2 0-15,0 3-4 16,-1 3 0-16</inkml:trace>
  <inkml:trace contextRef="#ctx0" brushRef="#br0" timeOffset="55054.2602">4630 10538 8 0,'0'0'4'0,"12"8"0"0,-6-10-1 0,0-1-3 16,3 0 1-16,0 3-1 15,3 3 1-15,3 0-1 16,0 5 0-16,0 5 1 15,-1 3 0-15,-2 2-1 16,-6 1 1-16,0-1-1 16,-3 3 1-16,0 1 0 15,-3-1 0-15,-3-5 0 16,-3 2 0-16,0-2 0 16,0-3 1-16,0-2-2 15,-3 2 1-15,6-5-1 16,-2-3 0-16,5 1 0 15,-3-1 0-15,3 0-1 16,0 0 1-16,8-2 0 16,1 2 1-16,0-5-1 15,6 3 0-15,3-3 0 0,0 3 0 16,0-1 0-16,0 4 0 16,-3-4 0-16,-4 4 1 15,-2 1 0-15,0 7 0 16,-3 2 0-16,-3-1 0 15,-6 4 1-15,0-3 0 16,-3-3 0-16,-3 3 0 16,-3 3 0-16,-2-6 0 15,-1 0-1-15,-6-5 0 0,6-3-2 16,0-2 1-16,0-3-5 16,3-3 1-16,9-2-3 15,3 5 1-15</inkml:trace>
  <inkml:trace contextRef="#ctx0" brushRef="#br0" timeOffset="55534.6008">5371 10512 12 0,'-3'3'6'0,"9"-6"-2"0,-6 3 8 15,0 3-11-15,0-1 1 0,0 6 1 16,-3 3 0-16,0 2-4 16,-2 3 1-16,2 5 2 15,-6 3 1-15,0 2-2 16,-3 9 0-16,0-1 0 15,-3 0 0-15,0 3-1 16,-3 8 1-16,-3-2-2 16,1 2 0-16,2 2-2 15,3-2 0-15,0-2-2 16,3-6 1-16,3-6-3 16,0-7 1-16</inkml:trace>
  <inkml:trace contextRef="#ctx0" brushRef="#br0" timeOffset="63056.3523">6416 11480 4 0,'-3'0'2'0,"6"-5"-1"15,-3 5 0-15,6 5 0 16,3 1 1-16,0 2-1 15,3 2 1-15,3 3-3 16,3 6 1-16,5 2 1 16,7 3 0-16,3 5 0 15,6 3 0-15,-4-1-1 16,1-1 1-16,0 1-1 0,3 4 1 16,5 2 0-1,1 2 0-15,2 6 0 0,7 3 0 16,0 2-1-16,-4 6 1 15,-5-9-1-15,0 6 1 16,5 3-1-16,4-3 1 16,-4 8-1-16,7 2 1 15,2 1-1-15,1-1 0 16,-6-2 0-16,-4-3 1 16,4-2-1-16,-4-3 0 15,4 2 0-15,-1 1 0 16,4-3 0-16,0 2 0 0,-1-2-1 15,-8 0 1-15,2-3 0 16,-2 1 0-16,0-9 0 16,-1 6 0-16,-2 2 0 15,2-2 1-15,1-3-1 16,0-3 0-16,-7-5 0 16,7 0 0-16,-9-3 0 15,-4 3 0-15,1-2 0 16,0-1 0-16,0 1 0 15,-1-6 1-15,1 5-1 16,3-2 1-16,-1 5-1 16,1-5 0-16,0-1-1 15,0-2 1-15,-7-2 0 16,-2-1 0-16,-6 1-1 16,-3-3 1-16,0 0 0 15,-4-3 0-15,-2-5-1 0,0-6 1 16,0 1 0-16,0-1 0 15,-3 1-1-15,0-1 1 16,0 1 0-16,-3-3 0 16,-1 0 0-16,-2 0 0 15,0-3-1-15,-3 0 1 16,0-2-1-16,0 0 0 16,0-1-1-16,-3 1 0 15,3 0-1-15,-3-1 0 16</inkml:trace>
  <inkml:trace contextRef="#ctx0" brushRef="#br0" timeOffset="63702.3606">9217 13901 7 0,'-6'3'3'0,"-3"-3"0"0,6-3 6 16,3 3-9-16,-3 0 1 16,3 3 0-16,-3 2 0 15,3 3-2-15,0 3 1 16,3 5 0-16,0-1 1 0,3 4-1 15,-3-1 0 1,3 1 0-16,0 0 0 16,3 4 0-1,-3-4 0-15,3 2 0 16,-3-2 0-16,0-4 0 16,0-1 0-16,-3-4 1 15,0-2 0-15,-3 0 0 16,0-3 1-16,0 1-1 15,-3-1 1-15,-3 0 0 16,-3 1 1-16,-3-1-2 16,-3 0 1-16,0-2-1 15,-3-1 0-15,1 1-1 16,-4 0 1-16,6-1-1 16,-3 1 0-16,-3 0-2 15,3-1 1-15,-3 4-4 16,4-4 1-16,-1 1-1 15,3 0 0-15</inkml:trace>
  <inkml:trace contextRef="#ctx0" brushRef="#br0" timeOffset="64452.8852">10265 14586 8 0,'-9'-7'4'0,"15"14"-3"0,-6-7 5 16,-3 0-6-16,-6 6 1 16,-3 4-1-16,-6 6 1 15,-3 0-2-15,1 5 1 16,-4-2 0-16,3-1 0 16,3-2 0-16,3 3 0 15,0-1 0-15,3-2 0 16,1 5 0-16,2-5 0 15,3 3 0-15,0-6 1 16,0-3-1-16,3 1 0 0,0-3 0 16,0-3 0-16,3 1 0 15,0-1 0-15,0-2 0 16,3-1 0-16,0 3 0 16,3 1 1-16,3-1-1 15,6-2 1-15,2 2-1 16,7-5 1-16,0 0 0 15,3-3 1-15,9 1-1 16,-1-1 0-16,4 0 0 16,0 1 0-16,-1-4-1 15,-2 1 0-15,-3 5 0 16,0-2 0-16,-4 2-1 16,-2 0 0-16,-3-3 0 15,-3 3 0-15,-3-3-1 16,-4 3 0-16,-2-2-2 15,-3-4 1-15</inkml:trace>
  <inkml:trace contextRef="#ctx0" brushRef="#br0" timeOffset="64724.0253">10333 14563 7 0,'-9'5'3'0,"15"27"0"0,-6-19 5 0,3 8-7 16,0 6 0-16,3 7 0 16,0 3 0-16,-3 5-2 15,3 3 1-15,0-2 0 16,-3-4 0-16,3-2-1 15,-3-5 0-15,3-3-2 16,0-5 0-16</inkml:trace>
  <inkml:trace contextRef="#ctx0" brushRef="#br0" timeOffset="65143.3998">10908 14602 11 0,'3'0'5'0,"-3"-5"-1"0,0 5 10 0,0 3-14 16,-3-1 1-16,0 6 1 15,-3 6 1-15,-3 4-3 16,-3 3 0-16,0 6 1 15,-3 10 1-15,0 0-1 16,-5 0 0-16,-1 5-3 16,3-2 1-16,0-1-4 15,3-7 1-15,0 0-2 16,0 2 1-16</inkml:trace>
  <inkml:trace contextRef="#ctx0" brushRef="#br0" timeOffset="77844.9664">11250 14528 17 0,'-6'6'8'0,"3"2"-4"16,3-1 9-16,-6 4-12 15,0-3 1-15,0 3 0 16,0 2 0-16,3 3-3 0,3 2 0 15,6 1 2-15,3-3 0 16,3-1-1-16,3 1 1 16,0-5-1-16,3-1 0 15,0-2-1-15,0 3 1 16,-1-3 0-16,-2 3 0 16,-3-1 0-16,0 1 1 15,0-1 0-15,-3 1 1 16,0 5-1-16,0-3 1 15,0 0 0-15,-6 3 0 16,0 0 0 0,-3 0 1-16,-3-3-2 15,-6 6 1-15,0-6 0 16,-3 3 0-16,-3 0-2 16,-3-6 1-16,-3 1-3 15,1-3 1-15,2-3-4 16,-3-2 1-16,0-9-4 15,3-4 0-15,3-6-1 16,3-5 0-16</inkml:trace>
  <inkml:trace contextRef="#ctx0" brushRef="#br0" timeOffset="78101.8313">11188 14602 10 0,'9'-2'5'0,"8"4"1"0,-11-7 7 16,6 0-11-16,3 2 0 15,0 3 0-15,3-5 1 16,3 5-4-16,0 0 1 0,-4-3 2 16,1 3 0-16,0 0-1 15,-3-2 0-15,0 2-2 16,0 0 1-16,3-3-5 15,-3 3 1-15,-1-5-2 16,1 2 1-16</inkml:trace>
  <inkml:trace contextRef="#ctx0" brushRef="#br0" timeOffset="79121.1189">5726 10470 14 0,'-6'0'7'0,"0"13"-1"0,3-11 7 0,-3 6-11 0,-3 0 0 16,0 8 0-16,-3 8 1 15,0 8-4-15,-3 5 0 16,3 2 2-16,0 4 1 16,1-1-2-16,2 6 1 15,3-3-2-15,3-6 1 16,3 6-1-16,3-2 1 16,3 2-1-16,0-8 1 15,14-3 0-15,7 1 0 16,0-14 0-16,3-8 0 0,-3-8 0 15,-1-5 0-15,1-10 1 16,0-9 0-16,-3-5-1 16,-3 6 1-16,-7-3 0 15,-2-3 1-15,-6 3 0 16,-3 0 1 0,-9-1 0-16,-3 6 1 15,-3 3-2-15,-5 5 1 16,-7 6-1-16,-3 4 0 15,-3 4-2-15,-2 4 0 16,-1 1-5-16,3 2 0 16,6-2-5-16,3 4 1 15</inkml:trace>
  <inkml:trace contextRef="#ctx0" brushRef="#br0" timeOffset="82844.6359">5419 7681 10 0,'0'5'5'0,"18"-2"-4"16,-9-1 5-16,6 1-6 15,3 0 1-15,2-3-1 16,4 0 1-16,-3 0-1 15,6 0 0-15,0 0 0 16,-1-3 1-16,1 0 0 16,-3 1 0-16,-6-1 0 15,-3 1 0-15,0 2 0 16,-3 0 1-16,-3 0-1 16,-1 0 1-16,-2 0-1 15,0 0 1-15,-6 0-1 16,0 0 0-16,0 0 0 15,3 2 1-15,-3 1-1 0,-3-1 1 16,-3 6-1-16,0 0 1 16,-2 8-1-16,-1 3 1 15,-6 10-1-15,3-3 1 16,-6 6-1-16,0 8 0 16,0-6-1-16,0 6 0 15,1 5-1-15,-1-3 1 16,3-2-4-16,3-3 0 15,0 3-3 1,3-3 0-16</inkml:trace>
  <inkml:trace contextRef="#ctx0" brushRef="#br0" timeOffset="99990.0516">13340 7789 9 0,'-6'6'4'0,"3"-4"-3"16,3-2 7-16,0 0-8 16,0 3 1-16,0 2 0 15,3 3 0-15,0 0-2 16,0 3 1-16,3-1 1 15,0 3 0-15,3 1-1 16,-1-1 0-16,1 3 0 16,0 0 0-16,3-3 1 15,0 0 0-15,0 0 0 0,0 3 0 16,-3-3 0-16,0-2 0 16,-3-3 0-16,0 0 0 15,0 0-1-15,-3-3 1 16,0-2 0-16,0-1 0 15,-3 1 0-15,0 0 0 16,-3-1 0-16,0 1 1 16,-3 2-1-16,-3 1 0 15,-3 2 0-15,0-1 0 0,-3 4-1 16,0-3 1-16,-3 3-1 16,-3-1 1-16,1 1-1 15,2-1 0-15,-3-2-1 16,-3 0 1-16,0-2-2 15,4-1 0-15,-1 0-2 16,3 0 0-16,3 3-2 16,0 0 0-16</inkml:trace>
  <inkml:trace contextRef="#ctx0" brushRef="#br0" timeOffset="100770.3914">14480 8255 10 0,'-15'-29'5'0,"-12"2"-3"15,21 22 7-15,-6-3-7 16,-3 0 0-16,-8 0 1 16,2 0 1-16,-3 3-5 15,3 0 0-15,0 2 3 16,0 3 0-16,6 0-2 16,4 3 1-16,-1 2-2 15,6 0 1-15,3 11-1 16,3 5 1-16,6 6-1 15,6-1 1-15,5 6-1 16,4 0 1-16,3 5 0 16,3-5 0-16,3-3 0 15,2 0 0-15,1 0 0 16,0 0 1-16,-6 3-1 16,-4-6 0-16,-2 1 0 0,-6 2 0 15,-3 0 0-15,-6-3 1 16,-6 1-1-16,-6-6 1 15,-6-2 0-15,-6-6 0 16,-2-5-1-16,-4-6 1 16,-3-7-1-16,-3-6 1 15,0-4-1-15,1-4 0 16,2-5 0-16,6-2 0 16,6-3-1-16,3 2 1 0,6 3-1 15,6-5 1-15,3-5-1 16,6-6 1-16,6 6 0 15,3-3 0-15,0 0-1 16,3 2 1-16,5 6-1 16,-2 3 0-16,0 2-2 15,-3 5 0-15,-3 4-2 16,0 1 1-16</inkml:trace>
  <inkml:trace contextRef="#ctx0" brushRef="#br0" timeOffset="101446.9121">15227 8115 11 0,'-3'0'5'0,"-9"2"-1"0,6 1 8 16,0 2-11-16,-3 6 0 15,-3 2 1-15,0 8 1 16,-3 11-4-16,-5 5 1 16,-7 5 1-16,-6 3 1 15,0 8-1-15,-2 3 0 16,-1-1-1-16,3 6 0 16,0-2-1-16,4-4 0 15,-1-2-3-15,0 0 0 16,3-8-1-16,4-5 0 0</inkml:trace>
  <inkml:trace contextRef="#ctx0" brushRef="#br0" timeOffset="112167.2149">15641 8303 8 0,'6'-16'4'0,"-3"-19"-1"0,-3 25 5 0,0-1-6 15,0 1 1-15,-3-1 0 16,-3-2 0-16,0 0-4 15,-3-1 1-15,0 1 2 16,0 3 1-16,0 2-2 16,-3 2 1-16,-3 4-1 15,-6 2 0-15,3 5-1 16,-5 3 1-16,2 0-1 16,0 8 0-16,0 0-1 15,3 5 1-15,3 0-1 16,3 0 0-16,7 0 0 15,2-2 1-15,3-3-1 16,5-1 1-16,4 1-1 16,3-2 1-16,6-9 0 15,3 3 0-15,0-6 0 16,3-4 0-16,-3-3 0 16,-1-3 1-16,-2 0-1 15,0-3 0-15,0 3 0 16,-3 0 0-16,-3 0 0 15,0 3 0-15,-3 2 0 16,-4-2 1-16,1 2-1 16,-6 3 1-16,0 3-1 15,0 2 0-15,0 1 0 0,-6 2 1 16,4-6-1 0,-1 6 1-16,0 3-1 0,0 2 0 15,-3 0 1-15,0 6 0 16,-3 2-1-16,0 3 1 15,0 5-1-15,-6 5 1 16,0 3-1-16,3-10 0 16,-9 20 0-16,4 4 0 15,-4-9-2-15,3-2 1 16,0 2-4-16,0-8 1 0,3-2-2 16,0-5 1-1</inkml:trace>
  <inkml:trace contextRef="#ctx0" brushRef="#br0" timeOffset="113097.5534">5363 4932 8 0,'-6'10'4'16,"6"12"1"-16,-3-12 5 0,3 11-8 15,-6 0 0-15,3 9 1 16,-6 7 0-16,3 0-4 16,-3 2 0-16,0-2 2 15,3-2 1-15,0 2-3 16,0-8 1-16,3-3-4 15,3-2 1-15,3-5-2 16,0-9 0-16</inkml:trace>
  <inkml:trace contextRef="#ctx0" brushRef="#br0" timeOffset="113576.8644">5529 5099 7 0,'-3'23'3'0,"0"-1"1"0,3-12 3 16,0 1-6-16,3 2 0 16,0 0 0-16,3 6 0 15,0-3-1-15,0 5 0 16,3-8 1-16,3 0 0 15,0-5 0-15,3 0 0 0,3-8 0 16,2-3 0-16,4-5 0 16,0-2 0-16,0-1 0 15,0-10 1-15,-1-3-1 16,-2 3 0-16,-3-5 0 16,-3 5 0-16,-3-1 0 15,0-1 1-15,-6 4-1 16,-3-2 1-16,-3 5-1 15,0-3 1-15,-6 1-1 16,-3-3 1-16,-3 2-1 16,-3 6 0-16,-3 0-1 15,-3 2 1-15,-2 6-1 16,-1 2 1-16,-3 6-2 16,-3 5 1-16,-5 10-1 0,-1 4 1 15,0 4-4-15,3-2 1 16,4-3-4-16,8 5 0 15</inkml:trace>
  <inkml:trace contextRef="#ctx0" brushRef="#br0" timeOffset="116460.002">13980 4948 7 0,'-3'-6'3'0,"0"1"0"0,3 5 4 16,3 3-6-16,-3-3 0 0,0 5 2 15,0 6 1-15,3 7-4 16,-3-2 0-16,0 10 3 16,0 4 0-16,0 7-1 15,0-6 1-15,0 4-2 16,0 4 0-16,0-4-1 16,0 2 0-16,3-3-3 15,0 1 1-15,3-4-2 16,0-7 0-16,-1-3-1 15,1-7 0-15</inkml:trace>
  <inkml:trace contextRef="#ctx0" brushRef="#br0" timeOffset="116789.5571">14254 4921 12 0,'-3'-5'6'0,"6"16"-7"0,-3-11 12 16,0 2-9-16,0 3 0 16,2 6 1-16,1 5 0 15,0 2-4-15,0 9 1 16,0-1 2-16,0 14 1 15,3-6-2-15,0 9 1 16,0 2-1-16,0 0 0 16,-3 2 0-16,0-4 0 15,3-6-3-15,-3-5 1 16,3-1-5-16,0-7 1 0,0-3-1 16,0-2 0-16</inkml:trace>
  <inkml:trace contextRef="#ctx0" brushRef="#br0" timeOffset="120410.2144">15042 4818 10 0,'-9'13'5'0,"-14"11"-3"16,17-19 8-16,-3 9-9 15,-9 7 1-15,0 11 1 16,-3 7 1-16,-3 6-5 15,-2-2 1-15,-4 4 2 16,3 3 0-16,-3-2-1 16,3 8 0-16,4-1-1 15,-1 1 0-15,0 2-3 16,-3-2 0-16,3-6-2 16,4-11 0-16</inkml:trace>
  <inkml:trace contextRef="#ctx0" brushRef="#br0" timeOffset="121487.1952">15152 5170 8 0,'-6'11'4'0,"4"7"1"15,2-15 3-15,0 2-6 0,-3 8 0 16,0 3 0-16,0 11 1 16,0-6-4-16,3 5 0 15,-3 6 2-15,3-3 0 16,0-2-1-16,0 2 0 15,0-3-3-15,0-5 0 16,0 3-1-16,3-8 0 16</inkml:trace>
  <inkml:trace contextRef="#ctx0" brushRef="#br0" timeOffset="122044.3992">15382 5157 11 0,'6'-8'5'0,"17"3"-4"0,-17 7 8 16,3-2-7-16,3 5 0 16,0 3 1-16,3 3 0 15,0 0-4-15,-3-4 0 16,3 4 3-16,-3 2 1 0,-4-2-2 16,-5 5 1-16,0 5-1 15,-3 0 1-15,-6-2-1 16,-2 2 0-16,-4 0 0 15,-3 5 0-15,-3-2 0 16,0-3 0-16,0-5-1 16,3 0 1-16,0-3-1 15,1-2 0-15,2 0 0 16,3-4 1-16,3-4-2 16,0 5 1-16,3-8 0 15,0 3 0-15,3-1-1 16,3-2 1-16,9 3-1 15,0 0 1-15,5-3 0 16,4 0 0-16,0 0 0 16,3 0 0-16,-3 0 0 0,0-3 1 15,-3-2-2-15,-4 2 1 16,1-5-4-16,0 5 0 16,-3-2-3-16,3 3 1 15</inkml:trace>
  <inkml:trace contextRef="#ctx0" brushRef="#br0" timeOffset="123740.9493">19305 6355 8 0,'-6'-5'4'0,"6"18"0"0,0-7 3 16,0 1-7-16,0 4 1 0,0 0 1 16,0 5 0-16,3 5-2 15,-3 2 0-15,0 1 1 16,0 8 1-16,0-3-1 16,0 0 0-16,0 3-1 15,0-3 1-15,0 0-1 16,0-8 1-16,0 1-2 15,0-4 0-15,0-2-2 16,0-3 0-16,3-2-1 16,3-6 0-16</inkml:trace>
  <inkml:trace contextRef="#ctx0" brushRef="#br0" timeOffset="124416.6087">19531 6310 7 0,'6'-5'3'0,"15"13"-2"0,-12-5 5 15,3-1-5-15,2 6 0 0,1 0 0 16,0 3 1-16,0 2-3 15,-3 0 1-15,-3 3 2 16,-3 3 0-16,-3-1 0 16,-6 1 0-16,-6-1-1 15,0 3 1-15,-6-5-1 16,0 0 1-16,0-3-2 16,3-2 1-16,1-1-1 15,-1-2 1-15,3-2-1 16,3 2 0-16,0-3 0 15,0 0 0-15,3 0-1 16,3-2 1-16,0-3 0 16,6 5 0-16,6-2 0 15,3 5 0-15,3-3 0 16,-1-2 0-16,4 2 0 16,0 1 0-16,-3-1 0 15,-3 0 1-15,0 3 0 0,-3 3 0 16,-6 2 0-16,-1 0 0 15,-5 0 0-15,-5 3 1 16,-4-3-1-16,-6-2 1 16,-3 2-1-16,-3 3 0 15,0 0-2-15,0-5 1 16,1-1-4-16,2-5 1 16,3 1-3-16,3-4 0 15</inkml:trace>
  <inkml:trace contextRef="#ctx0" brushRef="#br0" timeOffset="128020.2877">20254 6347 10 0,'-3'3'5'0,"-3"-3"-2"0,6 3 6 16,-3 5-6-16,0 2 0 15,-3 6 1-15,0 5 0 16,-5 6-5-16,-4 2 0 16,-3 3 3-1,-6 5 0-15,3-3-1 16,-3 3 0-16,4-5-1 15,-1 2 0-15,3 1 0 16,0-1 0-16,0-2-1 16,3-6 0-16,3-2-3 15,3-3 0-15,3-2-1 16,3-6 0-16</inkml:trace>
  <inkml:trace contextRef="#ctx0" brushRef="#br0" timeOffset="128350.9968">20433 6440 8 0,'0'5'4'0,"-3"-2"0"0,3 2 3 16,-3 6-4-16,0 5 0 15,-3 5 2-15,-3 5 0 16,-3 1-7-16,-3 4 0 0,0 4 4 16,0-3 1-16,1 2-2 15,2 0 0-15,3 3-4 16,0-10 1-16,3-6-3 15,3-5 1-15,3-5-1 16,6-9 0-16</inkml:trace>
  <inkml:trace contextRef="#ctx0" brushRef="#br0" timeOffset="128727.0247">20680 6556 12 0,'0'0'6'0,"-3"-5"-3"16,3 5 12-16,-3 3-16 15,-6 5 1-15,-3 2 0 0,-3 3 0 16,0-2 0-16,-2 2 0 16,2 1 0-16,0-1 0 15,0 0 0-15,3 0 0 16,3 0 0-16,3 1 0 15,3-4 0-15,3 1 0 16,3-1 0-16,6-2 0 16,3-2 0-16,6-1 1 15,3-2-1-15,-1-3 0 16,1 0 0-16,3 0 1 16,3-3-1-16,0 3 0 0,-1-3 0 15,-2 1 0-15,-3-1-2 16,-3 0 0-16,-3 1-2 15,-3-4 0-15,0 1-1 16,-3 0 1-16</inkml:trace>
  <inkml:trace contextRef="#ctx0" brushRef="#br0" timeOffset="131578.8034">20736 6527 7 0,'-5'0'3'0,"5"0"-1"0,0 0 6 15,0 0-7-15,0 0 0 16,0 0 2-16,0 0 0 16,0 0-4-16,0 3 1 15,0 2 2-15,-3 3 0 16,0 0 0-16,0 3 0 0,0 2-1 15,0 0 1-15,0 6-1 32,0 4 0-32,3 4 0 15,-3 2 0-15,3 8-1 16,0-3 1-16,0 1-1 16,-3-6 0-16,0-3-3 15,0-2 1-15,0 0-2 16,0-5 1-16,0-4-3 15,0 1 1-15</inkml:trace>
  <inkml:trace contextRef="#ctx0" brushRef="#br0" timeOffset="138824.2559">9170 8980 6 0,'-6'0'3'0,"6"5"-1"0,0 1 4 0,3 4-5 16,0 14 1-16,3 5 1 31,-4 5 1-31,4 9-5 16,0-1 1-16,-3 3 2 15,0-3 0-15,0-2-3 16,0-11 1-16,3-2-4 15,0-6 1-15</inkml:trace>
  <inkml:trace contextRef="#ctx0" brushRef="#br0" timeOffset="139233.9119">9402 9065 5 0,'-12'23'2'0,"15"9"3"0,0-19 0 16,3 3-5-16,0 3 1 0,3-1 0 16,3 4 1-16,2-4-3 15,4-2 1-15,0-3 0 16,0-2 1-16,0 2-1 15,0-5 0-15,0 0 0 16,-1-3 1-16,-2 3-1 16,0-3 1-16,-3-2 0 15,0 2 1-15,-3 1-1 16,-3 1 1-16,0-1-1 16,-3 4 1-16,-3 1-1 15,-3 0 1-15,-3 2-2 16,-3-3 1-16,-3 1-2 15,-3-3 0-15,3 0-2 16,-3-3 1-16,-3-2-3 16,1-1 1-16</inkml:trace>
  <inkml:trace contextRef="#ctx0" brushRef="#br0" timeOffset="139521.9818">9417 9102 8 0,'17'-8'4'0,"13"-3"-2"15,-21 6 5-15,3 0-6 16,0-1 0-16,0 1 0 15,0-3 0-15,0 0-2 16,3 0 1-16,-1-2 0 16,1 2 1-16,0-3-3 15,0 3 0-15,0 3-2 16,0 0 1-16</inkml:trace>
  <inkml:trace contextRef="#ctx0" brushRef="#br0" timeOffset="148588.173">10086 8848 7 0,'0'0'3'0,"6"0"-1"15,-6 0 4-15,0 0-5 0,0 0 0 0,0 0 1 16,0 5 0-16,-3 0-2 15,0 3 1-15,-3 5 1 16,-3 6 1-16,1 2-1 16,-1 8 1-16,-6 6-2 15,-3 7 1-15,-3 3-1 16,0 5 0-16,-3 3-1 16,1 0 1-16,-4-5-3 15,3-6 0-15,3 0-1 16,3 1 1-1,0-4-3-15,4-4 0 16</inkml:trace>
  <inkml:trace contextRef="#ctx0" brushRef="#br0" timeOffset="149473.9697">10048 10004 4 0,'0'0'2'0,"0"5"1"15,3-2-1-15,-3 5-1 16,0 2 0-16,0-4 1 16,0 2 0-16,3 5-3 0,0 0 1 15,-3 6 2-15,3-1 0 16,0 3-1-16,-3 6 0 16,0-1 0-16,0 9 0 15,-3-4-1-15,3 9 1 16,0 0-1-16,0 2 1 15,0 0-1-15,0 1 1 16,0-1-1-16,3 6 0 16,-1-6 0-16,-2-2 1 15,0-3-1-15,3 0 0 0,-3-5 0 16,0-3 1-16,3 2-2 16,-3-2 1-16,0 1-1 15,3-4 1-15,-3-2-1 16,0-3 1-16,3-5-3 15,-3-3 1-15,0-2-1 16,0-3 0-16</inkml:trace>
  <inkml:trace contextRef="#ctx0" brushRef="#br0" timeOffset="149866.4332">9970 10718 5 0,'3'3'2'0,"-3"8"1"0,6-9 2 15,0 6-5-15,0 5 1 16,0 3 0-16,0 3 1 15,0-1-2-15,3 1 0 16,-3-3 1-16,3-1 1 16,-3-1-1-16,3-4 1 0,0 1 0 15,-1-3 1-15,1-3-2 16,0-2 1-16,0-3 0 16,3-6 0-16,3-1-1 15,0-1 1-15,0-3-2 16,3-8 1-16,-3 1-1 15,-1-6 0-15,1 0-3 16,0 1 0-16,0 1-2 16,-3 1 0-16</inkml:trace>
  <inkml:trace contextRef="#ctx0" brushRef="#br0" timeOffset="151021.6252">9524 11642 8 0,'3'23'4'0,"-3"12"-1"15,3-22 3-15,-3 0-6 16,0 9 1-16,0 1 0 15,0 9 1-15,-3-3-3 16,3-5 1-16,0 5-1 16,3-2 1-16,0-1-3 15,0-2 1-15,0-3-1 16,3-8 1-16</inkml:trace>
  <inkml:trace contextRef="#ctx0" brushRef="#br0" timeOffset="151454.9568">9759 11486 9 0,'0'-3'4'0,"-3"21"-4"0,3-12 9 16,-3 7-8-16,0 8 0 15,0 3-1-15,0 8 1 16,0 7-2-16,0 1 1 16,-3 8 0-16,6-1 1 15,6 1-1-15,0 2 0 16,0-2-1-16,3-6 1 16,6-5-1-16,0-8 1 15,6-5 0-15,2-8 0 16,1-11 0-16,3-7 0 0,-3-9 0 15,0-7 0-15,-4-6 0 16,-5 8 1-16,-3-3 1 16,-3 1 0-16,-3-1 0 15,-6 1 1-15,-9 2-1 16,-9 3 1-16,-6 7-2 16,-5 6 1-16,-1 8-3 15,0 6 1-15,0-7-4 16,4 7 1-16,2 2-3 15,6 2 1-15</inkml:trace>
  <inkml:trace contextRef="#ctx0" brushRef="#br0" timeOffset="153393.8166">10503 11512 6 0,'-6'13'3'0,"-6"27"2"16,6-27 1-16,-3 6-5 15,-6 4 1-15,-2 9 1 16,-10 3 0-16,-6 4-4 15,0 6 1-15,1 3 2 16,-4 2 0-16,3-2-1 16,3-3 0-16,7-5-3 15,2-3 0-15,0-6-2 16,9-7 0-16</inkml:trace>
  <inkml:trace contextRef="#ctx0" brushRef="#br0" timeOffset="153694.2305">10649 11740 9 0,'-3'31'4'0,"-6"12"-2"0,6-27 5 0,-3 5-7 16,0 13 0-16,0 0 0 16,-3 1 0-16,3-3-2 15,0-6 1-15,3-10-2 16,0 0 1-16</inkml:trace>
  <inkml:trace contextRef="#ctx0" brushRef="#br0" timeOffset="154054.7376">10813 11668 7 0,'3'11'3'0,"20"-11"-2"0,-17 0 4 16,3 0-5-16,3 2 1 16,3-2 0-16,0 3 0 15,0 0-2-15,0-1 1 16,0-2 0-16,-3 0 1 16,-1 0 0-16,-2 0 0 15,0 3-1-15,-3 0 1 16,0-1 1-16,0 4 0 15,0-1 1-15,-6 8 0 16,-6 0-1-16,3 3 1 0,-3 8-1 16,3 0 1-1,-3 10-2-15,0 6 1 0,0 5-2 16,0-3 0-16,0 1-3 16,1-1 0-16,-1-5-3 15,0 0 1-15</inkml:trace>
  <inkml:trace contextRef="#ctx0" brushRef="#br0" timeOffset="154671.3658">10164 9014 9 0,'0'8'4'0,"3"13"1"15,-3-13 3-15,0 6-7 0,0 9 1 16,0 12-1-16,0 2 1 16,-3 8-3-16,0 0 1 15,-3 0 0-15,3-3 0 16,3-2-3-16,3-6 0 16,6-5-1-16,-3-7 1 15</inkml:trace>
  <inkml:trace contextRef="#ctx0" brushRef="#br0" timeOffset="155148.9615">10509 9070 11 0,'-6'-19'5'0,"0"-4"-1"16,3 17 9-16,0-2-13 15,-3 3 1-15,-3 0 0 16,0-1 0-16,0 4-2 16,0 2 1-16,4 2 0 15,-1 6 0-15,3 8-1 16,3 3 1-16,6 5-1 16,2 5 1-16,1 8-1 15,3 0 0-15,3 0 1 16,0 3 0-16,-3-1 0 15,0-7 0-15,0 0 0 16,-3-3 1-16,-3-3-1 0,-3-5 0 16,-3-2 0-16,-3-3 0 15,-6-3 1-15,-3-2 0 16,0-6-1-16,-6-5 1 16,-3-3 0-16,3-5 0 15,3 0-1-15,1-5 1 16,5-3 0-16,3-5 0 15,6-5-1-15,6-1 1 16,6-5-1-16,-1 1 1 16,4-6-1-16,3 5 0 15,0 0-3-15,3 3 0 16,-3 0-3-16,3 5 1 0</inkml:trace>
  <inkml:trace contextRef="#ctx0" brushRef="#br0" timeOffset="204681.0506">2145 16857 8 0,'-9'-3'4'0,"3"-10"-3"15,3 13 4-15,-3-3-5 16,-6 0 1-16,-3 1 0 16,0 4 0-16,-2 1-2 15,-1 0 1-15,-3 5 0 16,3 0 1-16,-3 5-1 16,3-3 1-16,3 4-1 15,6-6 0-15,-2 0-1 16,8 5 1-16,6 0-1 0,8 0 1 15,7 0-1-15,0 3 1 16,6-2 0-16,0-1 0 16,-3-3 0-16,-4-2 0 15,4 6 0-15,-9-4 0 16,3 1 1-16,0-1 0 16,-6-2 1-16,0 3 0 15,-3-1 0-15,-6 6 1 16,0 0-1-16,-3 0 1 15,0-3-1-15,-12 3 0 16,-3-3-1-16,0-5 0 0,-6 0-1 16,-2-3 1-16,-7-2-2 15,6-3 1-15,3-8-2 16,6 6 0-16,-2-6-3 16,8-6 1-16,-3 1-1 15,6 3 0-15</inkml:trace>
  <inkml:trace contextRef="#ctx0" brushRef="#br0" timeOffset="205233.6257">2115 16616 6 0,'6'5'3'0,"0"6"-2"0,-3-6 5 16,3 8-6-16,-3 6 1 15,3 10 0-15,0 3 1 16,0 10-3-16,0-5 1 16,0 8 0-16,3 0 1 15,-6 0-1-15,3-5 1 16,2-9-1-16,-5 4 0 15,3-1 0-15,0-13 0 16,-3 3 0-16,0-5 0 16,0-9 0-16,0-2 1 15,3-3-1-15,-6-5 0 0,3-13 0 16,6 3 0-16,3-9 0 16,6-5 1-16,-6-5-2 15,3 0 1-15,0 5 0 16,2 8 0-16,4-2-1 15,-6-1 1-15,3 9 0 16,0 4 0-16,-3 1 0 16,0 3 0-16,-3 2 1 15,2 5 1-15,1 5 0 16,-9 4 0-16,3 2-1 16,0-1 1-16,-3 7-1 15,6-4 1-15,-9 9-2 16,6-6 1-16,0-3-2 15,3 6 0-15,-3-3-2 16,0-5 0-16,-3-3-1 16,-1-5 0-16</inkml:trace>
  <inkml:trace contextRef="#ctx0" brushRef="#br0" timeOffset="205446.7951">2669 16949 1 0,'-3'5'0'0,"15"19"12"15,-84 50-12-15,153-121 0 16,-75 71 1-16,2-1-1 16,-2 1 1-16,0-3-2 15,0 1 1-15,0-12-2 16,-3 3 1-16</inkml:trace>
  <inkml:trace contextRef="#ctx0" brushRef="#br0" timeOffset="205624.3698">2657 16788 9 0,'-9'-5'4'0,"18"18"-8"16,-6-13 8-16,3 2-5 16,3 4 0-16,3-1-1 0,2-2 0 15</inkml:trace>
  <inkml:trace contextRef="#ctx0" brushRef="#br0" timeOffset="206044.8726">2987 17137 5 0,'6'13'2'0,"-3"-5"1"15,0-16 3-15,-3 6-5 16,0-4 1-16,-3 1 2 16,0-6 0-16,-3-2-4 15,3-3 0-15,-6-5 3 16,3-3 0-16,-3 9-1 15,3-7 1-15,4 12-2 16,2-3 1-16,2-1-2 16,4 6 1-16,6 0-2 15,0 6 1-15,3-4-3 16,0 4 1-16,0-1-2 0,3-2 1 16,0 2-2-1,2 1 1-15</inkml:trace>
  <inkml:trace contextRef="#ctx0" brushRef="#br0" timeOffset="206345.208">3261 16656 10 0,'-3'-6'5'0,"3"12"-6"0,0-1 8 0,0 8-7 16,0 6 1-16,0 10 0 15,0 2 1-15,0 6-2 16,0 1 1-16,3-1 0 16,6 0 1-16,-3 0-2 15,6-6 1-15,6-2-1 16,-3-5 0-16,5-5-2 16,4-9 1-16,-3-2-1 15,6-8 1-15,-9-2-1 16,0-6 1-16,-4-5-2 15,-2-3 0-15,-9 0 0 16,-3 0 1-16</inkml:trace>
  <inkml:trace contextRef="#ctx0" brushRef="#br0" timeOffset="206540.7119">3139 16843 10 0,'-3'6'5'0,"6"-9"-7"0,0 6 10 16,6-1-8-16,3 1 1 16,3 0-1-16,6-3 1 15,8 0-1-15,1 0 0 16,9-6-2-16,2 1 0 16,1-3-1-16,0-2 1 0</inkml:trace>
  <inkml:trace contextRef="#ctx0" brushRef="#br0" timeOffset="208409.9742">4273 17166 7 0,'0'8'3'0,"-9"3"1"0,9-9 5 0,-6 6-9 16,0 0 0-16,0 8 0 15,-3 3 1-15,-3-1-3 16,4 3 1-16,2 0-2 16,0 6 1-16</inkml:trace>
  <inkml:trace contextRef="#ctx0" brushRef="#br0" timeOffset="214604.0748">5586 16790 9 0,'-3'-7'4'0,"6"14"-4"16,-3-1 6-16,3 2-5 16,-3 16 1-16,0-3 1 15,0 2 0-15,0 15-4 16,0-1 1-16,0-6 1 16,3 6 1-16,0 6-2 15,0-6 1-15,0-6-3 16,0-7 1-16,0 0-3 15,0-5 0-15,0-9 0 16,0-2 1-16</inkml:trace>
  <inkml:trace contextRef="#ctx0" brushRef="#br0" timeOffset="214977.8554">5419 17015 3 0,'0'0'1'0,"6"0"3"15,-3 0 1-15,6 0-5 16,3 0 1-16,3-8 0 16,6 0 1-16,5 3-3 15,1-3 1-15,3 0 1 16,3 0 1-16,2 0-2 15,-2 8 1-15,-6-2-1 0,0-4 1 16,-6 6-1-16,-4 0 1 31,1 0-1-31,-6 6 1 16,0-4 0-16,-3 6 1 16,0 0-1-16,-3 8 1 15,-3-3-1-15,0 3 0 16,0 3-2-16,0-3 1 15,0 8-3-15,0-3 0 16,3-3-1-16,-3 1 1 0</inkml:trace>
  <inkml:trace contextRef="#ctx0" brushRef="#br0" timeOffset="215205.6604">5803 16872 8 0,'-3'-2'4'0,"6"-3"-6"16,0 5 6-16,-3 0-5 15,6 0 1-15,-6 0-2 16,9 5 0-16,0-5 2 15,3 2 0-15</inkml:trace>
  <inkml:trace contextRef="#ctx0" brushRef="#br0" timeOffset="215683.1054">6041 17119 6 0,'15'0'3'0,"15"2"-2"15,-18-10 6-15,3 0-7 16,2-5 0-16,1-3 1 15,3-8 0-15,-3 9-1 16,-3-7 1-16,-3 6 1 16,0 6 1-16,-6-1 0 15,-6-5 0-15,-3 6 0 16,-6-1 0-16,-6 3-1 16,-3 8 1-16,-3 3-3 15,0 2 1-15,1 6-1 16,2 7 0-16,3 4 0 15,6 1 0-15,3 1-1 16,3-3 1-16,3 8 0 16,6-5 0-16,6 0-1 15,3-5 1-15,6-4-1 0,2-4 1 16,1 0-1-16,3-3 1 16,-3-6-2-16,3 3 0 15,-1-10-3-15,4 3 1 16</inkml:trace>
  <inkml:trace contextRef="#ctx0" brushRef="#br0" timeOffset="216106.4003">7193 17277 12 0,'-6'3'6'0,"3"2"-7"0,0-2 8 16,0 2-8-16,0 3 0 15,-3 5-1-15,-3 6 1 16,3-1-1-16,-3 6 1 16</inkml:trace>
  <inkml:trace contextRef="#ctx0" brushRef="#br0" timeOffset="221959.4751">8286 16947 3 0,'0'0'1'0,"2"-6"1"0,1 9 0 16,3 5-1-16,0 2 0 15,3 14 0-15,0-3 1 16,0 3-3-16,0-3 1 16,0 3 1-16,-3-3 0 15,0-5-1-15,0 0 1 0,0-5-1 16,0-1 1-16,0-10 0 16,0 0 0-16,3-2 0 15,3-6 0-15,-4-3 0 16,1-5 0-16,0 0 0 15,0 6 0-15,0-3-1 16,3-1 0-16,-3 6-1 16,3 6 1-16,0 4-1 15,3 6 1-15,0 6-1 16,-1 1 1-16,1-1-1 16,0 2 1-1,-3-6 0-15,0 3 0 16,0-5 0-16,-3-2 1 15,0-6 0-15,0-6 1 16,0-2 0-16,-3 0 1 0,0-5 0 16,0-5 0-16,-3-1-1 15,-1-5 1-15,1 3-2 16,0 3 1-16,-3 2-2 16,3 3 1-16,-3-1-2 15,0 6 0-15,3 6-3 16,3 2 1-16,3 2-3 15,3 6 1-15</inkml:trace>
  <inkml:trace contextRef="#ctx0" brushRef="#br0" timeOffset="222469.2599">9018 16994 10 0,'0'-16'5'0,"-9"6"0"0,6 4 7 16,0-2-10-16,-6 8 1 15,-3-2-1-15,-3-1 1 16,0 1-5-16,-3 2 1 16,1 0 2-16,-1 5 0 15,-3 3-2-15,3 8 1 16,3 2-1-16,3 3 1 15,3-5-2-15,3 5 1 16,3 1-1-16,3-7 1 16,3 1-1-16,3-8 1 15,3 0-1-15,3-3 1 16,0-2 0-16,3-6 0 0,3-2 1 16,-3-5 0-16,0-4 1 15,-4-1 0-15,1-7 0 16,0 9 0-16,-3-3 0 15,0 0 1-15,-3 8-2 16,0 0 1-16,0 3-2 16,0 5 1-16,-3 3 0 15,3-1 0-15,0 12 0 16,3-4 0-16,0 4 0 16,0-1 0-16,0-3 0 15,-4 6 1-15,4-5-3 16,0-1 1-16,-3-2-3 15,3-8 0-15,0 8 0 16,0-8 0-16</inkml:trace>
  <inkml:trace contextRef="#ctx0" brushRef="#br0" timeOffset="222712.1124">9220 16722 7 0,'3'-8'3'0,"-3"32"-1"0,0-17 6 16,3 7-7-16,-3 10 0 15,3 5 2-15,-3 2 0 0,3 4-4 16,-3 4 0-16,6-2 2 16,-3 3 0-16,3-5-1 15,-3 2 0-15,0-6-3 16,3-2 0-16,-3-7 0 15,0-12 0-15</inkml:trace>
  <inkml:trace contextRef="#ctx0" brushRef="#br0" timeOffset="222921.3622">9086 16933 11 0,'0'-2'5'0,"3"7"-6"16,-3-5 11-16,6 3-10 16,3-1 1-16,6 1-1 15,3 2 1-15,6 0-2 16,-1 1 1-16,7-4-1 0,-3 4 0 16,6-4-2-16,-1 4 0 15</inkml:trace>
  <inkml:trace contextRef="#ctx0" brushRef="#br0" timeOffset="223220.6959">9512 16944 11 0,'-6'-5'5'0,"-9"5"0"0,12 0 8 0,0 0-12 15,-3 0 0-15,-3 2 0 16,-3 6 0-16,-3 3-1 15,1 5 0-15,-1 2 1 16,3 1 1-16,3-1-2 16,6-2 1-16,0-3-1 15,6 3 1-15,3-3-1 16,6-5 0-16,3 6-1 16,-1-6 0-16,7-6 0 15,0-2 0-15,-3-8-2 16,3 0 1-16,0-2-3 15,-1-9 1-15,-2-5-1 16,-3 1 1-16</inkml:trace>
  <inkml:trace contextRef="#ctx0" brushRef="#br0" timeOffset="223580.4271">9655 16775 8 0,'-6'-16'4'0,"6"10"-3"0,0 6 8 15,3 0-8-15,0 6 1 16,0 10 0-16,0 5 0 15,-3 11-3-15,0-6 1 16,-3 0 2-16,0 11 0 16,-3-2-1-16,3-1 1 15,0-5-1-15,3-2 0 16,0-3-1-16,0-3 0 0,3-5 0 16,0-6 1-16,0-4-1 15,3-6 1-15,3 0 0 16,0-8 0-16,2-6 0 15,1 4 0-15,0-3 0 16,0-3 1-16,3 5-2 16,-6 3 1-16,6 6-1 15,0 2 1-15,3 5-1 16,-1 5 1-16,1 4-1 16,0 2 0-16,0-1 0 15,0 7 0-15,-3-1-3 16,6-3 0-16,-1-2-3 15,-2 0 0-15</inkml:trace>
  <inkml:trace contextRef="#ctx0" brushRef="#br0" timeOffset="223866.987">10265 17216 12 0,'-6'-13'6'0,"6"21"-3"0,0-8 7 0,0 5-10 16,-3-2 1-16,0 10-1 15,-3 1 1-15,0 1-5 16,0 9 1-16,-3 0-1 16,0 0 1-16</inkml:trace>
  <inkml:trace contextRef="#ctx0" brushRef="#br0" timeOffset="231147.9791">11518 16917 7 0,'-6'-15'3'0,"0"20"2"0,6-10 3 0,-6 5-7 16,0 0 0-16,-3 0 2 15,-3-3 0-15,1 6-4 16,-4 2 1-16,0-2 1 16,-3 4 1-16,3 1-2 15,0 0 1-15,3 3-2 16,0-1 1-16,6 6-2 15,3-2 1-15,6-1 0 16,6-3 0-16,3 4 0 16,6-4 0-16,3 1 0 15,6-1 1-15,-1-2 0 16,-2 6 0-16,0-6 0 16,-6-3 1-16,0 0 0 15,-6 0 1-15,-3 9 0 16,-6 1 0-1,-6-1 0-15,-6 4 1 0,-3-2-1 16,-3 3 1-16,0-9-4 16,0-2 1-16,3 5-3 15,0-10 0-15,3 8-3 16,3-14 1-16</inkml:trace>
  <inkml:trace contextRef="#ctx0" brushRef="#br0" timeOffset="231522.0844">11643 17082 9 0,'0'15'4'0,"3"9"0"15,0-16 5-15,3 3-9 16,6-3 0-16,0 2 0 0,6-4 1 15,0-4-1-15,2-2 1 16,1-8 0-16,0 0 1 16,-3 0 0-16,0-5 0 15,-3-3 0-15,-3 0 0 16,-1 1 0-16,-5-7 1 16,-3 9-1-16,-3-3 0 15,-6 0 0-15,-6 0 0 16,-2 6-1-16,-7-1 1 15,-6 9-3-15,0-4 1 16,3 12-2-16,4-4 1 0,2 12-2 16,6 1 0-16,3 1-3 15,3 3 1-15,6-1-1 16,9 4 1-16</inkml:trace>
  <inkml:trace contextRef="#ctx0" brushRef="#br0" timeOffset="231853.0399">12167 17013 9 0,'3'-6'4'0,"-6"-2"4"15,3 8 6-15,0 0-14 16,-6 0 1-16,-3 6 0 15,-3 2 0-15,0 2-1 16,-3 9 0-16,3-3 1 0,1 2 0 16,2 3-1-16,3 1 1 15,3-4-1-15,3 1 1 16,3-4-2-16,3 1 0 16,6 0 0-16,2-8 1 15,7-3-1-15,0-5 0 16,3-5-2-16,-3-3 0 15,0-5-1-15,2-3 0 16,-2 0-1-16,0-5 1 0</inkml:trace>
  <inkml:trace contextRef="#ctx0" brushRef="#br0" timeOffset="232062.6612">12346 16846 11 0,'0'-13'5'0,"0"13"-6"16,0 0 12-16,0 2-12 15,0 4 1-15,0 7 2 16,0 5 0-16,3 1-2 16,-3 5 1-16,2 5 1 15,1 3 0-15,0-1 0 16,0 1 0-16,3 11-3 16,0-12 1-16,0 4-3 15,0-9 1-15,0 1-3 16,0-9 0-16</inkml:trace>
  <inkml:trace contextRef="#ctx0" brushRef="#br0" timeOffset="232377.9321">12578 16954 13 0,'0'-2'6'0,"0"-3"-1"0,0 5 10 16,-3 0-16-16,-3 0 1 15,-3 2-2-15,-3 3 1 16,-6 3 1-16,0 6 1 0,-3-1-2 16,4-3 1-16,-1 6 0 15,6-8 1-15,3 6-1 16,3-1 1-16,3-3 0 16,3 4 0-16,3-6 0 15,6 2 0-15,3-5-1 16,3 3 0-16,2 0 0 15,1 0 1-15,3 0-1 16,3 0 0-16,0-3-3 16,3 3 0-16,-4-2-2 15,4-4 0-15</inkml:trace>
  <inkml:trace contextRef="#ctx0" brushRef="#br0" timeOffset="234390.377">12855 16952 7 0,'-6'2'3'0,"3"-9"2"0,3 7 2 16,-3-3-6-16,0 0 1 16,0 1 0-16,-3 2 0 15,0 2-3 1,0 1 1-16,0 0 1 16,0 2 1-16,-3-3-2 15,3 6 1-15,-3 6-1 16,3-6 1-16,0 0-1 15,0-1 0-15,0 1-1 16,3 6 1-16,3-6-1 16,3 2 1-16,3 1 0 15,0-1 0-15,3 4 0 16,0-6 0-16,0-1 1 16,0 1 0-16,0 0 0 0,-3 0 0 15,0 0 0 1,-3 0 1-16,0 0 0 15,-3 0 0-15,-3 3-1 16,-3-1 1-16,0-2-1 16,-3 5 0-16,-3-5-4 15,3 0 0-15,-3 0-3 16,3 0 1-16</inkml:trace>
  <inkml:trace contextRef="#ctx0" brushRef="#br0" timeOffset="235998.391">13646 17359 13 0,'-6'-13'6'0,"0"13"-3"15,6 0 11-15,-3 0-14 0,0 5 1 16,-3-5 0-16,-2 8 0 15,-4 3-2-15,-3-3 1 16,-3 10-1-16,0 1 0 16,-6 7-4-16,0 1 1 15</inkml:trace>
  <inkml:trace contextRef="#ctx0" brushRef="#br0" timeOffset="240202.1149">14396 16968 8 0,'0'0'4'0,"0"0"-4"0,0 0 4 0,3 2-3 16,0 12 0-16,0 1 0 15,0 1 1-15,0 8-2 16,0-3 0-16,3 6 1 16,0-3 0-16,0-6 0 15,3 3 0-15,3-5-1 16,0-8 1-16,3 5 0 15,0-10 0-15,2-3 0 16,1-5 0-16,0-6 0 16,-3-5 0-16,0 3 0 15,0-6 1-15,-3-2-2 16,0 0 1-16,0-3-1 16,-4 11 0-16,1-3 0 15,0 6 0-15,0 2-1 16,0 2 1-16,0 4 0 15,3 4 0-15,-3 4-1 16,3-4 1-16,-3 6 0 16,0 0 1-16,0 3-1 15,0-1 1-15,-3-2-1 16,0 0 0-16,-1 0-2 16,1-2 1-16,-3-4-2 0,3 1 1 15,-3-1-3-15,3 4 1 31</inkml:trace>
  <inkml:trace contextRef="#ctx0" brushRef="#br0" timeOffset="240575.5305">14905 16970 7 0,'-3'22'3'0,"0"23"0"15,0-35 3-15,0 1-5 16,0 5 0-16,3-3 0 16,0-3 1-16,0-2-3 15,0-2 0-15,3-4 3 16,3-2 0-16,9-8-1 16,3-5 0-16,3-5 0 15,0-6 1-15,3 3-1 16,-1-1 1-16,-2 9-2 15,-6 3 1-15,0 2 0 16,-3 0 0-16,0 2-1 16,-3 6 1-16,0 8-1 15,-3 0 1-15,0 8-1 16,-6 3 1-16,3-1-2 16,0-2 1-16,0-3-3 0,0 11 1 15,3-11-2-15,2-5 0 16,1 6-1-16,0-7 1 15</inkml:trace>
  <inkml:trace contextRef="#ctx0" brushRef="#br0" timeOffset="240875.4854">15325 17042 8 0,'3'-19'4'0,"-6"1"3"0,3 10 7 0,-3 0-13 16,-3 3 0-16,0-1 0 15,-3-2 0-15,0 8-2 16,-3 6 1-16,1 2 0 16,-4 5 0-16,3 5 0 15,-3-2 0-15,6 11 0 16,3-3 0-16,3-3-1 16,3-3 1-16,3-2 0 15,3-5 0-15,3-3-2 16,6-8 1-16,0-8-1 15,2-6 1-15,1-7-2 16,0 3 0-16,-3-17 0 16,0 12 0-16,-3-7 0 15,-3 1 0-15</inkml:trace>
  <inkml:trace contextRef="#ctx0" brushRef="#br0" timeOffset="241626.6931">15388 16727 10 0,'-3'-5'5'0,"-3"-3"-5"0,6 8 10 15,0 0-11-15,0 8 1 16,-3 8 2-16,0 5 1 16,0 3-3-16,0 5 1 15,0 8 0-15,0 0 1 16,0 2 0-16,3-2 0 16,3-2-2-16,3-9 1 15,0 3-2-15,6-5 1 0,5-3-1 16,4-5 1-16,-3-8 0 15,6 0 0-15,0-8-1 16,-3-8 1-16,-4 0 0 16,1-2 0-16,0-6 0 15,-3-5 1-15,0 2 0 16,-3-5 0-16,-3 8 0 16,-6 3 0-16,-3-3 0 15,-3 0 0-15,0 8-1 16,-3 3 1-16,-3-3-1 15,0 8 0-15,-3 3-1 16,3 5 1-16,0 2-1 16,3 6 1-16,0 5-1 15,3 1 1-15,3 1 0 16,6-1 0-16,0-4 0 16,0 1 0-16,3-3-1 15,0-6 1-15,3-2-1 0,3-3 0 16,0-5-1-1,3-5 1-15,2-3-2 0,1 0 0 16,0 0 0-16,0-2 0 16,0 2 0-16,-3 0 0 15,0 3 1-15,-4-1 0 16,1 6 1-16,-3 6 1 16,0-4-1-16,-3 1 1 15,0-1 0-15,0 4 1 16,0 2-1-16,-3 0 1 0,0-6 0 15,-3 4 0-15,3-6 0 16,-6 2 1-16,0-2 0 16,0 0 1-16,0 0 0 15,0-8 0-15,0 0 0 16,-3-5 0-16,3-3 0 16,0-8 0-16,3 11-1 15,0-3 0-15,0 0-1 16,3 3 0-16,0 3-2 15,2 2 1-15,1 0-3 16,3 0 1-16,3 2-3 16,0 1 1-16,3 3-2 15,-3-1 1-15</inkml:trace>
  <inkml:trace contextRef="#ctx0" brushRef="#br0" timeOffset="242047.184">16307 16931 6 0,'-26'-8'3'0,"-7"-5"1"0,21 13 3 0,-3 5-6 16,-6-3 1-16,0 6 1 16,1 0 1-16,2 3-5 15,0 5 0-15,6 0 2 16,6 2 1-16,3-5-1 16,9 3 0-16,6 0-1 15,6-3 1-15,5-5-1 16,1 6 0-16,0-12 0 15,0 9 0-15,-6-6 0 16,-3 0 0-16,-3 1 0 16,-3-4 0-16,-7 12 0 15,-4-7 0-15,-10 1-1 16,-6 3 0-16,-3 0-2 16,0-9 1-16,0 6-2 15,3-8 0-15</inkml:trace>
  <inkml:trace contextRef="#ctx0" brushRef="#br0" timeOffset="242453.8898">16417 16780 7 0,'0'3'3'0,"6"-3"0"0,-3 5 4 16,-3 5-6-16,0 12 0 0,-3 1 2 15,0-1 0-15,0 7-4 16,0 0 1-16,1-3 2 16,-1 1 0-16,0-6-1 15,3-3 0-15,0-2-1 16,0 0 0-16,3-5 0 16,0-9 1-16,2 4-1 15,4-12 0-15,0-2 0 16,3 0 0-16,0-5 1 15,-3-3 0-15,0 6-1 16,0-1 1-16,0 3 0 16,3 0 0-16,0 8 0 15,0 8 1-15,-1 3-1 16,1-1 0-16,0 12-1 16,0-4 0-16,-3 3-2 15,0 0 0-15,0-5-2 16,0 0 0-16,0-8-2 0,0 0 1 15</inkml:trace>
  <inkml:trace contextRef="#ctx0" brushRef="#br0" timeOffset="242857.5604">16754 17052 5 0,'-3'16'2'0,"9"11"1"15,-3-25 2-15,3-2-5 16,0 6 0-16,3-4 2 15,6-2 0-15,-1 0-2 16,4 0 0-16,0-8 1 16,3 3 1-16,-3-11 0 15,-3 0 0-15,0 6 0 16,-1-9 1-16,-8 3 0 16,-6 0 0-16,-6 6-1 15,-11-3 1-15,2 5-2 16,-6 2 0-16,-3 4-1 15,0-4 0-15,3 14-3 16,1 0 1-16,5 0-4 0,3 3 0 16</inkml:trace>
  <inkml:trace contextRef="#ctx0" brushRef="#br0" timeOffset="245906.6305">17013 16970 5 0,'0'0'2'0,"0"0"-2"15,3 6 1-15,0-4 0 16,3 9 0-16,0-1 1 15,-3 6 0-15,0 0-3 16,0 3 1-16,0-9 1 16,0 6 0-16,0-5 0 15,-1-6 0-15,-2 0 0 16,0-5 1-16,0 0-1 0,3 0 1 16,3-8 0-16,0-5 0 15,3-11-1-15,0 9 0 16,0-7 0-16,3 6 0 15,0 6-1-15,0-1 1 16,0 1-2-16,-3 4 0 16,0-2 0-16,3 8 1 15,-4-2-3 1,1-1 1-16,0 1-2 16,0-1 1-16</inkml:trace>
  <inkml:trace contextRef="#ctx0" brushRef="#br0" timeOffset="246192.2609">17400 16820 8 0,'-3'0'4'0,"15"5"-4"0,-9-2 6 0,0 4-5 15,0 7 0-15,0 2 1 16,-3 7 0-16,0 4-3 16,0 2 1-16,3 5 0 15,0-5 1-15,0 6-1 16,-1-3 1-16,4-3-2 16,0-6 1-16,0-4-2 15,0-6 0-15,0 0-1 16,0-5 1-16</inkml:trace>
  <inkml:trace contextRef="#ctx0" brushRef="#br0" timeOffset="246417.3912">17337 16978 8 0,'-33'-8'4'0,"31"8"-4"0,2 0 7 15,0 0-7-15,2 6 0 16,4-4 0-16,3-2 1 16,3 6-2-16,9-6 1 15,-3 2-1-15,0-2 1 16,3-2-2-16,2-4 1 16,1-2-1-16,0 6 0 0</inkml:trace>
  <inkml:trace contextRef="#ctx0" brushRef="#br0" timeOffset="246730.8244">17638 16947 8 0,'-3'5'4'0,"-3"-13"-5"15,3 8 8-15,0 0-7 16,-3 5 1-16,-3 0 0 16,0 3 0-16,0 0-1 15,3 0 0-15,0 0 1 16,3 0 0-16,3-3-1 15,3 9 1-15,3-4 0 16,3-2 1-16,0 5-1 16,3-5 0-16,0 6 0 15,3-4 1-15,-3 3-1 16,0-5 0-16,-3 0-1 16,-3 0 1-16,-1-2-1 15,-2 4 1-15,-3 1-1 0,-5-1 0 16,-7-2-2-16,0 8 1 15,0-3-3-15,0-5 0 16,3 0-1-16,3 0 1 16</inkml:trace>
  <inkml:trace contextRef="#ctx0" brushRef="#br0" timeOffset="247017.9763">18034 17240 12 0,'-3'6'6'0,"6"-6"-4"15,-3 0 12-15,0 2-15 16,0-2 1-16,0 5 0 16,-3 3 0-16,-3 3-2 15,-3 2 0-15,0 0-2 16,0 3 0-16</inkml:trace>
  <inkml:trace contextRef="#ctx0" brushRef="#br0" timeOffset="253562.8039">18766 16992 8 0,'-9'0'4'0,"15"0"-4"16,-6 0 5-16,0 0-6 15,3 5 1-15,0 5 1 16,0 14 0-16,3 11-1 15,-3 10 1-15,0 0 0 16,0 2 0-16,0-4 0 16,3-1 1-16,-3-5-2 15,3 0 1-15,0 0-1 16,-3-8 0-16,0-5-2 16,0-8 1-16,0 2-2 15,-3-7 1-15</inkml:trace>
  <inkml:trace contextRef="#ctx0" brushRef="#br0" timeOffset="253877.86">18820 16989 5 0,'0'-11'2'0,"3"11"-1"0,-3 0 2 0,5 0-3 16,4 0 1-16,3 0 0 15,3 0 1-15,0 6-3 16,3-1 1-16,-3 0 1 16,0 0 0-16,-6 3 0 15,0 0 0-15,-6 0 0 16,-6 6 0-16,-3-4 0 15,-9 1 0-15,0-1-1 16,-3-2 1-16,0 3-2 16,3-6 1-16,3 0-3 15,3 1 1-15</inkml:trace>
  <inkml:trace contextRef="#ctx0" brushRef="#br0" timeOffset="254447.9984">19278 17068 7 0,'-6'-10'3'0,"-3"-17"0"0,6 19 3 0,-3 0-6 16,-3 6 1-16,0-4 0 15,-3 4 1-15,0-4-3 16,1 6 1-16,-4 6 0 16,3 2 0-16,0 2-1 15,0 4 1-15,0 1-1 16,3-1 0-16,3 7 0 15,3-5 0-15,3 0 0 16,3-1 1-16,3-1-1 16,3-4 1-16,0 3-1 15,3-10 1-15,3-3-1 16,3 0 1-16,-3 0 0 16,-1-8 0-16,1 0 0 15,-3-2 1-15,0-1-1 16,-3 0 1-16,0-2-1 15,-3 5 1-15,0 0 0 16,0 3 0-16,0 0 0 0,-3 5 0 16,3 2-1-16,0 1 1 15,0 0-1-15,0-1 0 16,0 6 0-16,2 0 1 16,1 0-1-16,0 0 0 15,0 0-2-15,0 0 1 16,0-3-2-16,0 1 1 15</inkml:trace>
  <inkml:trace contextRef="#ctx0" brushRef="#br0" timeOffset="254868.316">19510 17087 1 0,'0'2'0'0,"6"6"4"16,-6-2-2-16,0-4-2 15,0 12 0-15,0-7 0 16,0 4 1-16,0-3-1 16,0 3 1-16,0-9-1 15,0 4 1-15,0-4-1 16,0-2 1-16,6-2 0 15,0-6 0-15,3-3-1 16,6 0 1-16,6-2-1 16,-9 5 1-16,2-2-1 0,4 2 1 15,-3 0-1-15,0 3 1 16,-3-1 0-16,0 6 0 16,0 6 0-16,0 1 0 15,0 1 0-15,-3 8 0 16,-1 0-1-16,-2-3 1 15,0 1-1-15,0-4 0 16,-3-2-1-16,0 0 0 0,0 0-2 16,3-5 0-16</inkml:trace>
  <inkml:trace contextRef="#ctx0" brushRef="#br0" timeOffset="255153.8709">20004 16902 11 0,'-3'-3'5'0,"3"3"-5"16,0 0 9-16,0 0-10 16,0 0 0-16,0 8 1 15,0 0 0-15,0 2 1 16,0 12 1-16,0-1-2 15,0 5 0-15,0-5 1 16,0 8 0-16,0 1-1 16,0-7 0-16,0 1-1 0,0-5 0 15,0-3-1-15,0-1 1 16,0-1-2-16,0-4 0 16</inkml:trace>
  <inkml:trace contextRef="#ctx0" brushRef="#br0" timeOffset="255410.3658">19835 17015 8 0,'-3'0'4'0,"6"0"-5"16,-3 0 6-16,6 0-5 15,2 0 1-15,10 0 0 16,6 0 0-16,0 0-2 16,0 6 1-16,3-6 0 15,2 2 0-15,1-2-2 16,0 6 1-16,0-4-2 16,-4-2 1-16</inkml:trace>
  <inkml:trace contextRef="#ctx0" brushRef="#br0" timeOffset="255739.1096">20287 16992 5 0,'-3'-6'2'0,"-3"9"0"0,3-3 3 16,0 0-4-16,0 3 1 16,-3 2 1-16,0-3 0 15,0 6-4-15,0 6 0 16,0-6 2-16,3 2 1 31,3 3-2-31,3 3 1 16,3 3-1-16,0-1 0 15,3-2 0-15,0-3 0 0,0 1 0 16,-3-4 0-16,0-2 1 16,0 0 0-16,-3 0 0 15,-3 0 0-15,-3-3 0 16,-3 8 0-16,0-2-2 15,-3-3 1-15,0 3-4 16,-3-1 1-16,0-2-1 16,0 0 1-16</inkml:trace>
  <inkml:trace contextRef="#ctx0" brushRef="#br0" timeOffset="255997.8175">20585 17309 10 0,'3'8'5'0,"-6"-8"-4"0,3 0 9 15,-3 5-11-15,3-2 1 16,-3-3-1-16,-3 8 0 16,3-5-2-16,-3-1 1 15</inkml:trace>
  <inkml:trace contextRef="#ctx0" brushRef="#br0" timeOffset="256865.8141">21085 16917 10 0,'-3'-10'5'0,"6"20"-7"16,-3-10 7-16,3 6-5 15,0 2 0-15,0 8 1 16,0 7 0-16,0 4-1 16,0-1 1-16,-3 9-1 15,0-4 1-15,0-1 0 16,0-7 0-16,3-1-1 15,-6-4 1-15,3-5-1 16,-3 0 1-16,3-2 0 16,0-3 1-16,0-3-1 15,0 1 0-15,0-4 0 16,0-2 0-16,0 0-1 0,0 0 1 16,6-8-2-16,0-5 1 15,2 5-1-15,1 0 0 16,3-5 0-16,0 2 0 15,6 3-1-15,0 1 1 16,0 1 0-16,3 6 1 16,-4 0 0-16,1 6 0 15,-3-4 0-15,-3-2 0 16,-3 8 1-16,-3 3 0 0,-3-3 0 16,-6 2 1-16,-3 3-1 15,-6-2 1-15,-3 0-1 16,0-1 1-16,0-2-4 15,1-8 1-15,2 5-2 16,0-2 1-16,3-3-3 16,0 0 0-16</inkml:trace>
  <inkml:trace contextRef="#ctx0" brushRef="#br0" timeOffset="257270.2447">21391 17224 7 0,'21'-8'3'0,"15"-15"-1"16,-27 15 5-16,3-3-6 16,0 3 0-16,0-8 2 0,-1 6 1 15,-2-4-4-15,-3 1 0 16,0-3 3-16,-3 6 0 15,-3-1-1-15,-3 1 0 16,-3 4-1-16,-6 6 0 16,0 0-1-16,1 8 1 15,-1 0-1-15,0 8 1 16,0 3-1-16,0-1 1 16,3 3 0-16,3 0 0 15,3 1-1-15,0-12 1 0,3 6-1 16,9 0 0-16,3-11-1 15,3 3 1-15,3 0-2 16,3 0 1-16,2-8-3 16,1 0 1-16,-3 0-2 15,3-3 0-15,-6-2 0 16,0-3 0-16</inkml:trace>
  <inkml:trace contextRef="#ctx0" brushRef="#br0" timeOffset="257498.3666">21722 16999 8 0,'-6'-13'4'0,"6"5"-2"15,0 8 7-15,3 6-9 16,0-1 0-16,0 5 0 16,0 6 1-16,-3 0-1 0,3 5 0 15,-3 3 0-15,3 3 1 16,0-4-1-16,0 1 1 15,-3-3-3-15,3-2 1 16,0-6-2-16,-1 0 1 16,-2-2-2-16,0-3 1 15</inkml:trace>
  <inkml:trace contextRef="#ctx0" brushRef="#br0" timeOffset="257946.9029">22022 16902 6 0,'0'0'3'0,"-6"13"-2"0,6-13 5 16,0 0-5-16,0 2 0 15,0 6 1-15,0 6 1 16,0 1-4-16,0 9 1 16,0 5 2-16,3 3 0 15,0 3-1-15,0-4 0 16,0 1-2-16,3-3 1 16,-3 0-2-16,0-5 1 15,0-3-2-15,-3-5 0 16,0 0 0-16,0-8 0 0</inkml:trace>
  <inkml:trace contextRef="#ctx0" brushRef="#br0" timeOffset="258187.6315">21897 17097 6 0,'-9'-8'3'0,"3"1"2"15,6 7 6-15,0 0-10 16,0 0 1-16,0 0 1 16,6-6 0-16,3-2-4 15,6 0 0-15,3 6 2 16,6-4 1-16,0 4-3 16,2-4 1-16,-2 4-3 15,0-1 0-15,0 3-2 16,0 3 1-16</inkml:trace>
  <inkml:trace contextRef="#ctx0" brushRef="#br0" timeOffset="258413.6613">22299 17346 6 0,'-3'16'3'0,"-3"8"2"16,3-19 4-16,0 3-10 15,-3 8 1-15,0 0-3 16,0-3 1-16,0 3 1 16,1 0 0-16</inkml:trace>
  <inkml:trace contextRef="#ctx0" brushRef="#br0" timeOffset="262165.1232">23168 17031 6 0,'0'11'3'0,"12"23"-1"0,-6-23 3 16,0 7-4-16,3 6 0 15,-3 3 0-15,-3 4 1 16,6 1-3-16,-3 2 1 0,0 1 2 16,-3-6 0-16,-3 0 0 15,0 0 0-15,-3-5 0 16,0 0 0-16,-6-3 0 15,0 0 0-15,0-10-1 16,0 2 1-16,-6-5-2 16,-3-3 0-16,-2-5-2 15,-1-5 0-15,0-3-2 16,0-5 1-16,6-3-2 16,-3-8 0-16</inkml:trace>
  <inkml:trace contextRef="#ctx0" brushRef="#br0" timeOffset="262363.0045">23052 16891 8 0,'3'-11'4'0,"9"19"-2"16,-6-8 6-16,-3 0-6 15,9 6 1-15,0 2 0 16,3 0 0-16,3-1-5 15,-1 1 1-15,1 3 0 16,0 0 1-16,-3 2-4 0,3-3 1 0</inkml:trace>
  <inkml:trace contextRef="#ctx0" brushRef="#br0" timeOffset="262962.6244">23496 17121 9 0,'0'-8'4'0,"0"0"0"16,0 6 5-16,-3-6-7 16,-3 0 0-16,6-3 1 15,-6 1 0-15,-3 2-5 16,0 2 1-16,0 6 2 16,-3 0 0-16,0 8-1 15,0 8 0-15,-3 5-1 16,7-5 0-16,2 8 0 15,0-5 0-15,3-1 0 16,3-2 0-16,0-3 0 16,3-5 0-16,6 0 0 15,-1-3 0-15,4-2 0 16,3-11 0-16,-6 5 0 16,6-10 1-16,-3 5 0 15,0-5 0-15,-3-3 1 0,0 6 1 16,0-4-1-16,-6 1 1 15,6 5-1-15,-3 0 1 16,-3 6-1-16,0-4 1 16,-1 6-2-16,4 0 1 15,-3 8-1-15,6 0 0 16,0 5 0-16,-3 1 1 16,3-4-1-16,0 3 0 15,0-5-2-15,0 3 0 16,6-6-3-16,-3 3 1 0,3-3-1 15,0-2 1-15</inkml:trace>
  <inkml:trace contextRef="#ctx0" brushRef="#br0" timeOffset="263200.5367">23832 17095 7 0,'0'-6'3'0,"-9"1"-2"16,6 5 7-16,-3 0-8 15,0 5 1-15,-6 3 1 16,-3 6 1-16,7 4-3 16,-4 1 1-16,3-1 1 15,3 3 1-15,0 0-2 16,3-5 1-16,3 0-2 16,9-3 1-16,3-2-3 0,3-3 0 15,2-8-1-15,4 0 0 16,0 0-1-16,3-8 0 15</inkml:trace>
  <inkml:trace contextRef="#ctx0" brushRef="#br0" timeOffset="263441.1439">23945 16947 6 0,'-3'-3'3'0,"6"3"-3"16,-3 0 3-16,0 3-2 15,0 2 0-15,0 5 2 16,3 6 0-16,0 5-3 16,-3 3 1-16,3 0 1 15,0 11 1-15,-3-6-1 16,6 0 0-16,-3-3-2 16,3 3 0-16,-3-5-3 15,3-3 1-15,-3-5-2 16,3 0 1-16</inkml:trace>
  <inkml:trace contextRef="#ctx0" brushRef="#br0" timeOffset="264056.7851">24186 17052 9 0,'-3'0'4'0,"-6"8"-5"0,3-8 7 16,-2 8-6-16,-10 0 1 16,3 3 1-16,-6-3 0 15,3 0-1-15,3 0 0 16,0 0 1-16,0-1 0 16,4 1-1-16,2 0 1 15,0-2-1-15,3-4 1 16,0 6-2-16,3-2 0 0,3 1 0 15,3-4 0-15,0 8 0 16,0-1 1-16,6-2-2 16,6 5 1-16,-1-5 0 15,4 3 0-15,3-6 0 16,3 3 1-16,6 0-1 16,-4-8 0-16,1 0-1 15,6 0 0-15,-6-8 0 16,6 0 1-16,-7-5-1 15,-2 2 0-15,-6-2 1 16,-3-3 1-16,-6 0 0 16,0 3 1-16,0 0-1 15,-9-3 1-15,0 6-1 16,0-4 1-16,-9 6-1 16,-3 6 1-16,-3 2-2 0,0 0 1 15,-3 10 0 1,3 4 0-16,-3 4-1 15,7 3 1-15,2 0-1 0,3 1 1 16,0-4-1-16,12 3 0 16,0 0-1-16,6-2 1 15,2-1-2-15,7-7 1 16,0 2-2-16,6-10 0 16,0 5-3-16,-1-8 1 15,4-3 0-15,-3-5 0 0</inkml:trace>
  <inkml:trace contextRef="#ctx0" brushRef="#br0" timeOffset="264329.842">24677 16954 11 0,'0'0'5'0,"0"14"-3"15,0-12 11-15,0 12-12 16,0 1 1-16,0 9 0 16,0 5 1-16,3 8-4 15,3 0 1-15,-3-5 1 16,6 0 1-16,-6-3-2 16,3-2 0-16,0-4-3 15,3-1 1-15,-9-4-2 16,9-2 1-16,-3-3-3 0,-3-5 1 15</inkml:trace>
  <inkml:trace contextRef="#ctx0" brushRef="#br0" timeOffset="264537.7181">24594 17129 7 0,'-6'-3'3'0,"6"3"1"0,0 0 5 0,0-5-7 16,9 5 0-16,0 0 0 16,3 0 1-16,6 0-4 15,6 0 0-15,2 0 0 16,1 0 1-16,6-2-4 16,-6-4 1-16</inkml:trace>
  <inkml:trace contextRef="#ctx0" brushRef="#br0" timeOffset="352260.1394">6392 8043 4 0,'15'3'2'0,"12"-8"-2"16,-18 5 3-16,3 0-3 15,3 0 0-15,3 0 0 16,8 0 1-16,7 0-1 16,0 0 0-16,3-6 0 15,-4 1 1-15,1 0-1 16,3 2 1-16,6-5-1 16,2 0 1-16,1 3-1 15,5 0 1-15,4 2-1 16,3-2 1-16,-4-1-1 0,1 1 0 15,2 0 0-15,1 0 1 16,-1-1-1 0,7 1 0-16,5 0 0 15,-2 5 1-15,-7-3-1 16,7 3 0-16,5-3 0 0,1 1 1 16,5-1-1-16,-2-2 0 15,-4 5 0-15,3-3 1 16,-2 3-1-16,2-2 0 15,7-4 0-15,-4 4 0 16,-6-4 0-16,7 4 0 16,-7-4 0-16,7 1 0 15,2 0 0-15,0 0 1 16,-8 2-1-16,-1 0 0 0,1 3 0 16,-4 0 1-16,7 0-2 15,2 0 1-15,-6 0 0 16,-2 0 0-16,-1 3 0 15,1-3 0-15,-1 0 0 16,4 0 0-16,5 3 0 16,-8-3 0-16,-1 2 0 15,0 1 0-15,-2-1 0 16,2 1 1-16,4 0-1 16,-1-6 0-16,-5 0 0 15,-4 3 0-15,-2 3 0 16,-1 0 0-16,1-1 0 15,11-2 0-15,-2 3 0 16,-7 5 0-16,-5-3 0 16,2 3 0-16,1 0 0 15,-4 0 0-15,4-3 0 16,2-2 0-16,-2 0 0 0,-3 2 0 16,-4 0 0-16,1 1 0 15,-1-4 0-15,1 3 0 16,-1-5 0-16,4 0 0 15,0 3 0-15,-4-3 0 16,-2 0 0-16,-4 3 0 16,-2-3-1-16,3 2 1 15,2 1 0-15,-2 0 1 16,-3-3-1-16,5 2 0 0,1 1 0 16,-1 0 0-16,-5-3 0 15,-3 0 1-15,-1-3-1 16,4 3 0-16,-3 3-1 15,-1-3 1-15,1 2 0 16,3 1 0-16,-1-3 0 16,1 5 1-16,0-5-1 15,-4 3 0-15,-2-3 0 16,0 0 0-16,-4 3 0 16,1-3 0-16,0 2 0 15,-3-2 0-15,-1 3 0 16,1-3 0-16,-3 0 0 15,3-3 0-15,-1 1 0 16,1 2 0-16,-3 2 0 16,3-2 0-16,-4 0 0 15,-2 3 0-15,-3-3 0 16,-3 0 1-16,-3 2-1 16,-1 1 0-16,1-3 0 15,0 0 0-15,0 0-1 0,-3 3 1 16,0-3 0-1,-3 0 0-15,0 0-1 0,-3 0 1 16,-1 0 0-16,1 0 1 16,-3 0-1-16,-3 2 0 15,0-2-3-15,3 11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8:03:40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841 624 11 0,'-9'0'5'0,"3"14"2"15,0-6 5-15,3 0-9 16,-3-1 0-16,3 17 0 16,-6 13 1-16,4 0-6 15,-1 8 1-15,-3 0 3 0,6 0 1 16,-6 0-2-16,3 0 0 16,3-13-1-16,3-3 0 15,-6-5-1-15,6-8 0 16,0-3-3-16,0-5 0 15,0 0-2-15,0-8 0 16,6-16 0-16,3-5 0 16</inkml:trace>
  <inkml:trace contextRef="#ctx0" brushRef="#br0" timeOffset="254.3149">820 654 16 0,'-3'-14'8'0,"6"12"-10"0,-3 2 18 0,6 2-15 16,0 6 1-16,6-2 1 16,3 9 0-16,3 7-3 15,-3 9 0-15,-3 6 2 16,3 0 0-16,8 0 0 16,-11 3 0-16,6-3-1 15,3-5 0-15,-9 2-2 16,3-7 1-16,0-6-3 15,-6 0 0-15,-1-10-3 16,-5-6 1-16,-3-2-3 16,-3-6 1-16</inkml:trace>
  <inkml:trace contextRef="#ctx0" brushRef="#br0" timeOffset="434.8095">808 939 11 0,'-6'-8'5'0,"3"3"-3"0,6 5 9 15,3 5-11-15,3-2 1 16,0-3-1-16,6 5 1 16,6-5-1-16,-3 0 0 15,3-8 0-15,5 0 0 16,7-5-3-16,-6 0 1 16,6 2-2-16,-9 3 1 15</inkml:trace>
  <inkml:trace contextRef="#ctx0" brushRef="#br0" timeOffset="645.9684">1195 857 12 0,'0'21'6'0,"3"-5"-3"15,-3-8 11-15,6 8-12 16,-6 5 0-16,0 3 2 16,0 8 1-16,3 2-6 15,3-2 0-15,0 5 3 16,3 0 1-16,0 0-2 15,0 3 0-15,0-3-3 16,-3-13 1-16,3-1-4 16,0-1 0-16,-6-14-2 15,6-11 0-15</inkml:trace>
  <inkml:trace contextRef="#ctx0" brushRef="#br0" timeOffset="914.9506">1204 865 14 0,'0'-5'7'0,"15"2"-5"0,-6 3 12 15,3 0-13-15,3 0 0 16,0 0 0-16,6 3 1 16,-4 2-3-16,-2 3 1 15,0 5 1-15,-6 3 1 16,-3 5-1-16,-6-10 0 0,-6 10 0 15,-3 0 0-15,-6-5-1 16,3 0 0-16,1-8-3 16,-1 0 1-16,3-3-4 15,0-5 0-15,9-5 0 16,0 2 0-16</inkml:trace>
  <inkml:trace contextRef="#ctx0" brushRef="#br0" timeOffset="1139.7759">1433 889 11 0,'9'5'5'0,"-6"32"1"15,0-29 10-15,3 0-14 16,-3 8 0-16,3 5 1 16,-3 11 1-16,3-11-5 15,3 11 1-15,0 0 2 0,-3 2 0 16,0 3-1-16,0-5 0 15,0-3-2-15,-3-5 0 16,3-3-3-16,-6-5 0 16,3-14-3-16,-3-2 0 15</inkml:trace>
  <inkml:trace contextRef="#ctx0" brushRef="#br0" timeOffset="1396.8112">1389 886 9 0,'3'-37'4'0,"21"32"4"0,-15 2 2 0,5-2-8 16,10 2 0-16,-3 3 1 15,3 0 0-15,0 0-4 16,0 0 1-16,2 3 2 16,-11 10 1-16,3 3-2 15,-9 8 1-15,0-3-1 16,-3-5 1-16,-6 0-1 15,-3 5 0-15,-6-5-1 16,-3-3 1-16,3-2-4 16,-6-6 1-16,6-2-5 15,-6-3 0-15</inkml:trace>
  <inkml:trace contextRef="#ctx0" brushRef="#br0" timeOffset="1666.1169">1776 646 17 0,'3'8'8'0,"0"-1"-1"0,0-4 10 16,0 8-15-16,0 5 0 15,0 2 1-15,3 9 0 16,3 4-3-16,-7-2 0 0,4 3 2 15,-3 5 1-15,0-8-2 16,0-13 0-16,0 5-3 16,0-5 0-16,6-5-5 15,-6 2 1-15,3-5-2 16,3 0 0-16</inkml:trace>
  <inkml:trace contextRef="#ctx0" brushRef="#br0" timeOffset="1862.7982">1963 815 17 0,'6'18'8'0,"0"14"-6"16,-3-19 14-16,3-5-16 16,-6 8 1-16,3 0-1 15,3-3 0-15,-6-2-2 16,0-6 1-16,3-2-3 15,-3-6 1-15,0-10-2 0,0 5 0 16</inkml:trace>
  <inkml:trace contextRef="#ctx0" brushRef="#br0" timeOffset="1996.1954">1969 669 16 0,'-6'6'8'0,"9"-12"-6"0,-3 6 14 15,3 0-16-15,-3 0 1 16,3 0-1-16,3 0 1 15,0 6-5-15,3-4 1 0,0 6-2 16,0 5 0-16</inkml:trace>
  <inkml:trace contextRef="#ctx0" brushRef="#br0" timeOffset="2761.9978">2332 759 21 0,'-12'-23'10'0,"-11"9"-8"0,14 14 19 15,0 0-20-15,0 0 0 16,-6 8 1-16,0 0 0 15,3 5-3-15,-3 3 1 16,3 0 1-16,6 5 0 0,-2-5-1 16,-1 13 0-16,9-5-1 15,0-3 0-15,3 3 0 16,11-11 1-16,1 3-2 16,6-8 1-16,3 0-1 15,3-8 0-15,3-8-1 16,-1-5 1-16,4 2-1 15,-6-2 1-15,-6-3 1 16,-3 0 1-16,-4-2 1 16,-5 2 0-16,0-3 1 15,-9 1 0-15,0 7 0 16,-9 3 1-16,-3 3-1 16,-2 10 1-16,-1 3-2 15,0 0 1-15,6 8-2 16,0-3 1-16,0 6-2 15,3-1 1-15,6-7-1 0,0 10 1 16,6-5-1-16,-3-3 0 16,9-2-1-16,6-6 0 15,-6-13 0-15,3 0 1 16,-1 0-1-16,4-5 1 16,-6 5 0-16,0 0 1 15,-3 0 1-15,3 8 0 16,0 8 0-16,0 0 1 15,3 8-1-15,-3-3 0 16,-1-2-1-16,1-3 0 16,3-3-6-16,-3 3 0 0</inkml:trace>
  <inkml:trace contextRef="#ctx0" brushRef="#br0" timeOffset="3137.3508">2701 593 16 0,'6'18'8'0,"0"35"-2"0,0-40 7 16,0 3-12-16,0 19 0 15,0-1 1-15,0 8 0 16,0 3-3-16,-3-16 1 15,3-5-1-15,-6-8 1 16,3 0-5-16,0-3 0 0,0-5-1 16,-3 0 0-16</inkml:trace>
  <inkml:trace contextRef="#ctx0" brushRef="#br0" timeOffset="3436.6833">2624 754 13 0,'-3'-8'6'0,"0"13"-3"16,3-5 11-16,3 3-12 16,6 2 0-16,0-5 0 15,0 0 1-15,12-8-4 16,3 0 1-16,-1 1 2 16,1-1 0-16,0 2-1 15,0-2 0-15,-3 8-1 16,-1 8 1-16,1 0 0 15,0 8 0-15,0 5-1 0,-6-5 1 16,-3 5-1-16,0 8 1 16,0-10-1-16,-9 10 1 15,0-5-4-15,2-3 1 16,-5-13-5-16,3 5 1 16,-3-2-1-16,3 2 0 15</inkml:trace>
  <inkml:trace contextRef="#ctx0" brushRef="#br0" timeOffset="3602.403">2919 632 25 0,'0'8'12'0,"3"-2"-18"0,0-4 27 0,-3-2-22 15,6 6 1-15,6-6-9 16,-6 7 1-16,8-7 6 15,10-5 0-15</inkml:trace>
  <inkml:trace contextRef="#ctx0" brushRef="#br0" timeOffset="4082.4345">3130 820 12 0,'6'29'6'0,"0"8"0"0,-3-29 6 16,3 8-12-16,3-3 1 16,0-5 0-16,3 0 0 0,3-8-1 15,-1-8 1-15,4-5 0 16,-6-3 0-16,0-8 1 16,-3-2 0-16,0 2 1 15,-9 0 1-15,0-5-1 16,-12 5 0-16,3 3 0 15,-6 5 1-15,0 8-3 16,-2 11 1-16,-1 10-3 16,3 1 1-16,3 1-2 15,3 1 1-15,3 0-1 16,0-3 0-16,6-5-1 16,0 0 0-16,3-8-2 15,6-5 1-15,3-3-3 16,6-3 0-16</inkml:trace>
  <inkml:trace contextRef="#ctx0" brushRef="#br0" timeOffset="4427.5247">3431 698 19 0,'0'30'9'0,"-3"-7"-6"0,3-15 16 15,-3 8-18-15,0 0 0 16,0 0 0-16,3 3 0 16,0-4-2-16,3-7 1 15,0 0 1-15,3 0 0 16,3-5-1-16,3-3 1 0,-1-8 0 16,4-3 0-16,0-5-1 15,0 3 1-15,-3-3-1 16,3 8 1-16,0 0-1 15,0 1 0-15,3 7-1 16,-4 7 1-16,1 1 1 16,0 8 0-16,-3 5 0 15,0 6 0-15,0-1-3 16,0-2 0-16,0-11-6 16,0-2 1-16</inkml:trace>
  <inkml:trace contextRef="#ctx0" brushRef="#br0" timeOffset="4803.9743">4118 706 19 0,'0'30'9'0,"6"-15"-6"16,-3-7 10-16,0-5-13 16,3 2 0-16,0 3-1 15,0-2 0-15,0-6-3 16,0 2 1-16,0-2-2 16,0 0 0-16</inkml:trace>
  <inkml:trace contextRef="#ctx0" brushRef="#br0" timeOffset="4952.9597">4124 868 18 0,'-3'10'9'0,"9"-7"-9"0,-3 2 16 15,0-5-16-15,0 8 1 16,3 0-1-16,0-5 0 16,0 2-5-16,0-2 1 15,3 7-1-15,-6-7 0 16</inkml:trace>
  <inkml:trace contextRef="#ctx0" brushRef="#br0" timeOffset="5907.1773">4871 669 8 0,'0'14'4'0,"-6"-6"2"15,6-8 3-15,0 15-6 16,-3 1 0-16,3 0 1 16,-3 13 0-16,3 8-6 15,3 8 1-15,-3-8 4 16,6 3 0-16,-3 0-2 15,-3-6 0-15,0 3-1 16,3-5 1-16,0 0-1 16,0-6 0-16,-3 6-3 15,3-8 0-15,0-1-3 16,-3-1 1-16</inkml:trace>
  <inkml:trace contextRef="#ctx0" brushRef="#br0" timeOffset="6260.4087">4749 661 11 0,'9'0'5'0,"9"0"2"0,-6 0 4 15,6 3-9-15,3 2 1 16,0 1 1-16,-4-12 0 16,1 12-5-16,0 2 0 15,0 0 3-15,-6 7 1 16,-3 7-1-16,-6 1 1 16,-3-1-1-16,-6 1 0 15,-3-7-1-15,-6 5 1 16,-6-5-2-16,6-8 0 0,3 0-3 15,-2 0 1-15,5-8-5 16,6-8 1-16,3 8-3 16,6-16 1-16</inkml:trace>
  <inkml:trace contextRef="#ctx0" brushRef="#br0" timeOffset="6784.8111">5047 683 12 0,'9'23'6'0,"-6"7"0"16,0-23 9-16,0 4-14 15,0 2 1-15,0 1 0 16,-3 4 0-16,0 3-3 16,0-8 1-16,0 3 1 0,0-5 0 15,0 2 0-15,0-8 0 16,0-2-1-16,3 2 1 15,0-13 0-15,6-2 0 16,-3-1-1-16,0-2 1 16,3-3-1-16,-1-5 0 15,1 2-1-15,3 4 1 16,-3 1-1-16,3 6 1 16,0 0-1-16,3 8 1 15,0 0 0-15,0 8 0 16,0 0 0-16,-1 0 1 0,1 0-1 15,-3 5 1-15,0 3-1 16,0-5 1-16,3 2-1 16,-3 0 1-16,0-10-1 15,0-3 1-15,0-3 0 16,-1-5 0-16,1-10 1 16,-3-1 0-16,-3-4 0 15,-3-4 0-15,-3 11 0 16,0 8 1-16,-6-5-2 15,0 10 1-15,-6-5-2 16,1 8 1-16,-4 0-2 16,-3 16 0-16,3 0-4 15,6 0 0-15,3 0-4 16,6-3 0-16</inkml:trace>
  <inkml:trace contextRef="#ctx0" brushRef="#br0" timeOffset="7384.9668">5577 669 14 0,'0'-8'7'0,"-3"11"2"15,3 2 5-15,-3 1-12 16,-3-4 1-16,-3-2 1 16,-3-2 0-16,0 2-5 15,-3 8 0-15,3 7 3 16,-2 9 0-16,2-3-1 15,3-2 0-15,3 0-2 16,3-4 1-16,3 1-1 16,6-2 1-16,3-12-1 15,6 3 1-15,2-10-1 16,1-3 0-16,-3-8 0 16,0 0 1-16,0 3-1 15,-3-8 1-15,-3 10-1 0,0-2 1 16,-3 5-1-16,0 0 1 15,-3 8 0-15,0 8 0 16,2 6-1-16,1 4 1 16,3 9 0-16,-6 4 0 15,3 9 0-15,-3-6 1 16,0-2-1-16,-3 5 1 16,-3 0-1-16,0 0 1 15,-3 3 0-15,0-3 1 16,-3 0-1-16,1-5 1 15,-7-1-1-15,-3-4 1 0,-6-9-4 16,-6-4 0-16,-3-9-5 16,10-16 0-16</inkml:trace>
  <inkml:trace contextRef="#ctx0" brushRef="#br0" timeOffset="7896.4131">5708 675 10 0,'9'-6'5'0,"3"1"1"0,-6 16 0 15,0 5-5-15,2-1 1 16,-2 1 1-16,0 5 0 15,-3-2-4-15,3 0 1 0,-3-4 2 16,-3-4 1 0,3-6 0-16,-3 3 0 0,0-2-1 15,0-6 1-15,3-11 0 16,-3 0 1-16,3-5-2 16,0-10 1-16,0 7-3 15,3 12 1-15,0 1-2 16,3-2 1-16,0 0-3 15,0 8 1-15,3-13-2 16,3 10 0-16,3-2-3 16,-1 10 1-16,4-5-1 15,6 8 1-15</inkml:trace>
  <inkml:trace contextRef="#ctx0" brushRef="#br0" timeOffset="8301.244">6095 683 19 0,'0'-8'9'0,"-3"8"-6"0,0 0 18 16,-3-6-19-16,0 6 0 16,-6 8 0-16,0-8 0 15,0 8-3-15,0 5 0 16,0-5 2-16,0 8 0 16,4 0-2-16,2 0 1 15,0 3-1-15,3-11 1 16,3 7-1-16,3-4 0 15,0 2 0-15,6-5 0 16,-1 0-1-16,4-3 1 16,0-5-1-16,0 0 1 0,0-8 0 15,-3 1 0-15,3-7 0 16,-6 1 1-16,0 2 1 16,0-2 0-16,0 5 1 15,0 0 0-15,-6 8 0 16,6 0 0-16,0 3-1 15,0 8 1-15,2-3-1 16,1 7 0-16,0-4-1 16,0 2 0-16,3 0-2 15,0-5 0-15,0 0-4 16,6-8 0-16,0 0-1 16,3-5 0-16</inkml:trace>
  <inkml:trace contextRef="#ctx0" brushRef="#br0" timeOffset="9052.1003">6357 661 8 0,'-9'0'4'0,"15"0"-1"15,-6 0 4-15,0 3-6 16,0 2 0-16,0-10 2 16,0 10 0-16,0 1-3 15,0 4 0-15,0 3 2 16,0 3 1-16,0 0-1 16,0-3 0-16,0-2-1 15,0-3 1-15,0 5-1 16,0-7 0-16,0 1-1 15,0-4 1-15,0-3 0 16,0 5 0-16,0-5 0 0,3-8 1 16,0 1-1-16,0-7 0 15,3 1-1-15,0 2 1 16,0-2-1-16,-1 5 0 16,1-5-1-16,0 5 1 15,0 8-1-15,3 5 1 16,-3 3 0-16,3 0 0 15,-3 6 0-15,3-7 0 16,-3-4 0-16,3 5 1 16,0 5-1-16,0-5 1 15,0-8-1-15,0 0 1 0,0 0-1 16,2-8 1-16,1 0-1 16,3-5 1-16,0 3-1 15,-3-4 0-15,0-2-1 16,0 11 1-16,3 10-1 15,0 11 1-15,-3-2-1 16,-1 4 1-16,1 9-1 16,0-4 1-16,0-7 0 15,3 8 0-15,0-8-6 16,-3-3 1-16,6-5-2 16,3-3 1-16</inkml:trace>
  <inkml:trace contextRef="#ctx0" brushRef="#br0" timeOffset="9547.7179">7366 654 19 0,'-9'-6'9'0,"-12"4"-7"16,15-4 17-16,-3 6-18 15,-3 0 0-15,0 0 0 16,0 6 0-16,3-4-2 16,1 4 1-16,-1-4 0 15,3 3 0-15,3 3 0 16,3 0 0-16,3 6-1 16,6 1 1-16,2 7 0 15,4-7 0-15,0-4 0 16,0 2 1-16,-3 1-1 15,0-4 1-15,-3 3-1 16,-3 3 1-16,-3-3-1 0,-6-2 1 16,-3 2-1-16,-3-5 0 15,0-8-4-15,0 0 0 16,0 0-3-16,6 0 1 16</inkml:trace>
  <inkml:trace contextRef="#ctx0" brushRef="#br0" timeOffset="9877.4893">7607 683 16 0,'-9'0'8'0,"-6"0"-5"0,12 0 11 0,-6-6-13 15,-3 4 1-15,0 4 0 16,0 4 1-16,1 2-3 16,-1 7 0-16,3 1 2 15,3 0 0-15,3 0-1 16,3-3 1-16,9 1-1 16,3-7 1-16,2 1-2 15,4-5 0-15,0-3-1 16,6-3 0-16,-6-10-2 15,3 5 0-15,-6-8-3 16,-1-7 1-16,-2 1-2 16,0 14 0-16</inkml:trace>
  <inkml:trace contextRef="#ctx0" brushRef="#br0" timeOffset="10192.4464">7738 519 18 0,'0'8'9'0,"-3"5"-9"0,3-11 17 15,0 6-15-15,0 8 0 16,-3 11 1-16,0-11 0 16,0 13-4-16,0 2 0 0,3-7 3 15,0 11 0-15,0-12-2 16,0-7 1-16,3-2-1 16,0 1 1-16,3-12-1 15,0-3 1-15,0-3-1 16,3-10 0-16,0-3 0 15,0 0 0-15,-1-5-1 16,4 13 0-16,0-8-1 16,0 3 0-16,0 11 1 15,0 4 0-15,0 11 0 16,-3 3 0-16,3 5-1 16,0-2 0-16,0 2-4 15,-1 0 0-15</inkml:trace>
  <inkml:trace contextRef="#ctx0" brushRef="#br0" timeOffset="11198.4224">8050 709 10 0,'3'13'5'0,"6"-29"3"15,-3 19 3-15,3-6-9 16,3 3 0-16,3-8 1 16,-3 8 1-16,0-7-5 15,0-1 0-15,-3 2 3 16,0-7 1-16,-4 3-1 15,-2-4 0-15,-3 6 0 16,0-5 1-16,-3 3-1 16,-2 4 0-16,-4 4 0 0,-3 2 0 31,-6 15-1-31,0-7 1 16,3 6-2-16,9 2 0 15,3 7 0-15,3 1 0 16,9 5 0-16,3-8 1 15,3-10-3-15,3 2 1 16,6-7-2-16,-7-4 0 16,19-4-1-16,-3-4 0 15,0 4-1-15,-1-9 0 16,1 3 2-16,0-8 0 16,-3 6 2-16,-4-12 0 0,-5 17 1 15,0-3 1-15,-3 0 2 16,-9 6 1-16,-6-6-1 15,-3-3 0-15,-6 8 1 16,-3-2 1-16,-3 5-2 16,-3 5 1-16,3-5-2 15,0 0 0-15,3 8-1 16,0 0 0-16,4 0-2 16,2 5 0-16,3-2-1 15,0 2 1-15,6-5-1 16,2-2 0-16,4-12-1 15,0 4 1-15,9-12-1 16,0 1 0-16,-3 3-2 16,0-4 0-16,-1-2-1 15,1-5 1-15,-3 5 1 16,-3-13 0-16,-3-2 3 0,0 1 0 16,-3 7 3-16,-3-1 1 15,0 11 2-15,-3-3 1 16,-6 8-1-16,3 8 0 15,-3 10-1-15,0 17 1 16,0-1-3-16,3 9 1 16,0-6-2-16,3 3 1 15,3 5-1-15,6-8 1 16,0-6-4-16,3 1 1 16,0-3-6-16,3-10 1 15,6-6-3-15,2-5 1 0</inkml:trace>
  <inkml:trace contextRef="#ctx0" brushRef="#br0" timeOffset="11859.024">8765 630 11 0,'-9'8'5'0,"6"18"3"15,3-26 7-15,0 5-15 16,3 3 1-16,0-2 1 16,3 2 0-16,0-1-3 15,3-4 1-15,0 2 1 16,5-10 1-16,-2-3-1 15,3 6 0-15,0-4-1 16,6 4 0-16,-3-6 0 16,3 2 1-16,-1 1-2 15,-2 5 1-15,0 0-1 16,0 0 1-16,0 11 0 16,0-1 1-16,-3 6-2 0,-3-3 1 15,-4 3-1-15,1-8 1 16,0-3-4-16,-3-5 1 15,0-7-3-15,6-7 0 16</inkml:trace>
  <inkml:trace contextRef="#ctx0" brushRef="#br0" timeOffset="12071.4593">9193 489 20 0,'-3'6'10'0,"-6"26"-9"0,6-27 18 0,1 5-19 16,-1 12 1-16,0-1 0 16,3 3 0-16,0 5-2 15,0-6 1-15,0-1 0 16,0-4 0-16,3 3-5 16,0-13 1-16,2 0-3 15,4-3 1-15</inkml:trace>
  <inkml:trace contextRef="#ctx0" brushRef="#br0" timeOffset="12221.3421">9306 685 7 0,'9'13'3'0,"-18"32"3"16,9-37 0-16,0 3-7 15,0 2 1-15,0-5-5 0,0 0 1 16,-3 0 4-16,3-3 0 15</inkml:trace>
  <inkml:trace contextRef="#ctx0" brushRef="#br0" timeOffset="12370.6329">9336 548 19 0,'-3'-8'9'0,"3"16"-13"0,0-8 21 0,0 0-18 16,0 0 1-16,3 0-8 15,0 2 1-15,0 4 6 16,3 2 0-16</inkml:trace>
  <inkml:trace contextRef="#ctx0" brushRef="#br0" timeOffset="13330.5814">9449 683 17 0,'0'15'8'0,"0"17"-7"0,0-26 15 15,0 1-15-15,-3 4 0 16,3-3 1-16,0-3 0 0,0 3-3 15,0-8 1-15,3 0 2 16,3-8 0-16,6-5-1 16,3-3 0-16,0 6-1 15,-3-4 1-15,0 6-1 16,3-5 1-16,-3 5-1 16,-1 6 0-16,1-4-1 15,0 6 1-15,-3 0 0 16,0 0 0-16,0 6 0 15,0 4 1-15,0 3-2 16,0 3 1-16,0-8-1 16,0-2 1-16,3-6-2 15,0 2 0-15,2-4-2 16,4-4 1-16,0-10-1 16,3 8 1-16,-3 0 0 15,-3 1 1-15,-3-1 2 16,0-6 0-16,-7 6 3 0,1-5 0 15,-3 5 1-15,-3 6 1 16,-3-4-1-16,0 12 0 16,-2-4-2-16,-4 6 0 15,0-8-2-15,3 13 1 16,0-5-1-16,0 6 0 16,3 1-1-16,3-4 0 15,0 2 0-15,3-5 0 16,3-2-1-16,0-4 0 15,0 3 0-15,3-12 0 0,0 7 0 16,-4-8 0-16,1-6 1 16,0 6 1-16,0 0 1 15,-6 1 1-15,3 7-1 16,0-8 0-16,0 8 0 16,0 0 1-16,3 15-1 15,3 15 0-15,0-7-1 16,3 9 1-16,0 13-1 15,3-8 1-15,-6 0 0 16,0 3 0-16,-3 2-1 16,-3-10 1-16,-3 0 0 15,-3-3 1-15,-3 0 0 16,-6-8 0-16,-6-5-2 16,0 0 1-16,-3-16-5 15,0-5 0-15,6 2-4 16,4-10 0-16</inkml:trace>
  <inkml:trace contextRef="#ctx0" brushRef="#br0" timeOffset="13556.5697">10357 918 24 0,'-9'21'12'0,"-9"3"-14"15,12-16 19-15,0 0-21 16,1 0 0-16,2 5-9 16,-3-5 1-16</inkml:trace>
  <inkml:trace contextRef="#ctx0" brushRef="#br0" timeOffset="16063.0041">4895 2016 11 0,'-6'-5'5'0,"12"10"-3"15,-3-2 4-15,0 5-4 16,0 5 0-16,0-5 0 16,0 8 1-16,0 8-4 15,0 2 0-15,0-2 3 16,-3 0 0-16,3-3-2 15,-3-5 1-15,0-3 0 16,0-3 1-16,0-2-1 16,0-8 0-16,0-10 0 15,0-1 0-15,0-2 0 0,0 0 0 16,0-8-1-16,0 5 0 16,0 8 0-16,0-5 1 15,3 5-1-15,-3 0 1 16,0 2-1-16,0-1 1 15,3 4-1-15,0-5 0 16,0 3-1-16,3 2 0 16,3-5 0-16,0 3 1 15,0-1-1-15,0 1 0 16,-1 0-2-16,1 5 1 16,0-8-3-16,0 8 0 15</inkml:trace>
  <inkml:trace contextRef="#ctx0" brushRef="#br0" timeOffset="16483.0921">5047 2085 11 0,'3'0'5'0,"6"8"-2"0,-3-13 6 0,0 5-7 15,6 0 0-15,0 5 0 16,0-5 1-16,2-8-4 15,4-5 0-15,0-3 3 16,0 0 0-16,-6 0-1 16,-3-2 1-16,0 7 0 15,0-2 0-15,-9 2-1 16,-3 3 1-16,-6 0 0 16,-3 6 0-16,0-1-1 15,-3 3 0-15,0 3-1 16,3 7 1-16,0 9-1 15,0-1 0-15,4-2 0 16,2-8 1-16,3 16 0 16,6-8 0-16,3 5-1 15,2 0 1-15,1-2 0 16,6-6 0-16,3-3-1 0,3-2 0 16,3-2-1-16,0-1 0 15,-1-5-2-15,1 0 0 16,0-5-3-16,-6-3 0 15,0 0-2-15,0-8 1 16</inkml:trace>
  <inkml:trace contextRef="#ctx0" brushRef="#br0" timeOffset="16858.5359">5511 1926 16 0,'-18'3'8'0,"-2"10"-7"15,14-13 13-15,-3 8-14 16,0 0 0-16,0 5 1 16,0 3 0-16,3-5-1 15,0 2 1-15,3 0 0 16,0 3 0-16,3-8 0 15,6-3 0-15,3 3-1 16,3 0 1-16,6 8-1 16,3-8 0-16,-1 0 0 15,1 8 1-15,-6-3-1 16,-3 3 0-16,0-3 0 16,-6 6 0-16,-6 2 1 0,-6 0 0 15,-6-5-1-15,-3 0 0 16,0-8-3-16,-3 5 1 15,7-13-4-15,2 2 0 16</inkml:trace>
  <inkml:trace contextRef="#ctx0" brushRef="#br0" timeOffset="17369.6665">5767 2088 9 0,'0'15'4'0,"6"-9"1"15,-3 2 1-15,3 5-4 16,3-3 0-16,-3 6 0 0,3-5 0 16,0-3-2-16,0-13 0 15,0 2 2-15,3-5 0 16,-3-5 0-16,0 5 0 15,0-5 0-15,-4-1 0 16,-2 1 0-16,0 0 1 16,-3-3 0-16,-6 0 1 15,1 6-2-15,-4 2 1 16,-6 5-2-16,0 6 1 16,0 2-3-16,0 3 1 15,3 2-2-15,0-7 1 16,3 5-2-16,3-8 0 15,9 8-2-15,6 0 1 0,3-8-3 16,3-8 1-16</inkml:trace>
  <inkml:trace contextRef="#ctx0" brushRef="#br0" timeOffset="17714.5991">6035 2077 14 0,'0'19'7'0,"0"-22"-5"16,3 11 10-16,0-3-11 16,0 11 0-16,0-8 0 15,0 0 1-15,3 0-2 16,0-6 0-16,3-4 1 0,0-11 1 16,3 2-2-1,3 0 1-15,-3 1-1 0,2-3 1 16,-2 2-1-16,-3-5 0 15,0 6 0-15,0 2 1 16,-3 5-1-16,0-2 1 16,3 10-1-16,0 3 1 15,0-5-1-15,0 7 1 16,3 6-1-16,-3 3 1 16,0-6-3-16,2 0 1 15,-2-5-5-15,0 2 1 16,0-2-1-16,3-5 0 0</inkml:trace>
  <inkml:trace contextRef="#ctx0" brushRef="#br0" timeOffset="18045.5204">6461 2148 12 0,'-3'27'6'0,"-3"10"-4"16,6-29 10-16,0-6-12 16,0 4 1-16,0-4 1 15,0 4 0-15,0-6-2 16,0-6 1-16,0-4 1 16,0-9 0-16,0 1 0 15,0-6 1-15,3 5-1 0,0 1 0 16,0-3 0-16,0 5 0 15,0 0-1-15,0 0 0 16,3 6-1-16,0 2 0 16,3 0-3-16,3 5 0 15,-1-2-4-15,1 2 1 16,3 3-1-16,0 3 0 16</inkml:trace>
  <inkml:trace contextRef="#ctx0" brushRef="#br0" timeOffset="18705.535">6898 1995 16 0,'-11'-8'8'0,"-4"8"-8"0,9 0 16 16,-3 3-15-1,0 2 0-15,0 3 1 0,0 5 0 16,3-2-3-16,-3 5 1 16,3-6 1-16,3 1 1 15,3 5-1-15,3 0 0 16,3 2 0-16,3-2 0 16,3-8-1-16,6-6 1 15,3 4-1-15,2-14 1 16,1-5-2-16,0 10 1 15,0-10-1-15,0 0 1 0,-3 2-1 16,-4-5 1-16,-2-2-1 16,-6 2 1-16,0 0 1 15,-3 0 0-15,-9 3 0 16,0 2 0-16,-3 3 0 16,-3 8 0-16,0 8 0 15,-3 0 0-15,0 5-1 16,4 6 1-16,-1-6-1 15,3-2 1-15,3 10-1 16,6 0 0-16,3 0 0 16,0-2 0-16,3-4 0 15,5-4 1-15,4-6-3 16,0 1 1-16,3-6-3 16,-3-6 1-16,3-2-4 15,-3-2 1-15,-1-3-2 16,1 5 1-16</inkml:trace>
  <inkml:trace contextRef="#ctx0" brushRef="#br0" timeOffset="18991.6687">7273 1953 12 0,'-5'-3'6'0,"-1"14"-4"0,3-9 11 15,0 1-13-15,0 10 1 16,0-5 0-16,0 0 0 15,0 5-1-15,3 3 0 16,0-8 1-16,3 8 1 0,3-11 0 16,3 0 0-16,-1-2-1 15,1 5 1-15,3-5-1 16,-3 5 1-16,0 0-1 16,-3 0 0-16,0 5-1 15,-3 0 1-15,0-2-1 16,-3 2 1-16,-3-5-3 15,0 0 1-15,-3 0-6 16,0 0 1-16</inkml:trace>
  <inkml:trace contextRef="#ctx0" brushRef="#br0" timeOffset="19966.0673">7955 1953 12 0,'-12'-8'6'0,"6"5"0"15,3 3 4-15,-3 0-9 16,-3 0 0-16,-3 0 2 15,1-5 0-15,-4 5-4 16,3 0 1-16,-3 5 1 16,0 3 1-16,0 5-1 15,3 11 0-15,0 0-1 16,3-8 1-16,3 5-1 16,3 0 0-16,3 3 0 15,6-6 1-15,3-7-1 16,6-3 0-16,3-8-1 15,0-8 0-15,3 0 0 0,0-3 1 16,-1 1-2-16,-2-11 1 16,-3 5 0-16,-3 3 1 15,-3 2 1-15,0 3 0 16,-3 0 0-16,0 11 0 16,-3 2 0-16,-3 6 0 15,3-3 0-15,3 2 0 16,-3 1-1-16,3 2 1 15,0 3-1-15,3-11 1 16,-3-2-2-16,5-1 1 16,4-4-3-16,-3-3 0 0,6 2-2 15,-3-5 1-15,-3 0-1 16,-3 0 1-16,0-5 0 16,-3 5 1-16,0 3 2 15,-3 2 1-15,-3 3 1 16,6 3 1-16,-3 2 0 15,0 3 1-15,-3 0 0 16,0-3 0-16,0-5-1 16,0 3 0-16,3 2-1 15,-3 3 1-15,2-8-1 16,1 8 1-16,3-8-1 16,0-8 0-16,3 0 0 15,3-5 0-15,0 0-1 16,0 2 1-16,0-5-2 15,0 8 1-15,0 3-1 16,-3 5 0-16,0 5 0 0,-3 3 1 16,2 8-1-16,-2-8 1 15,0-3 0-15,-3 6 0 16,3 2-1-16,-3-2 0 16,3-1-2-16,0-2 0 15,3-5-2-15,0-3 0 31</inkml:trace>
  <inkml:trace contextRef="#ctx0" brushRef="#br0" timeOffset="20401.5936">8470 2040 9 0,'9'-16'4'0,"3"-8"4"0,-12 19 5 0,0-3-10 16,0 0 1-16,-3 0 1 16,-3 3 1-16,-3 0-8 15,-3 2 1-15,0 3 4 16,3 3 1-16,-3 2-3 15,3 8 0-15,1 3-1 16,-1 0 1-16,3-3-1 16,3-5 0-16,3 3 0 15,3-6 0-15,3 5 0 16,3-7 0-16,2-3-1 16,4 8 0-16,0-13-2 15,6-3 1-15,-3 0-1 16,-3-8 0-16,0 0-1 15,-3 0 0-15,-1-5 1 16,-2 0 1-16,-3-3 2 0,0-2 0 16,0-1 1-16,-3 3 0 15,-3 6 2-15,3 2 1 16,-3 8-1-16,0 0 0 16,-3 3-1-16,3 10 1 15,-3 0-2-15,3 14 1 16,-3 5-1-16,3 2 0 15,-3 3-1-15,6 3 1 16,3-3-1-16,0-5 0 16,3-11-3-16,0 3 1 0,0 8-5 15,6-16 0-15</inkml:trace>
  <inkml:trace contextRef="#ctx0" brushRef="#br0" timeOffset="20853.2956">9187 1688 12 0,'-3'-8'6'0,"0"29"1"0,3-13 4 16,0 5-11-16,0 11 1 16,0 5 1-16,3 6 0 0,0 7-2 15,3-2 0-15,0 2 1 16,0-13 0-16,0-5-1 16,0-3 1-16,0 3-4 15,0-13 1-15,-3-1-3 16,0 1 0-16,3-6 0 15,-3-2 0-15</inkml:trace>
  <inkml:trace contextRef="#ctx0" brushRef="#br0" timeOffset="21467.5212">9086 1937 9 0,'-3'-3'4'0,"3"6"-2"15,0-3 7-15,0 0-6 16,0 0 0-16,0 0 2 0,0 0 0 16,6-3-7-1,6-2 1-15,3-3 3 16,6 0 1-16,3 0-2 0,5 0 0 16,1 3-2-16,0-3 1 15,3 5-1-15,5 3 0 16,-5-5 0-16,0 2 0 15,-6-7 0-15,-7 4 1 16,-2 1 0-16,-3 0 0 16,-3 2 1-16,-3 3 0 15,-3-5 0-15,-3 2 1 16,-6 3 0-16,-3 3 0 0,-3 5-1 16,-3 2 1-16,0 6-1 15,0-5 1-15,-2 2-2 16,2 0 1-16,3 3-2 15,3 0 1-15,0-5 0 16,6 2 0-16,0 0-1 16,3-2 1-16,3-6-2 15,3 0 1-15,3-2-1 16,2-6 0-16,1-2 0 16,0-3 0-16,0 0 0 15,-3-5 0-15,0-3 1 16,-3 0 0-16,-3 0 2 15,0 3 1-15,-3 0 0 16,0 2 1-16,-3 6-1 16,3 10 1-16,-3-5-1 0,3 8 0 15,0 3-1-15,0 2 0 16,3 0 0-16,-1 3 0 16,1 0-2-16,0-3 0 15,3 3-4-15,3-8 1 16,6-5-3-16,3-3 0 15</inkml:trace>
  <inkml:trace contextRef="#ctx0" brushRef="#br0" timeOffset="21962.9303">9875 1783 13 0,'-12'0'6'0,"0"8"0"16,6-5 9-16,0 2-14 15,-3-5 0-15,0 8 1 16,3 0 0-16,1 5-3 16,-1-2 1-16,0 2 1 0,3 3 1 15,3-3-1-15,3 3 0 16,3-8 0-16,2 5 0 15,4-5-1-15,3 0 1 16,0 3-1-16,0-1 1 16,0 1-1-16,-3 2 0 15,-6-2-1-15,-3 2 1 16,-6 0 0-16,-6 3 1 16,0-8-3-16,-3 0 1 0,0-3-3 15,0-5 1-15,0-2-4 16,6-9 1-16</inkml:trace>
  <inkml:trace contextRef="#ctx0" brushRef="#br0" timeOffset="22234.4046">10027 1677 17 0,'0'8'8'0,"0"0"-4"15,0-5 12-15,0 2-15 16,0 3 1-16,0 0 1 16,0 8 0-16,0 5-4 15,0 8 0-15,3-5 2 16,0 5 1-16,0-2-1 0,0 2 0 16,3-3-1-16,-3-2 1 15,3 0-3-15,0 0 0 16,-1-8-3-16,1-3 0 15,0 0-2-15,3-10 0 16</inkml:trace>
  <inkml:trace contextRef="#ctx0" brushRef="#br0" timeOffset="22668.7522">10179 1778 20 0,'0'0'10'0,"-9"5"-11"15,6-5 19-15,0 0-18 16,-9 8 1-16,0 0-1 16,0-5 1-16,0 7-1 15,0 6 0-15,0-8 0 16,0 3 0-16,3 5 0 16,1-6 1-16,2 6-1 15,0-8 1-15,3 0-1 0,0-3 1 16,3 3 0-16,3-8 0 15,3 3 0-15,5 2 0 16,7-2-1-16,3 2 1 16,3 3-2-16,0 0 1 15,3-5-4-15,-7 2 1 16,1-2-4-16,3-1 0 16</inkml:trace>
  <inkml:trace contextRef="#ctx0" brushRef="#br0" timeOffset="23645.4885">10825 1603 16 0,'0'3'8'0,"0"2"-7"0,0-5 11 16,2 0-11-1,-2 16 0-15,-2 13 0 0,2 8 1 16,0 0-2-16,0 8 0 15,0-8 1-15,0 3 1 16,0-3-1-16,0-8 0 16,0 3-1-16,2-11 1 15,1 3-1-15,0-11 1 16,0-2 0-16,3-6 0 16,3-5-1-16,3-8 1 15,0-5 0-15,0 0 0 16,0-11-1-16,3 0 1 0,0 0-2 15,-3-5 1-15,0 8 0 16,-1 5 0-16,1 3-1 16,-3 2 0-16,0 3 0 15,3 8 0-15,-3 8 0 16,0 0 0-16,0 11 0 16,-3-6 1-16,0 3 0 15,0 0 0-15,0 2-1 16,0-2 0-16,3 0-2 15,-1-5 1-15,4 7-2 16,0-10 0-16,0 0-1 16,0-3 0-16,-3-5 0 15,3 0 0-15</inkml:trace>
  <inkml:trace contextRef="#ctx0" brushRef="#br0" timeOffset="24349.9876">11220 1942 10 0,'9'-16'5'0,"3"-2"0"0,-12 10 11 16,0-3-13-16,3 3 0 15,-3 0 2-15,-3-5 1 16,-3 5-7-16,0 0 0 16,-3 0 4-16,0 8 0 15,-2 0-2-15,2 8 1 16,0 0-3-16,0 0 1 16,0 8-1-16,3-3 0 15,3 3-1-15,3 0 1 16,0 0 0-16,3-3 0 0,3 0-1 15,0 3 1-15,0-13 0 16,3 2 0-16,3-10 0 16,-3 2 0-16,5-10 0 15,-2 5 1-15,0 0 0 16,-3-5 1-16,0 2 0 16,0 3 1-16,-3-2-1 15,0 2 1-15,-3 5-1 16,0 3 0-16,3 3 0 15,-3 2 0-15,0 8-1 16,3-5 0-16,0 3 0 16,0 2 0-16,-3-8-2 15,6 1 1-15,-4-4-3 16,4-2 1-16,-3-2-2 16,3-4 0-16,0 1-1 15,3-8 0-15,-3 2 2 16,0-5 0-16,-3 11 3 0,0-3 0 15,0 0 2-15,-3 8 0 16,-3 0 2-16,3 8 1 16,-3 0-1-16,0 5 1 15,0-2-1-15,0 2 0 16,6 0-1-16,-6-2 0 16,3 2-1-16,-3-5 1 15,6-5-1-15,0-6 1 16,3-5-2-16,0-5 1 15,2 5 0-15,1 0 0 0,0-8-1 16,0 0 0-16,0 6-1 16,0 7 0-16,-3-5 0 15,0 8 1-15,0 8 0 16,-3-3 0-16,0 3 0 16,0 3 1-16,-3 2-1 15,0 0 1-15,0 3-5 16,2 0 1-16,1-8-3 15,0 0 0-15</inkml:trace>
  <inkml:trace contextRef="#ctx0" brushRef="#br0" timeOffset="24980.9616">11923 1836 12 0,'-6'-8'6'0,"0"-10"1"0,3 15 7 15,-3-2-12-15,3 2 0 16,-9-2 1-16,0 2 0 15,-3 3-4-15,-3 3 0 16,4 2 3-16,-4 8 0 0,3 3-1 16,0 8 1-16,0-8-1 15,6 5 0-15,0-2 0 16,3-1 0-16,6-2 0 16,6-5 0-16,3-3-1 15,3-3 1-15,0 0-2 16,6-13 1-16,0 3-2 15,0-8 1-15,5-6-2 16,-2-2 0-16,0-11-1 16,-3 3 1-16,0-8-1 15,-3-8 0-15,-3 13 1 16,-4-2 0-16,-2 8 2 16,-3-4 1-16,0 1 2 15,-3 8 0-15,0 3 1 16,0 4 1-16,0 6 0 15,-3 1 0-15,0 9-1 0,-3 11 0 16,1 1-1-16,-1 9 0 16,3 7-1-16,0 9 1 15,0 1-2-15,3 5 1 16,0-3-1-16,3-13 1 16,3 3-2-16,0-8 1 15,2-3-4-15,1 0 1 16,3-10-3-16,0-3 0 15,0-3-2-15,3-10 1 16</inkml:trace>
  <inkml:trace contextRef="#ctx0" brushRef="#br0" timeOffset="27833.5548">12101 1693 6 0,'0'-5'3'0,"3"-19"2"0,-3 19 0 16,3-3-3-16,-3-3 0 15,0 3 3-15,0 8 1 16,0 0-7-16,0-5 0 16,-3 5 4-16,0 8 1 0,0 8-2 15,-2 5 0-15,-1 8-2 16,3 8 1-16,0-5-1 15,0 5 1-15,6-8-2 16,0-8 1-16,0 3 0 16,3-8 0-16,-1-5 0 15,1-1 1-15,0-2-2 16,3-8 0-16,3 0-2 16,0 0 1-16,3-8-3 15,0-5 1-15,0 0-2 16,3 2 1-16</inkml:trace>
  <inkml:trace contextRef="#ctx0" brushRef="#br0" timeOffset="28030.6339">12286 1762 12 0,'0'-8'6'0,"-3"24"-7"0,3-11 11 16,0 3-9-16,0 8 1 15,-3-8-1-15,6 13 1 16,0-5-3-16,-3-3 0 15,3 3 2-15,0-8 0 16,0 0-3-16,0 0 1 16,0-8-2-16,0 0 1 15,0-8-2-15,0-5 0 16</inkml:trace>
  <inkml:trace contextRef="#ctx0" brushRef="#br0" timeOffset="28165.4106">12316 1709 9 0,'0'-16'4'0,"6"-7"0"0,-6 23 7 0,0-6-10 15,0 1 1-15,0 5-1 16,0 0 1-16,3 3-3 16,0 5 0-16,3-8 0 15,0 7 0-15,0-4-3 16,2 5 0-16</inkml:trace>
  <inkml:trace contextRef="#ctx0" brushRef="#br0" timeOffset="29124.3573">12453 1810 7 0,'0'18'3'0,"-3"1"1"0,3-14 3 16,0 6-6-16,0 2 0 16,0 0 2-16,0-5 1 15,0 0-4-15,0-3 0 16,0 3 3-16,0-5 0 16,3 2 0-16,-3-5 1 15,6-8-2-15,3-10 0 0,0 2 0 16,2-3 0-16,1 1-1 15,0-1 0-15,0 6-1 16,0 0 1-16,3 2-1 16,0 6 0-16,0 2-1 15,0 11 1-15,-4 0 0 16,1 0 0-16,-3 0-1 16,-3 8 1-16,3 0-1 15,0 2 1-15,0-2-2 16,-3 0 1-16,0-8-3 15,3 0 1-15,9-3-1 16,-6-2 1-16,3-6-1 16,-1 3 0-16,1-10 2 15,3-1 0-15,-3-2 1 16,0 2 1-16,0-7 1 16,0 2 1-16,-3-3 1 0,-3 1 0 15,-1 2 0-15,-2 0 1 16,-3 0 0-16,-3 8 0 15,0-5-1-15,-3 10 0 16,-3 3-1-16,-2 0 0 16,-1 8-2-16,0 0 1 15,-3 5-2-15,3 11 1 16,0-5-1-16,3 7 1 16,0-2-1-16,6-3 0 15,0-5 0-15,3 0 1 16,3-8-1-16,0-3 1 0,3-2-1 15,3 2 0-15,3-10 0 16,-1-3 1-16,1 0 0 16,-3-5 0-16,0 2 0 15,-3-2 1-15,-3 2 0 16,0 6 0-16,-3-3-1 16,-3 3 1-16,0 10-1 15,-3 6 1-15,0 7-1 16,0-7 0-16,0 10 0 15,3 0 0-15,0 6 0 16,0 7 0-16,0-18 0 16,0 13 0-16,3 8 0 15,0-5 1-15,-3 5-1 16,0 0 0-16,0-3 1 16,-3 3 0-16,-3-2-1 0,-3-14 1 15,-3-5 0-15,0 0 1 16,-3-8-1-16,1 0 0 31,-13 2-8-31,0-7 1 16</inkml:trace>
  <inkml:trace contextRef="#ctx0" brushRef="#br0" timeOffset="36135.6183">10363 1807 9 0,'-3'3'4'0,"6"-6"-1"15,-3 3 7-15,0 0-7 16,0 0 0-16,0 0 2 16,0 0 0-16,-3 0-7 15,0 3 1-15,-3 2 3 16,-3 0 1-16,-3-2-3 16,-2 10 1-16,2-2-1 15,0 2 1-15,3 3-2 16,0-3 1-16,3-2-1 15,3-3 1-15,3 2-1 0,0-2 1 16,6-5-1-16,3 5 0 16,3-3 1-16,3 3 0 15,-1-3 0-15,1 1 0 16,0-1 0-16,0 0 0 16,-3 3 0-16,-3 0 1 15,-3-5 0-15,-3 5 0 16,-6 2 0-16,-6 6 1 15,-3-8-1-15,-6 0 1 16,3 0-4-16,3-3 1 16,3 0-5-16,9-2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20-Oct-15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20/10/2015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20/10/2015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20/10/2015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20/10/2015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20/10/2015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20/10/2015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20/10/2015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20/10/2015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20/10/2015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20/10/2015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20/10/2015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20/10/2015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8.emf"/><Relationship Id="rId12" Type="http://schemas.openxmlformats.org/officeDocument/2006/relationships/customXml" Target="../ink/ink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emf"/><Relationship Id="rId5" Type="http://schemas.openxmlformats.org/officeDocument/2006/relationships/image" Target="../media/image11.png"/><Relationship Id="rId10" Type="http://schemas.openxmlformats.org/officeDocument/2006/relationships/customXml" Target="../ink/ink2.xml"/><Relationship Id="rId4" Type="http://schemas.openxmlformats.org/officeDocument/2006/relationships/image" Target="../media/image10.png"/><Relationship Id="rId9" Type="http://schemas.openxmlformats.org/officeDocument/2006/relationships/image" Target="../media/image1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6.xml"/><Relationship Id="rId4" Type="http://schemas.openxmlformats.org/officeDocument/2006/relationships/image" Target="../media/image19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8123382" cy="1949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L06.02</a:t>
            </a:r>
            <a:br>
              <a:rPr lang="en-US" dirty="0" smtClean="0"/>
            </a:br>
            <a:r>
              <a:rPr lang="en-US" dirty="0" smtClean="0"/>
              <a:t>Depth-First-Search (DFS), </a:t>
            </a:r>
            <a:br>
              <a:rPr lang="en-US" dirty="0" smtClean="0"/>
            </a:br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d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b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c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7500" y="1663700"/>
            <a:ext cx="4191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1653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d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b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c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7500" y="1663700"/>
            <a:ext cx="8382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6599" y="2489200"/>
            <a:ext cx="4191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3387656" y="1219200"/>
            <a:ext cx="2289244" cy="897703"/>
          </a:xfrm>
          <a:prstGeom prst="wedgeRoundRectCallout">
            <a:avLst>
              <a:gd name="adj1" fmla="val 80683"/>
              <a:gd name="adj2" fmla="val 15446"/>
              <a:gd name="adj3" fmla="val 16667"/>
            </a:avLst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5474FF"/>
                </a:solidFill>
                <a:latin typeface="Iowan Old Style Roman"/>
                <a:cs typeface="Iowan Old Style Roman"/>
              </a:rPr>
              <a:t>This is the first tree edge</a:t>
            </a:r>
            <a:endParaRPr lang="en-US" sz="2400" dirty="0">
              <a:solidFill>
                <a:srgbClr val="5474FF"/>
              </a:solidFill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177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d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b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c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7404100" y="1036857"/>
            <a:ext cx="1331246" cy="824480"/>
          </a:xfrm>
          <a:prstGeom prst="wedgeRoundRectCallout">
            <a:avLst>
              <a:gd name="adj1" fmla="val -19690"/>
              <a:gd name="adj2" fmla="val -46636"/>
              <a:gd name="adj3" fmla="val 16667"/>
            </a:avLst>
          </a:prstGeom>
          <a:solidFill>
            <a:srgbClr val="FFEFF1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C3A43"/>
                </a:solidFill>
                <a:latin typeface="Iowan Old Style Roman"/>
                <a:cs typeface="Iowan Old Style Roman"/>
              </a:rPr>
              <a:t>s &lt; a</a:t>
            </a:r>
            <a:endParaRPr lang="en-US" sz="2400" dirty="0">
              <a:solidFill>
                <a:srgbClr val="FC3A43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7500" y="1663700"/>
            <a:ext cx="8382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6599" y="2489200"/>
            <a:ext cx="4191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760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d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c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6248400" y="3233957"/>
            <a:ext cx="1331246" cy="824480"/>
          </a:xfrm>
          <a:prstGeom prst="wedgeRoundRectCallout">
            <a:avLst>
              <a:gd name="adj1" fmla="val -19690"/>
              <a:gd name="adj2" fmla="val -46636"/>
              <a:gd name="adj3" fmla="val 16667"/>
            </a:avLst>
          </a:prstGeom>
          <a:solidFill>
            <a:srgbClr val="FFEFF1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C3A43"/>
                </a:solidFill>
                <a:latin typeface="Iowan Old Style Roman"/>
                <a:cs typeface="Iowan Old Style Roman"/>
              </a:rPr>
              <a:t>a &lt; b</a:t>
            </a:r>
            <a:endParaRPr lang="en-US" sz="2400" dirty="0">
              <a:solidFill>
                <a:srgbClr val="FC3A43"/>
              </a:solidFill>
              <a:latin typeface="Iowan Old Style Roman"/>
              <a:cs typeface="Iowan Old Style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694324" y="3013316"/>
            <a:ext cx="617826" cy="71201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7500" y="1663700"/>
            <a:ext cx="12573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6599" y="2489200"/>
            <a:ext cx="8382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55699" y="3302000"/>
            <a:ext cx="419101" cy="406400"/>
          </a:xfrm>
          <a:prstGeom prst="rect">
            <a:avLst/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5799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d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4940300" y="5329457"/>
            <a:ext cx="1331246" cy="824480"/>
          </a:xfrm>
          <a:prstGeom prst="wedgeRoundRectCallout">
            <a:avLst>
              <a:gd name="adj1" fmla="val -19690"/>
              <a:gd name="adj2" fmla="val -46636"/>
              <a:gd name="adj3" fmla="val 16667"/>
            </a:avLst>
          </a:prstGeom>
          <a:solidFill>
            <a:srgbClr val="FFEFF1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b</a:t>
            </a:r>
            <a:r>
              <a:rPr lang="en-US" sz="2400" dirty="0" smtClean="0">
                <a:solidFill>
                  <a:srgbClr val="FC3A43"/>
                </a:solidFill>
                <a:latin typeface="Iowan Old Style Roman"/>
                <a:cs typeface="Iowan Old Style Roman"/>
              </a:rPr>
              <a:t> &lt; c</a:t>
            </a:r>
            <a:endParaRPr lang="en-US" sz="2400" dirty="0">
              <a:solidFill>
                <a:srgbClr val="FC3A43"/>
              </a:solidFill>
              <a:latin typeface="Iowan Old Style Roman"/>
              <a:cs typeface="Iowan Old Style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694324" y="3013316"/>
            <a:ext cx="617826" cy="71201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1924" y="4588934"/>
            <a:ext cx="617826" cy="71201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7500" y="1663700"/>
            <a:ext cx="16764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6599" y="2489200"/>
            <a:ext cx="12573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55699" y="3302000"/>
            <a:ext cx="838201" cy="406400"/>
          </a:xfrm>
          <a:prstGeom prst="rect">
            <a:avLst/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74800" y="4102100"/>
            <a:ext cx="419100" cy="406400"/>
          </a:xfrm>
          <a:prstGeom prst="rect">
            <a:avLst/>
          </a:prstGeom>
          <a:solidFill>
            <a:srgbClr val="F8D8DB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330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4470400" y="5100857"/>
            <a:ext cx="1331246" cy="824480"/>
          </a:xfrm>
          <a:prstGeom prst="wedgeRoundRectCallout">
            <a:avLst>
              <a:gd name="adj1" fmla="val -19690"/>
              <a:gd name="adj2" fmla="val -46636"/>
              <a:gd name="adj3" fmla="val 16667"/>
            </a:avLst>
          </a:prstGeom>
          <a:solidFill>
            <a:srgbClr val="FFEFF1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C3A43"/>
                </a:solidFill>
                <a:latin typeface="Iowan Old Style Roman"/>
                <a:cs typeface="Iowan Old Style Roman"/>
              </a:rPr>
              <a:t>c &lt; d</a:t>
            </a:r>
            <a:endParaRPr lang="en-US" sz="2400" dirty="0">
              <a:solidFill>
                <a:srgbClr val="FC3A43"/>
              </a:solidFill>
              <a:latin typeface="Iowan Old Style Roman"/>
              <a:cs typeface="Iowan Old Style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694324" y="3013316"/>
            <a:ext cx="617826" cy="71201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1924" y="4588934"/>
            <a:ext cx="617826" cy="71201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846349" y="4444183"/>
            <a:ext cx="2172277" cy="84406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7500" y="1663700"/>
            <a:ext cx="21082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6599" y="2489200"/>
            <a:ext cx="16891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55699" y="3302000"/>
            <a:ext cx="1270001" cy="406400"/>
          </a:xfrm>
          <a:prstGeom prst="rect">
            <a:avLst/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rgbClr val="FAE5FF"/>
          </a:solidFill>
          <a:ln>
            <a:solidFill>
              <a:srgbClr val="CF00F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CF00FB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74800" y="4102100"/>
            <a:ext cx="850900" cy="406400"/>
          </a:xfrm>
          <a:prstGeom prst="rect">
            <a:avLst/>
          </a:prstGeom>
          <a:solidFill>
            <a:srgbClr val="F8D8DB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4160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solidFill>
            <a:srgbClr val="F0FFDD"/>
          </a:solidFill>
          <a:ln>
            <a:solidFill>
              <a:srgbClr val="84E514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7500" y="1663700"/>
            <a:ext cx="21082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6599" y="2489200"/>
            <a:ext cx="16891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55699" y="3302000"/>
            <a:ext cx="12700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74800" y="4102100"/>
            <a:ext cx="8509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c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42941" y="1879600"/>
            <a:ext cx="3635359" cy="1839878"/>
          </a:xfrm>
          <a:prstGeom prst="wedgeRoundRectCallout">
            <a:avLst>
              <a:gd name="adj1" fmla="val 74236"/>
              <a:gd name="adj2" fmla="val 62235"/>
              <a:gd name="adj3" fmla="val 16667"/>
            </a:avLst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4E514"/>
                </a:solidFill>
                <a:latin typeface="Iowan Old Style Roman"/>
                <a:cs typeface="Iowan Old Style Roman"/>
              </a:rPr>
              <a:t>This is a </a:t>
            </a:r>
            <a:r>
              <a:rPr lang="en-US" sz="2400" i="1" dirty="0" smtClean="0">
                <a:solidFill>
                  <a:srgbClr val="84E514"/>
                </a:solidFill>
                <a:latin typeface="Iowan Old Style Roman"/>
                <a:cs typeface="Iowan Old Style Roman"/>
              </a:rPr>
              <a:t>back edge</a:t>
            </a:r>
            <a:r>
              <a:rPr lang="en-US" sz="2400" dirty="0" smtClean="0">
                <a:solidFill>
                  <a:srgbClr val="84E514"/>
                </a:solidFill>
                <a:latin typeface="Iowan Old Style Roman"/>
                <a:cs typeface="Iowan Old Style Roman"/>
              </a:rPr>
              <a:t>. </a:t>
            </a:r>
          </a:p>
          <a:p>
            <a:pPr algn="ctr"/>
            <a:r>
              <a:rPr lang="en-US" sz="2400" dirty="0" smtClean="0">
                <a:solidFill>
                  <a:srgbClr val="84E514"/>
                </a:solidFill>
                <a:latin typeface="Iowan Old Style Roman"/>
                <a:cs typeface="Iowan Old Style Roman"/>
              </a:rPr>
              <a:t>We don’t follow it because the grey node </a:t>
            </a:r>
            <a:r>
              <a:rPr lang="en-US" sz="2400" b="1" dirty="0" smtClean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  <a:r>
              <a:rPr lang="en-US" sz="2400" dirty="0" smtClean="0">
                <a:solidFill>
                  <a:srgbClr val="84E514"/>
                </a:solidFill>
                <a:latin typeface="Iowan Old Style Roman"/>
                <a:cs typeface="Iowan Old Style Roman"/>
              </a:rPr>
              <a:t> is on the stack.</a:t>
            </a:r>
            <a:endParaRPr lang="en-US" sz="2400" dirty="0">
              <a:solidFill>
                <a:srgbClr val="84E514"/>
              </a:solidFill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61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solidFill>
            <a:srgbClr val="F0FFDD"/>
          </a:solidFill>
          <a:ln>
            <a:solidFill>
              <a:srgbClr val="84E514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7500" y="1663700"/>
            <a:ext cx="21082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6599" y="2489200"/>
            <a:ext cx="16891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55699" y="3302000"/>
            <a:ext cx="12700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74800" y="4102100"/>
            <a:ext cx="8509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c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1038241" y="1104900"/>
            <a:ext cx="3635359" cy="1458878"/>
          </a:xfrm>
          <a:prstGeom prst="wedgeRoundRectCallout">
            <a:avLst>
              <a:gd name="adj1" fmla="val 49083"/>
              <a:gd name="adj2" fmla="val 18058"/>
              <a:gd name="adj3" fmla="val 16667"/>
            </a:avLst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A</a:t>
            </a:r>
            <a:r>
              <a:rPr lang="en-US" sz="2400" dirty="0" smtClean="0">
                <a:solidFill>
                  <a:srgbClr val="84E514"/>
                </a:solidFill>
                <a:latin typeface="Iowan Old Style Roman"/>
                <a:cs typeface="Iowan Old Style Roman"/>
              </a:rPr>
              <a:t> </a:t>
            </a:r>
            <a:r>
              <a:rPr lang="en-US" sz="2400" i="1" dirty="0" smtClean="0">
                <a:solidFill>
                  <a:srgbClr val="84E514"/>
                </a:solidFill>
                <a:latin typeface="Iowan Old Style Roman"/>
                <a:cs typeface="Iowan Old Style Roman"/>
              </a:rPr>
              <a:t>back edge</a:t>
            </a:r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 </a:t>
            </a:r>
            <a:r>
              <a:rPr lang="en-US" sz="2400" dirty="0" smtClean="0">
                <a:solidFill>
                  <a:srgbClr val="84E514"/>
                </a:solidFill>
                <a:latin typeface="Iowan Old Style Roman"/>
                <a:cs typeface="Iowan Old Style Roman"/>
              </a:rPr>
              <a:t>connects from a grey node to another grey node.</a:t>
            </a:r>
          </a:p>
        </p:txBody>
      </p:sp>
    </p:spTree>
    <p:extLst>
      <p:ext uri="{BB962C8B-B14F-4D97-AF65-F5344CB8AC3E}">
        <p14:creationId xmlns:p14="http://schemas.microsoft.com/office/powerpoint/2010/main" val="387338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94324" y="3013316"/>
            <a:ext cx="617826" cy="71201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1924" y="4588934"/>
            <a:ext cx="617826" cy="71201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846349" y="4444183"/>
            <a:ext cx="2172277" cy="84406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7500" y="1663700"/>
            <a:ext cx="25146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36599" y="2489200"/>
            <a:ext cx="20955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55699" y="3302000"/>
            <a:ext cx="1676401" cy="406400"/>
          </a:xfrm>
          <a:prstGeom prst="rect">
            <a:avLst/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rgbClr val="FAE5FF"/>
          </a:solidFill>
          <a:ln>
            <a:solidFill>
              <a:srgbClr val="CF00F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CF00FB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74800" y="4102100"/>
            <a:ext cx="1257300" cy="406400"/>
          </a:xfrm>
          <a:prstGeom prst="rect">
            <a:avLst/>
          </a:prstGeom>
          <a:solidFill>
            <a:srgbClr val="F8D8DB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206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94324" y="3013316"/>
            <a:ext cx="617826" cy="71201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1924" y="4588934"/>
            <a:ext cx="617826" cy="71201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846349" y="4444183"/>
            <a:ext cx="2172277" cy="84406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7500" y="1663700"/>
            <a:ext cx="29337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6599" y="2489200"/>
            <a:ext cx="25146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55699" y="3302000"/>
            <a:ext cx="2095501" cy="406400"/>
          </a:xfrm>
          <a:prstGeom prst="rect">
            <a:avLst/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rgbClr val="FAE5FF"/>
          </a:solidFill>
          <a:ln>
            <a:solidFill>
              <a:srgbClr val="CF00F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CF00FB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74800" y="4102100"/>
            <a:ext cx="1257300" cy="406400"/>
          </a:xfrm>
          <a:prstGeom prst="rect">
            <a:avLst/>
          </a:prstGeom>
          <a:solidFill>
            <a:srgbClr val="F8D8DB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3634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DFS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94324" y="3013316"/>
            <a:ext cx="617826" cy="71201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1924" y="4588934"/>
            <a:ext cx="617826" cy="71201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846349" y="4444183"/>
            <a:ext cx="2172277" cy="84406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500" y="1663700"/>
            <a:ext cx="33528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6599" y="2489200"/>
            <a:ext cx="29337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55699" y="3302000"/>
            <a:ext cx="2095501" cy="406400"/>
          </a:xfrm>
          <a:prstGeom prst="rect">
            <a:avLst/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rgbClr val="FAE5FF"/>
          </a:solidFill>
          <a:ln>
            <a:solidFill>
              <a:srgbClr val="CF00F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CF00FB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74800" y="4102100"/>
            <a:ext cx="1257300" cy="406400"/>
          </a:xfrm>
          <a:prstGeom prst="rect">
            <a:avLst/>
          </a:prstGeom>
          <a:solidFill>
            <a:srgbClr val="F8D8DB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283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solidFill>
              <a:srgbClr val="FEC309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500" y="1663700"/>
            <a:ext cx="33528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6599" y="2489200"/>
            <a:ext cx="29337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55699" y="3302000"/>
            <a:ext cx="20955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74800" y="4102100"/>
            <a:ext cx="12573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c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1155700" y="1498600"/>
            <a:ext cx="4051299" cy="1623978"/>
          </a:xfrm>
          <a:prstGeom prst="wedgeRoundRectCallout">
            <a:avLst>
              <a:gd name="adj1" fmla="val 47133"/>
              <a:gd name="adj2" fmla="val 75790"/>
              <a:gd name="adj3" fmla="val 16667"/>
            </a:avLst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This is a </a:t>
            </a:r>
            <a:r>
              <a:rPr lang="en-US" sz="2400" i="1" dirty="0">
                <a:solidFill>
                  <a:srgbClr val="FEC309"/>
                </a:solidFill>
                <a:latin typeface="Iowan Old Style Roman"/>
                <a:cs typeface="Iowan Old Style Roman"/>
              </a:rPr>
              <a:t>forward edge</a:t>
            </a:r>
            <a:r>
              <a:rPr lang="en-US" sz="2400" dirty="0" smtClean="0">
                <a:solidFill>
                  <a:srgbClr val="FEC309"/>
                </a:solidFill>
                <a:latin typeface="Iowan Old Style Roman"/>
                <a:cs typeface="Iowan Old Style Roman"/>
              </a:rPr>
              <a:t>.</a:t>
            </a:r>
          </a:p>
          <a:p>
            <a:pPr algn="ctr"/>
            <a:r>
              <a:rPr lang="en-US" sz="2400" dirty="0" smtClean="0">
                <a:solidFill>
                  <a:srgbClr val="FEC309"/>
                </a:solidFill>
                <a:latin typeface="Iowan Old Style Roman"/>
                <a:cs typeface="Iowan Old Style Roman"/>
              </a:rPr>
              <a:t>We don’t follow it because </a:t>
            </a:r>
            <a:r>
              <a:rPr lang="en-US" sz="2400" b="1" dirty="0" smtClean="0">
                <a:solidFill>
                  <a:srgbClr val="FEC309"/>
                </a:solidFill>
                <a:latin typeface="Iowan Old Style Roman"/>
                <a:cs typeface="Iowan Old Style Roman"/>
              </a:rPr>
              <a:t>d</a:t>
            </a:r>
            <a:r>
              <a:rPr lang="en-US" sz="2400" dirty="0" smtClean="0">
                <a:solidFill>
                  <a:srgbClr val="FEC309"/>
                </a:solidFill>
                <a:latin typeface="Iowan Old Style Roman"/>
                <a:cs typeface="Iowan Old Style Roman"/>
              </a:rPr>
              <a:t> is </a:t>
            </a:r>
            <a:r>
              <a:rPr lang="en-US" sz="2400" dirty="0" err="1" smtClean="0">
                <a:solidFill>
                  <a:srgbClr val="FEC309"/>
                </a:solidFill>
                <a:latin typeface="Iowan Old Style Roman"/>
                <a:cs typeface="Iowan Old Style Roman"/>
              </a:rPr>
              <a:t>coloured</a:t>
            </a:r>
            <a:r>
              <a:rPr lang="en-US" sz="2400" dirty="0" smtClean="0">
                <a:solidFill>
                  <a:srgbClr val="FEC309"/>
                </a:solidFill>
                <a:latin typeface="Iowan Old Style Roman"/>
                <a:cs typeface="Iowan Old Style Roman"/>
              </a:rPr>
              <a:t> black.</a:t>
            </a:r>
            <a:endParaRPr lang="en-US" sz="2400" dirty="0">
              <a:solidFill>
                <a:srgbClr val="FEC309"/>
              </a:solidFill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89133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solidFill>
              <a:srgbClr val="FEC309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500" y="1663700"/>
            <a:ext cx="33528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6599" y="2489200"/>
            <a:ext cx="29337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55699" y="3302000"/>
            <a:ext cx="20955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74800" y="4102100"/>
            <a:ext cx="12573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c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812800" y="698500"/>
            <a:ext cx="4203699" cy="1154078"/>
          </a:xfrm>
          <a:prstGeom prst="wedgeRoundRectCallout">
            <a:avLst>
              <a:gd name="adj1" fmla="val 22368"/>
              <a:gd name="adj2" fmla="val 49983"/>
              <a:gd name="adj3" fmla="val 16667"/>
            </a:avLst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rgbClr val="FEC309"/>
                </a:solidFill>
                <a:latin typeface="Iowan Old Style Roman"/>
                <a:cs typeface="Iowan Old Style Roman"/>
              </a:rPr>
              <a:t>A </a:t>
            </a:r>
            <a:r>
              <a:rPr lang="en-US" sz="2400" i="1" dirty="0" smtClean="0">
                <a:solidFill>
                  <a:srgbClr val="FEC309"/>
                </a:solidFill>
                <a:latin typeface="Iowan Old Style Roman"/>
                <a:cs typeface="Iowan Old Style Roman"/>
              </a:rPr>
              <a:t>forward edge</a:t>
            </a:r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 </a:t>
            </a:r>
            <a:r>
              <a:rPr lang="en-US" sz="2400" dirty="0" smtClean="0">
                <a:solidFill>
                  <a:srgbClr val="FEC309"/>
                </a:solidFill>
                <a:latin typeface="Iowan Old Style Roman"/>
                <a:cs typeface="Iowan Old Style Roman"/>
              </a:rPr>
              <a:t>connects a grey node to a black node.</a:t>
            </a:r>
            <a:endParaRPr lang="en-US" sz="2400" dirty="0">
              <a:solidFill>
                <a:srgbClr val="FEC309"/>
              </a:solidFill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020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94324" y="3013316"/>
            <a:ext cx="617826" cy="71201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1924" y="4588934"/>
            <a:ext cx="617826" cy="71201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846349" y="4444183"/>
            <a:ext cx="2172277" cy="84406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7500" y="1663700"/>
            <a:ext cx="37719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6599" y="2489200"/>
            <a:ext cx="29337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55699" y="3302000"/>
            <a:ext cx="2095501" cy="406400"/>
          </a:xfrm>
          <a:prstGeom prst="rect">
            <a:avLst/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rgbClr val="FAE5FF"/>
          </a:solidFill>
          <a:ln>
            <a:solidFill>
              <a:srgbClr val="CF00F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CF00FB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74800" y="4102100"/>
            <a:ext cx="1257300" cy="406400"/>
          </a:xfrm>
          <a:prstGeom prst="rect">
            <a:avLst/>
          </a:prstGeom>
          <a:solidFill>
            <a:srgbClr val="F8D8DB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3176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94324" y="3013316"/>
            <a:ext cx="617826" cy="71201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1924" y="4588934"/>
            <a:ext cx="617826" cy="71201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846349" y="4444183"/>
            <a:ext cx="2172277" cy="84406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299075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17500" y="1663700"/>
            <a:ext cx="41910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99" y="2489200"/>
            <a:ext cx="29337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55699" y="3302000"/>
            <a:ext cx="2095501" cy="406400"/>
          </a:xfrm>
          <a:prstGeom prst="rect">
            <a:avLst/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rgbClr val="FAE5FF"/>
          </a:solidFill>
          <a:ln>
            <a:solidFill>
              <a:srgbClr val="CF00F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CF00FB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74800" y="4102100"/>
            <a:ext cx="1257300" cy="406400"/>
          </a:xfrm>
          <a:prstGeom prst="rect">
            <a:avLst/>
          </a:prstGeom>
          <a:solidFill>
            <a:srgbClr val="F8D8DB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89400" y="2489200"/>
            <a:ext cx="419100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0088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solidFill>
              <a:srgbClr val="CF00FB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17500" y="1663700"/>
            <a:ext cx="41910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99" y="2489200"/>
            <a:ext cx="29337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55699" y="3302000"/>
            <a:ext cx="20955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74800" y="4102100"/>
            <a:ext cx="12573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89400" y="2489200"/>
            <a:ext cx="4191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212740" y="1586898"/>
            <a:ext cx="4079859" cy="1600802"/>
          </a:xfrm>
          <a:prstGeom prst="wedgeRoundRectCallout">
            <a:avLst>
              <a:gd name="adj1" fmla="val 72937"/>
              <a:gd name="adj2" fmla="val 17637"/>
              <a:gd name="adj3" fmla="val 16667"/>
            </a:avLst>
          </a:prstGeom>
          <a:solidFill>
            <a:srgbClr val="FAE5FF"/>
          </a:solidFill>
          <a:ln>
            <a:solidFill>
              <a:srgbClr val="CF00F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CF00FB"/>
                </a:solidFill>
                <a:latin typeface="Iowan Old Style Roman"/>
                <a:cs typeface="Iowan Old Style Roman"/>
              </a:rPr>
              <a:t>This is a </a:t>
            </a:r>
            <a:r>
              <a:rPr lang="en-US" sz="2400" i="1" dirty="0" smtClean="0">
                <a:solidFill>
                  <a:srgbClr val="CF00FB"/>
                </a:solidFill>
                <a:latin typeface="Iowan Old Style Roman"/>
                <a:cs typeface="Iowan Old Style Roman"/>
              </a:rPr>
              <a:t>cross edge</a:t>
            </a:r>
            <a:r>
              <a:rPr lang="en-US" sz="2400" dirty="0" smtClean="0">
                <a:solidFill>
                  <a:srgbClr val="CF00FB"/>
                </a:solidFill>
                <a:latin typeface="Iowan Old Style Roman"/>
                <a:cs typeface="Iowan Old Style Roman"/>
              </a:rPr>
              <a:t>.</a:t>
            </a:r>
          </a:p>
          <a:p>
            <a:pPr algn="ctr"/>
            <a:r>
              <a:rPr lang="en-US" sz="2400" dirty="0" smtClean="0">
                <a:solidFill>
                  <a:srgbClr val="CF00FB"/>
                </a:solidFill>
                <a:latin typeface="Iowan Old Style Roman"/>
                <a:cs typeface="Iowan Old Style Roman"/>
              </a:rPr>
              <a:t>It connects between two different </a:t>
            </a:r>
            <a:r>
              <a:rPr lang="en-US" sz="2400" dirty="0" err="1" smtClean="0">
                <a:solidFill>
                  <a:srgbClr val="CF00FB"/>
                </a:solidFill>
                <a:latin typeface="Iowan Old Style Roman"/>
                <a:cs typeface="Iowan Old Style Roman"/>
              </a:rPr>
              <a:t>subtrees</a:t>
            </a:r>
            <a:r>
              <a:rPr lang="en-US" sz="2400" dirty="0" smtClean="0">
                <a:solidFill>
                  <a:srgbClr val="CF00FB"/>
                </a:solidFill>
                <a:latin typeface="Iowan Old Style Roman"/>
                <a:cs typeface="Iowan Old Style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486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solidFill>
              <a:srgbClr val="CF00FB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17500" y="1663700"/>
            <a:ext cx="41910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99" y="2489200"/>
            <a:ext cx="29337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55699" y="3302000"/>
            <a:ext cx="2095501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74800" y="4102100"/>
            <a:ext cx="12573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89400" y="2489200"/>
            <a:ext cx="4191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Iowan Old Style Roman"/>
                <a:cs typeface="Iowan Old Style Roman"/>
              </a:rPr>
              <a:t>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771540" y="774700"/>
            <a:ext cx="4079859" cy="1562100"/>
          </a:xfrm>
          <a:prstGeom prst="wedgeRoundRectCallout">
            <a:avLst>
              <a:gd name="adj1" fmla="val 48968"/>
              <a:gd name="adj2" fmla="val -8830"/>
              <a:gd name="adj3" fmla="val 16667"/>
            </a:avLst>
          </a:prstGeom>
          <a:solidFill>
            <a:srgbClr val="FAE5FF"/>
          </a:solidFill>
          <a:ln>
            <a:solidFill>
              <a:srgbClr val="CF00F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 smtClean="0">
                <a:solidFill>
                  <a:srgbClr val="CF00FB"/>
                </a:solidFill>
                <a:latin typeface="Iowan Old Style Roman"/>
                <a:cs typeface="Iowan Old Style Roman"/>
              </a:rPr>
              <a:t>Both </a:t>
            </a:r>
            <a:r>
              <a:rPr lang="en-US" sz="2400" i="1" dirty="0" smtClean="0">
                <a:solidFill>
                  <a:srgbClr val="CF00FB"/>
                </a:solidFill>
                <a:latin typeface="Iowan Old Style Roman"/>
                <a:cs typeface="Iowan Old Style Roman"/>
              </a:rPr>
              <a:t>cross edges </a:t>
            </a:r>
            <a:r>
              <a:rPr lang="en-US" sz="2400" dirty="0" smtClean="0">
                <a:solidFill>
                  <a:srgbClr val="CF00FB"/>
                </a:solidFill>
                <a:latin typeface="Iowan Old Style Roman"/>
                <a:cs typeface="Iowan Old Style Roman"/>
              </a:rPr>
              <a:t>and </a:t>
            </a:r>
            <a:r>
              <a:rPr lang="en-US" sz="2400" i="1" dirty="0" smtClean="0">
                <a:solidFill>
                  <a:srgbClr val="CF00FB"/>
                </a:solidFill>
                <a:latin typeface="Iowan Old Style Roman"/>
                <a:cs typeface="Iowan Old Style Roman"/>
              </a:rPr>
              <a:t>forward edges </a:t>
            </a:r>
            <a:r>
              <a:rPr lang="en-US" sz="2400" dirty="0" smtClean="0">
                <a:solidFill>
                  <a:srgbClr val="CF00FB"/>
                </a:solidFill>
                <a:latin typeface="Iowan Old Style Roman"/>
                <a:cs typeface="Iowan Old Style Roman"/>
              </a:rPr>
              <a:t>connect from a grey node to a black one.</a:t>
            </a:r>
          </a:p>
        </p:txBody>
      </p:sp>
    </p:spTree>
    <p:extLst>
      <p:ext uri="{BB962C8B-B14F-4D97-AF65-F5344CB8AC3E}">
        <p14:creationId xmlns:p14="http://schemas.microsoft.com/office/powerpoint/2010/main" val="3948578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77000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94324" y="3013316"/>
            <a:ext cx="617826" cy="71201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1924" y="4588934"/>
            <a:ext cx="617826" cy="71201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846349" y="4444183"/>
            <a:ext cx="2172277" cy="844068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7500" y="1663700"/>
            <a:ext cx="46101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6599" y="2489200"/>
            <a:ext cx="29337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55699" y="3302000"/>
            <a:ext cx="2095501" cy="406400"/>
          </a:xfrm>
          <a:prstGeom prst="rect">
            <a:avLst/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rgbClr val="FAE5FF"/>
          </a:solidFill>
          <a:ln>
            <a:solidFill>
              <a:srgbClr val="CF00F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CF00FB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74800" y="4102100"/>
            <a:ext cx="1257300" cy="406400"/>
          </a:xfrm>
          <a:prstGeom prst="rect">
            <a:avLst/>
          </a:prstGeom>
          <a:solidFill>
            <a:srgbClr val="F8D8DB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89400" y="2489200"/>
            <a:ext cx="419100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299075" y="1663700"/>
            <a:ext cx="936625" cy="579967"/>
          </a:xfrm>
          <a:prstGeom prst="straightConnector1">
            <a:avLst/>
          </a:prstGeom>
          <a:ln>
            <a:solidFill>
              <a:srgbClr val="FC3A43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66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owan Old Style Roman"/>
                <a:cs typeface="Iowan Old Style Roman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owan Old Style Roman"/>
                <a:cs typeface="Iowan Old Style Roman"/>
              </a:rPr>
              <a:t>c</a:t>
            </a: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solidFill>
              <a:srgbClr val="3366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7500" y="1663700"/>
            <a:ext cx="46101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6599" y="2489200"/>
            <a:ext cx="29337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55699" y="3302000"/>
            <a:ext cx="2095501" cy="406400"/>
          </a:xfrm>
          <a:prstGeom prst="rect">
            <a:avLst/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93900" y="4914900"/>
            <a:ext cx="419100" cy="406400"/>
          </a:xfrm>
          <a:prstGeom prst="rect">
            <a:avLst/>
          </a:prstGeom>
          <a:solidFill>
            <a:srgbClr val="FAE5FF"/>
          </a:solidFill>
          <a:ln>
            <a:solidFill>
              <a:srgbClr val="CF00F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CF00FB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74800" y="4102100"/>
            <a:ext cx="1257300" cy="406400"/>
          </a:xfrm>
          <a:prstGeom prst="rect">
            <a:avLst/>
          </a:prstGeom>
          <a:solidFill>
            <a:srgbClr val="F8D8DB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9400" y="2489200"/>
            <a:ext cx="419100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2854256" y="5435600"/>
            <a:ext cx="3457644" cy="897703"/>
          </a:xfrm>
          <a:prstGeom prst="wedgeRoundRectCallout">
            <a:avLst>
              <a:gd name="adj1" fmla="val 49061"/>
              <a:gd name="adj2" fmla="val 12616"/>
              <a:gd name="adj3" fmla="val 16667"/>
            </a:avLst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5474FF"/>
                </a:solidFill>
                <a:latin typeface="Iowan Old Style Roman"/>
                <a:cs typeface="Iowan Old Style Roman"/>
              </a:rPr>
              <a:t>This is the DFS tree.</a:t>
            </a:r>
            <a:endParaRPr lang="en-US" sz="2400" dirty="0">
              <a:solidFill>
                <a:srgbClr val="5474FF"/>
              </a:solidFill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0032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4116676" y="4702416"/>
            <a:ext cx="0" cy="4537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33900" y="3902316"/>
            <a:ext cx="1876" cy="12538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3102216"/>
            <a:ext cx="25400" cy="20666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59400" y="2289416"/>
            <a:ext cx="38100" cy="28667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10300" y="2289416"/>
            <a:ext cx="38100" cy="28667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9400" y="1463916"/>
            <a:ext cx="25400" cy="37049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19300" y="1041400"/>
            <a:ext cx="4610100" cy="406400"/>
          </a:xfrm>
          <a:prstGeom prst="rect">
            <a:avLst/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38399" y="1866900"/>
            <a:ext cx="2933701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57499" y="2679700"/>
            <a:ext cx="2095501" cy="406400"/>
          </a:xfrm>
          <a:prstGeom prst="rect">
            <a:avLst/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95700" y="4292600"/>
            <a:ext cx="419100" cy="406400"/>
          </a:xfrm>
          <a:prstGeom prst="rect">
            <a:avLst/>
          </a:prstGeom>
          <a:solidFill>
            <a:srgbClr val="FAE5FF"/>
          </a:solidFill>
          <a:ln>
            <a:solidFill>
              <a:srgbClr val="CF00F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CF00FB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76600" y="3479800"/>
            <a:ext cx="1257300" cy="406400"/>
          </a:xfrm>
          <a:prstGeom prst="rect">
            <a:avLst/>
          </a:prstGeom>
          <a:solidFill>
            <a:srgbClr val="F8D8DB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1866900"/>
            <a:ext cx="419100" cy="406400"/>
          </a:xfrm>
          <a:prstGeom prst="rect">
            <a:avLst/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11600" y="5194300"/>
            <a:ext cx="4191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CF00FB"/>
                </a:solidFill>
                <a:latin typeface="Iowan Old Style Roman"/>
                <a:cs typeface="Iowan Old Style Roman"/>
              </a:rPr>
              <a:t>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30700" y="5194300"/>
            <a:ext cx="4191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C3A43"/>
                </a:solidFill>
                <a:latin typeface="Iowan Old Style Roman"/>
                <a:cs typeface="Iowan Old Style Roman"/>
              </a:rPr>
              <a:t>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49799" y="5194300"/>
            <a:ext cx="419101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84E514"/>
                </a:solidFill>
                <a:latin typeface="Iowan Old Style Roman"/>
                <a:cs typeface="Iowan Old Style Roman"/>
              </a:rPr>
              <a:t>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68900" y="5194300"/>
            <a:ext cx="4191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32500" y="5194300"/>
            <a:ext cx="4191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FEC309"/>
                </a:solidFill>
                <a:latin typeface="Iowan Old Style Roman"/>
                <a:cs typeface="Iowan Old Style Roman"/>
              </a:rPr>
              <a:t>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64300" y="5194300"/>
            <a:ext cx="4064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s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403156" y="4622800"/>
            <a:ext cx="2784544" cy="1663700"/>
          </a:xfrm>
          <a:prstGeom prst="wedgeRoundRectCallout">
            <a:avLst>
              <a:gd name="adj1" fmla="val 71865"/>
              <a:gd name="adj2" fmla="val 1929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Iowan Old Style Roman"/>
                <a:cs typeface="Iowan Old Style Roman"/>
              </a:rPr>
              <a:t>We sort the elements based on their finish times.</a:t>
            </a:r>
            <a:endParaRPr lang="en-US" sz="2400" dirty="0">
              <a:solidFill>
                <a:schemeClr val="tx1"/>
              </a:solidFill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12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317500"/>
            <a:ext cx="3554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Depth-first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700" y="977900"/>
            <a:ext cx="4429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Idea: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Similar to exploring a maze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Calibri"/>
                <a:cs typeface="Calibri"/>
              </a:rPr>
              <a:t>follow path until you get stuck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Calibri"/>
                <a:cs typeface="Calibri"/>
              </a:rPr>
              <a:t>backtrack along breadcrumbs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Calibri"/>
                <a:cs typeface="Calibri"/>
              </a:rPr>
              <a:t>recursively explore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835914"/>
            <a:ext cx="3810000" cy="417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4381541"/>
            <a:ext cx="5486400" cy="2039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454" y="952500"/>
            <a:ext cx="3313946" cy="318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3354134"/>
            <a:ext cx="2505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The DFS Algorithm</a:t>
            </a:r>
          </a:p>
        </p:txBody>
      </p:sp>
    </p:spTree>
    <p:extLst>
      <p:ext uri="{BB962C8B-B14F-4D97-AF65-F5344CB8AC3E}">
        <p14:creationId xmlns:p14="http://schemas.microsoft.com/office/powerpoint/2010/main" val="16815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146300"/>
            <a:ext cx="3263900" cy="2046946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DFS</a:t>
            </a:r>
            <a:br>
              <a:rPr lang="en-US" sz="6600" dirty="0" smtClean="0"/>
            </a:br>
            <a:r>
              <a:rPr lang="en-US" sz="3600" dirty="0" smtClean="0"/>
              <a:t>example</a:t>
            </a:r>
            <a:endParaRPr lang="en-US" sz="6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86200" y="2243399"/>
            <a:ext cx="4318000" cy="205144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9pPr>
          </a:lstStyle>
          <a:p>
            <a:pPr marL="355600" indent="-355600" defTabSz="355600">
              <a:buFont typeface="Arial"/>
              <a:buChar char="•"/>
            </a:pPr>
            <a:r>
              <a:rPr lang="en-US" sz="3200" b="0" dirty="0" smtClean="0"/>
              <a:t>Start / end times</a:t>
            </a:r>
          </a:p>
          <a:p>
            <a:pPr marL="355600" indent="-355600" defTabSz="355600">
              <a:buFont typeface="Arial"/>
              <a:buChar char="•"/>
            </a:pPr>
            <a:r>
              <a:rPr lang="en-US" sz="3200" b="0" dirty="0" smtClean="0"/>
              <a:t>Classification of edges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9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dk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0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1/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1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778056" y="537284"/>
            <a:ext cx="3724768" cy="1465319"/>
          </a:xfrm>
          <a:prstGeom prst="wedgeRoundRectCallout">
            <a:avLst>
              <a:gd name="adj1" fmla="val -60388"/>
              <a:gd name="adj2" fmla="val 44455"/>
              <a:gd name="adj3" fmla="val 16667"/>
            </a:avLst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We begin at </a:t>
            </a:r>
            <a:r>
              <a:rPr lang="en-US" sz="2400" b="1" dirty="0">
                <a:solidFill>
                  <a:srgbClr val="5474FF"/>
                </a:solidFill>
                <a:latin typeface="Iowan Old Style Roman"/>
                <a:cs typeface="Iowan Old Style Roman"/>
              </a:rPr>
              <a:t>u</a:t>
            </a:r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 and mark its start time: 1.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1/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owan Old Style Roman"/>
                <a:cs typeface="Iowan Old Style Roman"/>
              </a:rPr>
              <a:t>2/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2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2668145" y="2704499"/>
            <a:ext cx="3108298" cy="824480"/>
          </a:xfrm>
          <a:prstGeom prst="wedgeRoundRectCallout">
            <a:avLst>
              <a:gd name="adj1" fmla="val -34571"/>
              <a:gd name="adj2" fmla="val -103037"/>
              <a:gd name="adj3" fmla="val 16667"/>
            </a:avLst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5474FF"/>
                </a:solidFill>
                <a:latin typeface="Iowan Old Style Roman"/>
                <a:cs typeface="Iowan Old Style Roman"/>
              </a:rPr>
              <a:t>This is a tree edge.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1/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owan Old Style Roman"/>
                <a:cs typeface="Iowan Old Style Roman"/>
              </a:rPr>
              <a:t>2/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3/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3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1/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owan Old Style Roman"/>
                <a:cs typeface="Iowan Old Style Roman"/>
              </a:rPr>
              <a:t>2/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4/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3/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4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1/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owan Old Style Roman"/>
                <a:cs typeface="Iowan Old Style Roman"/>
              </a:rPr>
              <a:t>2/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4/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3/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5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214048" y="3437157"/>
            <a:ext cx="3108298" cy="824480"/>
          </a:xfrm>
          <a:prstGeom prst="wedgeRoundRectCallout">
            <a:avLst>
              <a:gd name="adj1" fmla="val -38893"/>
              <a:gd name="adj2" fmla="val -88226"/>
              <a:gd name="adj3" fmla="val 16667"/>
            </a:avLst>
          </a:prstGeom>
          <a:solidFill>
            <a:srgbClr val="F8D8DB"/>
          </a:solidFill>
          <a:ln>
            <a:solidFill>
              <a:srgbClr val="FC3A4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C3A43"/>
                </a:solidFill>
                <a:latin typeface="Iowan Old Style Roman"/>
                <a:cs typeface="Iowan Old Style Roman"/>
              </a:rPr>
              <a:t>This is a back edge</a:t>
            </a:r>
            <a:endParaRPr lang="en-US" sz="2400" dirty="0">
              <a:solidFill>
                <a:srgbClr val="FC3A43"/>
              </a:solidFill>
              <a:latin typeface="Iowan Old Style Roman"/>
              <a:cs typeface="Iowan Old Style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1/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owan Old Style Roman"/>
                <a:cs typeface="Iowan Old Style Roman"/>
              </a:rPr>
              <a:t>2/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3/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5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687799" y="3106109"/>
            <a:ext cx="3770946" cy="824480"/>
          </a:xfrm>
          <a:prstGeom prst="wedgeRoundRectCallout">
            <a:avLst>
              <a:gd name="adj1" fmla="val -54216"/>
              <a:gd name="adj2" fmla="val 99867"/>
              <a:gd name="adj3" fmla="val 16667"/>
            </a:avLst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5474FF"/>
                </a:solidFill>
                <a:latin typeface="Iowan Old Style Roman"/>
                <a:cs typeface="Iowan Old Style Roman"/>
              </a:rPr>
              <a:t>x </a:t>
            </a:r>
            <a:r>
              <a:rPr lang="en-US" sz="2400" dirty="0" smtClean="0">
                <a:solidFill>
                  <a:srgbClr val="5474FF"/>
                </a:solidFill>
                <a:latin typeface="Iowan Old Style Roman"/>
                <a:cs typeface="Iowan Old Style Roman"/>
              </a:rPr>
              <a:t>finished at time 5</a:t>
            </a:r>
            <a:endParaRPr lang="en-US" sz="2400" dirty="0">
              <a:solidFill>
                <a:srgbClr val="5474FF"/>
              </a:solidFill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82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1/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owan Old Style Roman"/>
                <a:cs typeface="Iowan Old Style Roman"/>
              </a:rPr>
              <a:t>2/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6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6999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1/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/7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7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89256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63499"/>
            <a:ext cx="3378200" cy="26084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9400" y="63499"/>
            <a:ext cx="3837916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500" u="sng" dirty="0" smtClean="0">
                <a:latin typeface="Calibri"/>
                <a:cs typeface="Calibri"/>
              </a:rPr>
              <a:t>The DFS algorithm </a:t>
            </a:r>
          </a:p>
          <a:p>
            <a:r>
              <a:rPr lang="en-US" sz="2500" u="sng" dirty="0" smtClean="0">
                <a:latin typeface="Calibri"/>
                <a:cs typeface="Calibri"/>
              </a:rPr>
              <a:t>(using color and timestamp)</a:t>
            </a:r>
            <a:endParaRPr lang="en-US" sz="2500" u="sng" dirty="0" smtClean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2680969"/>
            <a:ext cx="9080500" cy="3813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1028700"/>
            <a:ext cx="2997200" cy="17964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4200" y="3098800"/>
            <a:ext cx="2082800" cy="711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" y="5765800"/>
            <a:ext cx="2082800" cy="711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3784600"/>
            <a:ext cx="2082800" cy="330200"/>
          </a:xfrm>
          <a:prstGeom prst="rect">
            <a:avLst/>
          </a:prstGeom>
          <a:noFill/>
          <a:ln>
            <a:solidFill>
              <a:srgbClr val="008380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" y="5448300"/>
            <a:ext cx="2324100" cy="330200"/>
          </a:xfrm>
          <a:prstGeom prst="rect">
            <a:avLst/>
          </a:prstGeom>
          <a:noFill/>
          <a:ln>
            <a:solidFill>
              <a:srgbClr val="008380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814837"/>
              </p:ext>
            </p:extLst>
          </p:nvPr>
        </p:nvGraphicFramePr>
        <p:xfrm>
          <a:off x="6730999" y="1701800"/>
          <a:ext cx="2320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1092200" imgH="203200" progId="Equation.3">
                  <p:embed/>
                </p:oleObj>
              </mc:Choice>
              <mc:Fallback>
                <p:oleObj name="Equation" r:id="rId6" imgW="1092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30999" y="1701800"/>
                        <a:ext cx="23209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028700" y="762000"/>
            <a:ext cx="2082800" cy="330200"/>
          </a:xfrm>
          <a:prstGeom prst="rect">
            <a:avLst/>
          </a:prstGeom>
          <a:noFill/>
          <a:ln>
            <a:solidFill>
              <a:srgbClr val="008380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06900" y="3581400"/>
            <a:ext cx="1653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0000"/>
                </a:solidFill>
                <a:latin typeface="Calibri"/>
                <a:cs typeface="Calibri"/>
              </a:rPr>
              <a:t>timestamps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2171700" y="3632200"/>
            <a:ext cx="2108200" cy="139700"/>
          </a:xfrm>
          <a:prstGeom prst="straightConnector1">
            <a:avLst/>
          </a:prstGeom>
          <a:solidFill>
            <a:srgbClr val="FFFF66"/>
          </a:solidFill>
          <a:ln w="12700" cap="flat" cmpd="sng" algn="ctr">
            <a:solidFill>
              <a:srgbClr val="CC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2413000" y="3860800"/>
            <a:ext cx="2006600" cy="2527300"/>
          </a:xfrm>
          <a:prstGeom prst="straightConnector1">
            <a:avLst/>
          </a:prstGeom>
          <a:solidFill>
            <a:srgbClr val="FFFF66"/>
          </a:solidFill>
          <a:ln w="12700" cap="flat" cmpd="sng" algn="ctr">
            <a:solidFill>
              <a:srgbClr val="CC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526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solidFill>
              <a:srgbClr val="84E514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1/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/7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8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2181241" y="2552098"/>
            <a:ext cx="3770946" cy="824480"/>
          </a:xfrm>
          <a:prstGeom prst="wedgeRoundRectCallout">
            <a:avLst>
              <a:gd name="adj1" fmla="val -54216"/>
              <a:gd name="adj2" fmla="val 99867"/>
              <a:gd name="adj3" fmla="val 16667"/>
            </a:avLst>
          </a:prstGeom>
          <a:solidFill>
            <a:srgbClr val="F0FFDD"/>
          </a:solidFill>
          <a:ln>
            <a:solidFill>
              <a:srgbClr val="84E5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4E514"/>
                </a:solidFill>
                <a:latin typeface="Iowan Old Style Roman"/>
                <a:cs typeface="Iowan Old Style Roman"/>
              </a:rPr>
              <a:t>This is a forward edge.</a:t>
            </a:r>
            <a:endParaRPr lang="en-US" sz="2400" dirty="0">
              <a:solidFill>
                <a:srgbClr val="84E514"/>
              </a:solidFill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743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solidFill>
              <a:srgbClr val="84E514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/8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/7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8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7166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solidFill>
              <a:srgbClr val="84E514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/8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/7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9/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9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1509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solidFill>
              <a:srgbClr val="84E514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solidFill>
              <a:srgbClr val="FEC309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/8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/7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9/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5810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9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1303033" y="2967272"/>
            <a:ext cx="3770946" cy="824480"/>
          </a:xfrm>
          <a:prstGeom prst="wedgeRoundRectCallout">
            <a:avLst>
              <a:gd name="adj1" fmla="val 67229"/>
              <a:gd name="adj2" fmla="val 3598"/>
              <a:gd name="adj3" fmla="val 16667"/>
            </a:avLst>
          </a:prstGeom>
          <a:solidFill>
            <a:srgbClr val="FFF9E0"/>
          </a:solidFill>
          <a:ln>
            <a:solidFill>
              <a:srgbClr val="FEC3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EC309"/>
                </a:solidFill>
                <a:latin typeface="Iowan Old Style Roman"/>
                <a:cs typeface="Iowan Old Style Roman"/>
              </a:rPr>
              <a:t>This is a cross edge.</a:t>
            </a:r>
            <a:endParaRPr lang="en-US" sz="2400" dirty="0">
              <a:solidFill>
                <a:srgbClr val="FEC309"/>
              </a:solidFill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5835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solidFill>
              <a:srgbClr val="84E514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solidFill>
              <a:srgbClr val="FEC309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/8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/7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9/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10/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809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10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0550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solidFill>
              <a:srgbClr val="84E514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solidFill>
              <a:srgbClr val="FEC309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/8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/7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9/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10/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809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10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6006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solidFill>
              <a:srgbClr val="84E514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solidFill>
              <a:srgbClr val="FEC309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/8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/7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Iowan Old Style Roman"/>
                <a:cs typeface="Iowan Old Style Roman"/>
              </a:rPr>
              <a:t>9/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Iowan Old Style Roman"/>
                <a:cs typeface="Iowan Old Style Roman"/>
              </a:rPr>
              <a:t>10/11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809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11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599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solidFill>
              <a:srgbClr val="84E514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solidFill>
              <a:srgbClr val="FEC309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/8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/7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Iowan Old Style Roman"/>
                <a:cs typeface="Iowan Old Style Roman"/>
              </a:rPr>
              <a:t>9</a:t>
            </a:r>
            <a:r>
              <a:rPr lang="en-US" sz="26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/12</a:t>
            </a:r>
            <a:endParaRPr lang="en-US" sz="26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Iowan Old Style Roman"/>
                <a:cs typeface="Iowan Old Style Roman"/>
              </a:rPr>
              <a:t>10/11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809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12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0084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31853" y="2552098"/>
            <a:ext cx="0" cy="1617719"/>
          </a:xfrm>
          <a:prstGeom prst="straightConnector1">
            <a:avLst/>
          </a:prstGeom>
          <a:ln>
            <a:solidFill>
              <a:srgbClr val="84E514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69197" y="2442201"/>
            <a:ext cx="1697517" cy="1819436"/>
          </a:xfrm>
          <a:prstGeom prst="straightConnector1">
            <a:avLst/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73979" y="2442201"/>
            <a:ext cx="1697517" cy="1819436"/>
          </a:xfrm>
          <a:prstGeom prst="straightConnector1">
            <a:avLst/>
          </a:prstGeom>
          <a:ln>
            <a:solidFill>
              <a:srgbClr val="FEC309"/>
            </a:solidFill>
            <a:headEnd type="stealth" w="lg" len="lg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7" idx="0"/>
            <a:endCxn id="37" idx="3"/>
          </p:cNvCxnSpPr>
          <p:nvPr/>
        </p:nvCxnSpPr>
        <p:spPr>
          <a:xfrm rot="16200000" flipH="1">
            <a:off x="7439890" y="4044618"/>
            <a:ext cx="421280" cy="671679"/>
          </a:xfrm>
          <a:prstGeom prst="curvedConnector4">
            <a:avLst>
              <a:gd name="adj1" fmla="val -161509"/>
              <a:gd name="adj2" fmla="val 175852"/>
            </a:avLst>
          </a:prstGeom>
          <a:ln>
            <a:solidFill>
              <a:srgbClr val="FC3A43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/8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/7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Iowan Old Style Roman"/>
                <a:cs typeface="Iowan Old Style Roman"/>
              </a:rPr>
              <a:t>9</a:t>
            </a:r>
            <a:r>
              <a:rPr lang="en-US" sz="26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/12</a:t>
            </a:r>
            <a:endParaRPr lang="en-US" sz="26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Iowan Old Style Roman"/>
                <a:cs typeface="Iowan Old Style Roman"/>
              </a:rPr>
              <a:t>10/11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397" y="6038099"/>
            <a:ext cx="1809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Time: 12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5100036" y="5069731"/>
            <a:ext cx="3724768" cy="1465319"/>
          </a:xfrm>
          <a:prstGeom prst="wedgeRoundRectCallout">
            <a:avLst>
              <a:gd name="adj1" fmla="val -49896"/>
              <a:gd name="adj2" fmla="val 23622"/>
              <a:gd name="adj3" fmla="val 16667"/>
            </a:avLst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5474FF"/>
                </a:solidFill>
                <a:latin typeface="Iowan Old Style Roman"/>
                <a:cs typeface="Iowan Old Style Roman"/>
              </a:rPr>
              <a:t>The search is now complete.</a:t>
            </a:r>
            <a:endParaRPr lang="en-US" sz="2400" dirty="0">
              <a:solidFill>
                <a:srgbClr val="5474FF"/>
              </a:solidFill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67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3"/>
            <a:endCxn id="31" idx="1"/>
          </p:cNvCxnSpPr>
          <p:nvPr/>
        </p:nvCxnSpPr>
        <p:spPr>
          <a:xfrm>
            <a:off x="2503532" y="2130819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5" idx="0"/>
          </p:cNvCxnSpPr>
          <p:nvPr/>
        </p:nvCxnSpPr>
        <p:spPr>
          <a:xfrm>
            <a:off x="4573272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34" idx="3"/>
          </p:cNvCxnSpPr>
          <p:nvPr/>
        </p:nvCxnSpPr>
        <p:spPr>
          <a:xfrm flipH="1">
            <a:off x="2503532" y="4591097"/>
            <a:ext cx="1398060" cy="0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4691" y="2552098"/>
            <a:ext cx="0" cy="1617719"/>
          </a:xfrm>
          <a:prstGeom prst="straightConnector1">
            <a:avLst/>
          </a:prstGeom>
          <a:ln>
            <a:solidFill>
              <a:srgbClr val="5474FF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60173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/8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01592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/7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43011" y="1709539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Iowan Old Style Roman"/>
                <a:cs typeface="Iowan Old Style Roman"/>
              </a:rPr>
              <a:t>9</a:t>
            </a:r>
            <a:r>
              <a:rPr lang="en-US" sz="26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/12</a:t>
            </a:r>
            <a:endParaRPr lang="en-US" sz="26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0173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4/5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01592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owan Old Style Roman"/>
                <a:cs typeface="Iowan Old Style Roman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Iowan Old Style Roman"/>
                <a:cs typeface="Iowan Old Style Roman"/>
              </a:rPr>
              <a:t>/6</a:t>
            </a:r>
            <a:endParaRPr lang="en-US" sz="3200" dirty="0">
              <a:solidFill>
                <a:schemeClr val="bg1"/>
              </a:solidFill>
              <a:latin typeface="Iowan Old Style Roman"/>
              <a:cs typeface="Iowan Old Style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3011" y="4169817"/>
            <a:ext cx="1343359" cy="8425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5474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Iowan Old Style Roman"/>
                <a:cs typeface="Iowan Old Style Roman"/>
              </a:rPr>
              <a:t>10/11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17692" y="989091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u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78347" y="989091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57" y="989091"/>
            <a:ext cx="505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w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17692" y="5012376"/>
            <a:ext cx="4026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x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347" y="5012376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owan Old Style Roman"/>
                <a:cs typeface="Iowan Old Style Roman"/>
              </a:rPr>
              <a:t>y</a:t>
            </a:r>
            <a:endParaRPr lang="en-US" sz="3200" dirty="0">
              <a:latin typeface="Iowan Old Style Roman"/>
              <a:cs typeface="Iowan Old Style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2057" y="5012376"/>
            <a:ext cx="378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owan Old Style Roman"/>
                <a:cs typeface="Iowan Old Style Roman"/>
              </a:rPr>
              <a:t>z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177800" y="190500"/>
            <a:ext cx="5626100" cy="914400"/>
          </a:xfrm>
          <a:prstGeom prst="wedgeRoundRectCallout">
            <a:avLst>
              <a:gd name="adj1" fmla="val -49896"/>
              <a:gd name="adj2" fmla="val 23622"/>
              <a:gd name="adj3" fmla="val 16667"/>
            </a:avLst>
          </a:prstGeom>
          <a:solidFill>
            <a:srgbClr val="E8EFFF"/>
          </a:solidFill>
          <a:ln>
            <a:solidFill>
              <a:srgbClr val="5474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5474FF"/>
                </a:solidFill>
                <a:latin typeface="Iowan Old Style Roman"/>
                <a:cs typeface="Iowan Old Style Roman"/>
              </a:rPr>
              <a:t>With only tree edges visible, we can see that this DFS path has two trees.</a:t>
            </a:r>
            <a:endParaRPr lang="en-US" sz="2400" dirty="0">
              <a:solidFill>
                <a:srgbClr val="5474FF"/>
              </a:solidFill>
              <a:latin typeface="Iowan Old Style Roman"/>
              <a:cs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6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29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Properties of DFS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2" y="774700"/>
            <a:ext cx="5091740" cy="222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2" y="3124200"/>
            <a:ext cx="4752798" cy="2762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713" y="3378200"/>
            <a:ext cx="4028887" cy="23495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04858"/>
              </p:ext>
            </p:extLst>
          </p:nvPr>
        </p:nvGraphicFramePr>
        <p:xfrm>
          <a:off x="5486400" y="541338"/>
          <a:ext cx="3575050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1854200" imgH="1092200" progId="Equation.3">
                  <p:embed/>
                </p:oleObj>
              </mc:Choice>
              <mc:Fallback>
                <p:oleObj name="Equation" r:id="rId6" imgW="1854200" imgH="1092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541338"/>
                        <a:ext cx="3575050" cy="210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73900" y="5156200"/>
            <a:ext cx="1705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DF forest</a:t>
            </a:r>
          </a:p>
          <a:p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&gt;1 trees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179640" y="575280"/>
              <a:ext cx="3664080" cy="4412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600" y="572040"/>
                <a:ext cx="3673080" cy="44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2444760" y="4058640"/>
              <a:ext cx="1352880" cy="7243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0080" y="4056120"/>
                <a:ext cx="13608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223520" y="3490920"/>
              <a:ext cx="349920" cy="3110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0640" y="3488400"/>
                <a:ext cx="356040" cy="3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4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Exercise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12512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“I don’t want to wear socks first! I want something else first! </a:t>
            </a:r>
          </a:p>
          <a:p>
            <a:r>
              <a:rPr lang="en-US" dirty="0" smtClean="0"/>
              <a:t>… ok … let’s use it as an exercise</a:t>
            </a:r>
          </a:p>
        </p:txBody>
      </p:sp>
      <p:pic>
        <p:nvPicPr>
          <p:cNvPr id="3" name="Picture 2" descr="Screen Shot 2015-10-20 at 12.1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4" y="2228273"/>
            <a:ext cx="6035700" cy="28199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" y="5255258"/>
            <a:ext cx="8623300" cy="98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1251227"/>
          </a:xfrm>
        </p:spPr>
        <p:txBody>
          <a:bodyPr>
            <a:normAutofit/>
          </a:bodyPr>
          <a:lstStyle/>
          <a:p>
            <a:r>
              <a:rPr lang="en-US" dirty="0" smtClean="0"/>
              <a:t>1) Start a DFS from undershorts / socks / watch</a:t>
            </a:r>
          </a:p>
          <a:p>
            <a:r>
              <a:rPr lang="en-US" dirty="0" smtClean="0"/>
              <a:t>2) Do a topological sort with that DFS</a:t>
            </a:r>
          </a:p>
        </p:txBody>
      </p:sp>
      <p:pic>
        <p:nvPicPr>
          <p:cNvPr id="3" name="Picture 2" descr="Screen Shot 2015-10-20 at 12.1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4" y="2228273"/>
            <a:ext cx="7747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Content Placeholder 4" descr="Screen Shot 2015-10-20 at 12.16.5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32" y="213820"/>
            <a:ext cx="2744567" cy="12822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78960" y="1483920"/>
              <a:ext cx="8239680" cy="4817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720" y="1479240"/>
                <a:ext cx="8246520" cy="48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70720" y="162000"/>
              <a:ext cx="4381920" cy="689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320" y="156960"/>
                <a:ext cx="4392720" cy="6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0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10203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from A, construct the DFS of the follow. </a:t>
            </a:r>
          </a:p>
          <a:p>
            <a:r>
              <a:rPr lang="en-US" dirty="0" smtClean="0"/>
              <a:t>Do a Topological search</a:t>
            </a:r>
            <a:endParaRPr lang="en-US" dirty="0"/>
          </a:p>
        </p:txBody>
      </p:sp>
      <p:pic>
        <p:nvPicPr>
          <p:cNvPr id="7" name="Picture 6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3" y="2274453"/>
            <a:ext cx="3345731" cy="33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Unknown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5" y="1639454"/>
            <a:ext cx="4422207" cy="39139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645" y="993062"/>
            <a:ext cx="611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One POSSIBLE answer of the DFS tree traversal: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045" y="5694371"/>
            <a:ext cx="583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One POSSIBLE answer of the topological sort:</a:t>
            </a:r>
          </a:p>
          <a:p>
            <a:r>
              <a:rPr lang="en-US" sz="2400" dirty="0" smtClean="0"/>
              <a:t>A C D B E H F G </a:t>
            </a:r>
          </a:p>
        </p:txBody>
      </p:sp>
    </p:spTree>
    <p:extLst>
      <p:ext uri="{BB962C8B-B14F-4D97-AF65-F5344CB8AC3E}">
        <p14:creationId xmlns:p14="http://schemas.microsoft.com/office/powerpoint/2010/main" val="19647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00" y="27940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Cycle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300" y="966351"/>
            <a:ext cx="69172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Graph G has a cycle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  <a:cs typeface="Calibri"/>
              </a:rPr>
              <a:t>iff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DFS </a:t>
            </a:r>
            <a:r>
              <a:rPr lang="en-US" sz="2800" b="1" u="sng" dirty="0" smtClean="0">
                <a:solidFill>
                  <a:srgbClr val="000000"/>
                </a:solidFill>
                <a:latin typeface="Calibri"/>
                <a:cs typeface="Calibri"/>
              </a:rPr>
              <a:t>has a back edge</a:t>
            </a:r>
          </a:p>
          <a:p>
            <a:pPr marL="457200" indent="-457200">
              <a:buFont typeface="Arial"/>
              <a:buChar char="•"/>
            </a:pPr>
            <a:endParaRPr lang="en-US" sz="2800" b="1" u="sng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b="1" u="sng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altLang="zh-TW" sz="2800" dirty="0" smtClean="0">
                <a:solidFill>
                  <a:srgbClr val="000000"/>
                </a:solidFill>
                <a:latin typeface="Calibri"/>
                <a:cs typeface="Calibri"/>
              </a:rPr>
              <a:t>Directed Acyclic Graph = DAG</a:t>
            </a: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08280" y="1412640"/>
              <a:ext cx="5947560" cy="455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400" y="1410120"/>
                <a:ext cx="5955480" cy="4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6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317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Topological sort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400" y="1181100"/>
            <a:ext cx="5124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Topological sort of a DAG </a:t>
            </a:r>
            <a:r>
              <a:rPr lang="en-US" sz="2800" i="1" dirty="0" smtClean="0">
                <a:latin typeface="Calibri"/>
                <a:cs typeface="Calibri"/>
              </a:rPr>
              <a:t>G</a:t>
            </a:r>
            <a:r>
              <a:rPr lang="en-US" sz="2800" dirty="0" smtClean="0">
                <a:latin typeface="Calibri"/>
                <a:cs typeface="Calibri"/>
              </a:rPr>
              <a:t>=(</a:t>
            </a:r>
            <a:r>
              <a:rPr lang="en-US" sz="2800" i="1" dirty="0" smtClean="0">
                <a:latin typeface="Calibri"/>
                <a:cs typeface="Calibri"/>
              </a:rPr>
              <a:t>V</a:t>
            </a:r>
            <a:r>
              <a:rPr lang="en-US" sz="2800" dirty="0" smtClean="0">
                <a:latin typeface="Calibri"/>
                <a:cs typeface="Calibri"/>
              </a:rPr>
              <a:t>,</a:t>
            </a:r>
            <a:r>
              <a:rPr lang="en-US" sz="2800" i="1" dirty="0" smtClean="0">
                <a:latin typeface="Calibri"/>
                <a:cs typeface="Calibri"/>
              </a:rPr>
              <a:t>E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  <a:endParaRPr lang="en-US" sz="2800" i="1" dirty="0" smtClean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00" y="2205182"/>
            <a:ext cx="87511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Calibri"/>
                <a:cs typeface="Calibri"/>
              </a:rPr>
              <a:t>Run DFS(G), compute finishing times of nodes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/>
                <a:cs typeface="Calibri"/>
              </a:rPr>
              <a:t>Output the nodes in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decreasing order of finishing times</a:t>
            </a:r>
          </a:p>
        </p:txBody>
      </p:sp>
    </p:spTree>
    <p:extLst>
      <p:ext uri="{BB962C8B-B14F-4D97-AF65-F5344CB8AC3E}">
        <p14:creationId xmlns:p14="http://schemas.microsoft.com/office/powerpoint/2010/main" val="23453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26" y="558800"/>
            <a:ext cx="6479873" cy="3027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831386"/>
            <a:ext cx="8623300" cy="985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273" y="69349"/>
            <a:ext cx="701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Graph – relationship between clothing procedures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400" y="5001568"/>
            <a:ext cx="705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Topological sort – a workable sequence of clothing</a:t>
            </a:r>
          </a:p>
        </p:txBody>
      </p:sp>
    </p:spTree>
    <p:extLst>
      <p:ext uri="{BB962C8B-B14F-4D97-AF65-F5344CB8AC3E}">
        <p14:creationId xmlns:p14="http://schemas.microsoft.com/office/powerpoint/2010/main" val="27230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99150" y="762000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4"/>
            <a:endCxn id="9" idx="0"/>
          </p:cNvCxnSpPr>
          <p:nvPr/>
        </p:nvCxnSpPr>
        <p:spPr>
          <a:xfrm>
            <a:off x="6350000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25900" y="3725334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d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7772400" y="3725334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468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b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6252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e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775" y="2243667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>
                <a:latin typeface="Iowan Old Style Roman"/>
                <a:cs typeface="Iowan Old Style Roman"/>
              </a:rPr>
              <a:t>a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5775" y="5207000"/>
            <a:ext cx="901700" cy="90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93600"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Iowan Old Style Roman"/>
                <a:ea typeface="+mn-ea"/>
                <a:cs typeface="Iowan Old Style Roman"/>
              </a:rPr>
              <a:t>c</a:t>
            </a:r>
            <a:endParaRPr lang="en-US" dirty="0">
              <a:solidFill>
                <a:schemeClr val="dk1"/>
              </a:solidFill>
              <a:latin typeface="Iowan Old Style Roman"/>
              <a:ea typeface="+mn-ea"/>
              <a:cs typeface="Iowan Old Style Roman"/>
            </a:endParaRPr>
          </a:p>
        </p:txBody>
      </p:sp>
      <p:cxnSp>
        <p:nvCxnSpPr>
          <p:cNvPr id="16" name="Straight Arrow Connector 15"/>
          <p:cNvCxnSpPr>
            <a:stCxn id="2" idx="4"/>
            <a:endCxn id="6" idx="0"/>
          </p:cNvCxnSpPr>
          <p:nvPr/>
        </p:nvCxnSpPr>
        <p:spPr>
          <a:xfrm flipH="1">
            <a:off x="5413375" y="1663700"/>
            <a:ext cx="936625" cy="57996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8" idx="0"/>
          </p:cNvCxnSpPr>
          <p:nvPr/>
        </p:nvCxnSpPr>
        <p:spPr>
          <a:xfrm>
            <a:off x="7605424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0"/>
          </p:cNvCxnSpPr>
          <p:nvPr/>
        </p:nvCxnSpPr>
        <p:spPr>
          <a:xfrm flipH="1">
            <a:off x="4476750" y="3013316"/>
            <a:ext cx="617826" cy="7120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flipH="1">
            <a:off x="7605424" y="4627034"/>
            <a:ext cx="617826" cy="7120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7" idx="5"/>
          </p:cNvCxnSpPr>
          <p:nvPr/>
        </p:nvCxnSpPr>
        <p:spPr>
          <a:xfrm flipH="1" flipV="1">
            <a:off x="4795549" y="4494983"/>
            <a:ext cx="2172277" cy="84406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>
          <a:xfrm>
            <a:off x="4927600" y="4176184"/>
            <a:ext cx="284480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9" idx="2"/>
          </p:cNvCxnSpPr>
          <p:nvPr/>
        </p:nvCxnSpPr>
        <p:spPr>
          <a:xfrm>
            <a:off x="5864225" y="2694517"/>
            <a:ext cx="97155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7" idx="7"/>
          </p:cNvCxnSpPr>
          <p:nvPr/>
        </p:nvCxnSpPr>
        <p:spPr>
          <a:xfrm flipH="1">
            <a:off x="4795549" y="3013316"/>
            <a:ext cx="2172277" cy="84406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393700" y="2413000"/>
            <a:ext cx="3263900" cy="20469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-108" charset="0"/>
              </a:defRPr>
            </a:lvl9pPr>
          </a:lstStyle>
          <a:p>
            <a:pPr algn="ctr"/>
            <a:r>
              <a:rPr lang="en-US" sz="3500" dirty="0" smtClean="0"/>
              <a:t>TOPOLOGICAL</a:t>
            </a:r>
          </a:p>
          <a:p>
            <a:pPr algn="ctr"/>
            <a:r>
              <a:rPr lang="en-US" sz="10400" dirty="0" smtClean="0"/>
              <a:t>SORT</a:t>
            </a:r>
            <a:endParaRPr lang="en-US" sz="6600" dirty="0"/>
          </a:p>
        </p:txBody>
      </p:sp>
      <p:cxnSp>
        <p:nvCxnSpPr>
          <p:cNvPr id="11" name="Curved Connector 10"/>
          <p:cNvCxnSpPr>
            <a:stCxn id="8" idx="7"/>
            <a:endCxn id="2" idx="6"/>
          </p:cNvCxnSpPr>
          <p:nvPr/>
        </p:nvCxnSpPr>
        <p:spPr bwMode="auto">
          <a:xfrm rot="16200000" flipV="1">
            <a:off x="6349183" y="1664518"/>
            <a:ext cx="2644535" cy="1741199"/>
          </a:xfrm>
          <a:prstGeom prst="curvedConnector2">
            <a:avLst/>
          </a:prstGeom>
          <a:ln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11469</TotalTime>
  <Words>941</Words>
  <Application>Microsoft Office PowerPoint</Application>
  <PresentationFormat>On-screen Show (4:3)</PresentationFormat>
  <Paragraphs>507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Iowan Old Style Roman</vt:lpstr>
      <vt:lpstr>新細明體</vt:lpstr>
      <vt:lpstr>Arial</vt:lpstr>
      <vt:lpstr>Calibri</vt:lpstr>
      <vt:lpstr>Office Theme</vt:lpstr>
      <vt:lpstr>Equation</vt:lpstr>
      <vt:lpstr>L06.02 Depth-First-Search (DFS),  Topological sort</vt:lpstr>
      <vt:lpstr>1. 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Background of Exercise 1</vt:lpstr>
      <vt:lpstr>Exercise 1</vt:lpstr>
      <vt:lpstr>PowerPoint Presentation</vt:lpstr>
      <vt:lpstr>Exercise 2</vt:lpstr>
      <vt:lpstr>Exercise 2 answer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284</cp:revision>
  <dcterms:created xsi:type="dcterms:W3CDTF">2014-08-07T07:57:10Z</dcterms:created>
  <dcterms:modified xsi:type="dcterms:W3CDTF">2015-10-20T09:12:08Z</dcterms:modified>
</cp:coreProperties>
</file>