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1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1C76-D35C-DE4C-9B7C-7B068E41B55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98FA-C8F2-A943-9FFC-3205AB3D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480" y="995680"/>
            <a:ext cx="6841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Fig. 22.4 CLRS</a:t>
            </a:r>
            <a:endParaRPr lang="en-US" sz="3200" dirty="0" smtClean="0">
              <a:solidFill>
                <a:srgbClr val="0000FF"/>
              </a:solidFill>
            </a:endParaRPr>
          </a:p>
          <a:p>
            <a:r>
              <a:rPr lang="en-US" sz="3200" dirty="0" smtClean="0">
                <a:solidFill>
                  <a:srgbClr val="0000FF"/>
                </a:solidFill>
              </a:rPr>
              <a:t>The progress of DFS on a directed graph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7019"/>
            <a:ext cx="2411410" cy="1480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60" y="241316"/>
            <a:ext cx="2448560" cy="1526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320" y="233412"/>
            <a:ext cx="2524760" cy="1534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1963420"/>
            <a:ext cx="2411410" cy="1410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440" y="1917262"/>
            <a:ext cx="2519680" cy="1473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440" y="1871682"/>
            <a:ext cx="2473960" cy="1502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3660141"/>
            <a:ext cx="2397760" cy="1444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0560" y="3585881"/>
            <a:ext cx="2519667" cy="1518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440" y="3585881"/>
            <a:ext cx="2481580" cy="14834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59" y="5252229"/>
            <a:ext cx="2417877" cy="1494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1248" y="5208541"/>
            <a:ext cx="2540111" cy="15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69240"/>
            <a:ext cx="2697480" cy="165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636"/>
            <a:ext cx="2760980" cy="170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54042"/>
            <a:ext cx="2804160" cy="1717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01" y="2209800"/>
            <a:ext cx="2725869" cy="165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080" y="2131660"/>
            <a:ext cx="2941320" cy="1729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2098606"/>
            <a:ext cx="2908300" cy="17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6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Simon Lui</cp:lastModifiedBy>
  <cp:revision>3</cp:revision>
  <dcterms:created xsi:type="dcterms:W3CDTF">2014-03-01T08:21:36Z</dcterms:created>
  <dcterms:modified xsi:type="dcterms:W3CDTF">2015-10-19T15:38:16Z</dcterms:modified>
</cp:coreProperties>
</file>