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8" r:id="rId10"/>
    <p:sldId id="319" r:id="rId11"/>
    <p:sldId id="320" r:id="rId12"/>
    <p:sldId id="316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2702" autoAdjust="0"/>
  </p:normalViewPr>
  <p:slideViewPr>
    <p:cSldViewPr snapToGrid="0" snapToObjects="1">
      <p:cViewPr varScale="1">
        <p:scale>
          <a:sx n="101" d="100"/>
          <a:sy n="101" d="100"/>
        </p:scale>
        <p:origin x="952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22-Nov-15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21T16:26:19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14111 4456 10 0,'3'-8'5'0,"-6"21"1"0,3-13 6 16,0-5-11-16,0 2 1 0,0 11 1 0,0 0 0 16,0 18-3-16,0-7 0 15,3 15 2-15,-3-7 0 16,0 10-1-16,0-8 1 16,3-3-1-16,-3-5 0 15,0 1-2-15,0-7 0 16,0-1-4-16,0-1 1 15,6-10-2-15,-3-1 0 16</inkml:trace>
  <inkml:trace contextRef="#ctx0" brushRef="#br0" timeOffset="2162.8359">14819 4982 10 0,'-18'-3'5'0,"-3"-18"2"0,15 16 6 0,-5-6-12 16,-4 1 0-16,-3 5 1 16,0-3 1-16,-6 2-3 15,-3 4 0-15,-5-1 2 16,-4-2 0-16,0 5-1 16,0-3 1-16,1 8-1 15,-1-2 1-15,0 2-1 16,-2 3 0-16,5 3 0 15,0-3 0-15,0 5-1 16,1 3 1-16,-4 2-1 16,6 6 0-16,0 0 0 15,4 2 0-15,-1 1 0 16,3-1 0-16,3-2 0 16,0 0 0-16,3 2 0 0,1 6 0 15,2 0 0-15,-3-6 0 16,3 9 0-16,3 7 1 15,3 3 0-15,0-3 1 16,3 3-1-16,0-5 0 16,3 0 0-16,0 0 1 15,3 2-1-15,3-5 0 16,0-3-1-16,3-10 1 16,3 10-1-16,0-7 1 15,0 2-1-15,9 3 1 16,6-3-1-16,-3 3 1 0,-1-6-1 15,4 3 1-15,0-2-1 16,0-4 1-16,0-1-1 16,-4-6 1-16,1-1-1 15,3-1 0-15,3-4 0 16,0-2 1-16,-1-3-1 16,1 1 1-16,3-1-1 15,-3 0 0-15,3-2 0 16,5 0 1-16,-5-1-1 15,3 1 0-15,-3 0 0 16,-1-6 1-16,-2 3-1 16,0 0 1-16,-3-3-1 15,0-2 0-15,2-6 0 16,1 3 1-16,0-5-1 16,0 0 0-16,-1-3-1 15,-2 6 1-15,3-9 0 0,0-2 0 16,-3-3-1-16,-1-5 1 15,-2 5 0-15,-3-2 0 16,3 5 0-16,-3-1 0 16,-3-1 0-16,3 1 0 15,-6 1 0-15,-1-3 0 16,-2 1 0-16,0 4 1 16,-3-10-1-16,-3 5 0 15,3-2 0-15,0 2 1 0,-3-3-1 16,0-2 0-16,-3 5 0 15,0-2 0-15,3-3 0 16,0 2 0-16,-3 1 0 16,3 5 0-16,-6-3 0 15,0 6 0-15,0-6 0 16,0 5 0-16,0 1 0 16,0-1 0-16,0 3 0 15,3 0 0-15,-6 0-1 16,3 6 1-16,-3-1 0 15,3 1 0-15,0-1 0 16,-3 1 0-16,0-1-1 16,0-2 1-16,3 0 0 15,1-1 0-15,-4 1-1 16,0-3 1-16,3 3 0 16,-3 2 0-16,0 1 0 0,0-1 0 15,0 6-1 1,-3-6 1-16,0 3-1 0,-3-5 1 15,3 0-1-15,0 0 0 16,0 2-1-16,0-2 0 16,-3-3-2-16,1-5 0 15,-4 5-5-15,0 5 0 16</inkml:trace>
  <inkml:trace contextRef="#ctx0" brushRef="#br0" timeOffset="4820.6477">17736 4622 7 0,'-3'-5'3'0,"15"-6"0"15,-9 9 4-15,6-6-6 16,0 3 0-16,9 7 1 16,-6-2 0-1,8 5-2-15,-2 1 0 0,-3-1 2 16,-3 0 0-16,0 6-1 16,-3-3 1-16,-6 10-1 15,0-4 1-15,-6 4-2 16,0-5 1-16,-9 3 0 15,3-3 0-15,-9 6 0 16,3-8 0-16,-2 2-1 16,2-3 0-16,-6 1 0 15,3-3 1-15,3 0-1 16,3-3 1-16,3 0-1 16,0 1 1-16,6-1-1 15,0-2 1-15,12-3 0 16,-3 0 0-16,12-3 0 15,-3 0 0-15,15 3-1 16,-6 0 1-16,-4 0 0 0,-2 0 0 16,0 0-1-16,-3 0 0 15,0 0-2-15,-3 0 1 16,-3 0-4-16,0 0 0 16,3 0-2-16,-4 0 1 15</inkml:trace>
  <inkml:trace contextRef="#ctx0" brushRef="#br0" timeOffset="7237.3722">18620 5162 6 0,'-15'-16'3'0,"-3"14"1"0,12-1 2 15,0-2-6 1,-2-1 1-16,-4 1 0 0,-3 0 1 15,0-3-2-15,0 5 1 16,-3-2 1-16,3 7 0 16,-3 1 0-16,1 0 0 15,2 5 0-15,0 0 0 16,-3 2-1-16,0 3 1 16,-3-2-1-16,-3 2 0 15,4-5-1-15,-1 0 1 16,-3 3-1-16,0 2 1 15,3 0-1-15,3 6 1 0,1-3-1 16,2 2 1 0,3 1 0-1,0-9 0-15,0 6 0 16,3 0 0-16,0 0-1 0,0-3 1 16,0 19 0-16,3-8 0 15,-3 5-1-15,3-8 1 16,0 16 0-16,3-11 0 15,0 3 0-15,1-5 0 16,2 8 0-16,0-8 0 16,5 8-1-16,-2-6 1 15,3 6 0-15,0-6 0 16,3 3 0-16,-3-5 0 16,3 11 0-16,0-9 0 0,9 3 0 15,-6-8 0-15,12 6-1 16,-6-6 1-16,11 13-1 15,-8-10 1-15,3 0-1 16,-3-6 0-16,0-2 0 16,-4-5 1-16,1-3-1 15,3 0 1-15,0 0-1 16,0-3 0-16,3 3 0 16,-1-3 0-16,4 1 0 15,0-4 0-15,-3 4 0 16,0-4 0-16,2-2 0 15,1 0 1-15,0 0-1 16,-3-2 0-16,0 2 0 16,-1 0 1-16,1 0-1 15,-3-3 0-15,-3-5 0 16,0 0 1-16,0-5-1 16,0 0 1-16,2-6-1 0,-2 3 1 15,0-2-1-15,0-1 0 16,0 1 0-16,-3-1 1 15,0-5-1-15,-3 8 1 16,2-7-1-16,-2-1 1 16,0 3-1-16,0-1 0 15,0 4 0-15,-3-6 1 16,0 3-1-16,0-3 1 16,-6 3-1-16,0 8 0 0,-3-6 0 15,0-2 1-15,0 0-1 16,0 0 1-16,-3-3-2 15,3 0 1-15,-3 0 0 16,3 6 1-16,-6-3-2 16,3-1 1-16,0 4 0 15,0 2 0-15,-3-5 0 16,0 0 1-16,0 2-2 16,0 3 1-16,0 0 0 15,0 6 0-15,-3-3 0 16,0 2 0-16,0-2-1 15,0 2 1-15,1 1 0 16,-1-1 0-16,0 0 0 16,0 1 0-16,0-1 0 15,0 1 0-15,0-1 0 16,3 3 0-16,0-2-1 16,-3 2 1-16,3 0 0 0,-3-3 0 15,3 6-1-15,-3-3 1 16,0 8 0-16,1-5 0 15,-1 2 0-15,0 0 0 16,0-2-1-16,-3 0 1 16,0 2 0-16,0 0 0 15,-3-2 0-15,-6 0 0 16,0 0-1-16,1 2 1 16,-4-2-1-16,0 5 1 15,-6-6-4-15,9 4 0 0,-8 2-5 16,5 0 1-16,0 0-2 15,6 0 1-15</inkml:trace>
  <inkml:trace contextRef="#ctx0" brushRef="#br0" timeOffset="8784.386">17989 5617 7 0,'-3'-3'3'0,"-3"3"1"16,6-7 1-16,-3 4-4 15,-3 3 0-15,0-3 1 16,-3 3 0-16,0 0-2 16,-5 0 0-16,-1-2 1 15,-6 2 1-15,0-3-1 16,-3 3 0-16,-6-5 0 15,4 2 0-15,-4 0 0 16,3 1 0-16,-3-1 0 0,-2 3 0 16,-1 0-1-16,-3 0 1 15,0 0-1-15,-2 0 1 16,-7 0-1-16,-3 3 0 16,-2-1 0-16,-4 6 0 15,1-2 0-15,2-1 0 16,0 0 0-16,4 3 0 15,-1-3 0-15,-2-2 0 16,-4 2 0-16,3-5 1 16,1 0-1-16,-1-2 0 15,1-1 0-15,2 0 0 16,3-5 0-16,1 1 1 16,-4-1-2-16,0 0 1 15,-11 0 0-15,5-6 1 16,4 7-1-16,-1-4 0 15,4 3 0-15,-1-3 0 16,0-2 0-16,1 3 0 0,-4-1 0 16,-6-2 0-16,10 5 0 15,-1 0 0-15,4 3 0 16,2-1 0-16,3 6 0 16,6 0 0-16,4 0 0 15,2 0 0-15,6-2 0 16,0 2 0-16,6 0 0 15,-3 0 1-15,7 2-1 16,-1-4 0-16,3 4 0 16,3-2 0-16,0 0 0 15,0 3 1-15,0 0-1 16,0-6 0-16,-3 6 0 16,0-3 1-16,0 2-1 15,-3 1 0-15,-3 0 0 16,1-3 0-16,-7 5 0 0,-6-2 1 15,3 2-2-15,0 0 1 16,0 3 0-16,1-8 1 16,2 3-1-16,0-3 0 15,0 0 0-15,0 0 1 16,3 2-1-16,4 1 0 16,2-6 0-16,0 6 1 15,0-3-1-15,3 0 0 16,0 0 0-16,3-3 0 15,0 1-1-15,0 2 1 16,0 0 0-16,0 0 0 0,0 0-3 16,3 0 1-16,0 0-3 15,3 0 0-15</inkml:trace>
  <inkml:trace contextRef="#ctx0" brushRef="#br0" timeOffset="9354.4406">15385 5355 8 0,'0'0'4'0,"-9"3"-2"0,9-1 2 16,-3-2-3-16,-3-2 0 15,0 4 1-15,-3 1 0 16,0 5-3-16,-3 0 1 15,0 0 2-15,-3 3 0 16,0-1-1-16,0 1 0 0,1-1 0 16,-1 3 0-16,-3-2 0 15,6 0 0-15,0-1-1 16,3-4 0-16,3 1 1 16,0-1 0-16,0-1 0 15,0-2 0-15,3 2 0 16,0-2 1-16,3-1-2 15,0-2 1-15,0 3-1 16,3 2 0-16,6 3 0 16,0 0 0-16,6 3 0 15,0-1 1-15,0 6 0 16,6-3 0-16,-3 1 0 16,-7-4 0-16,4 1-1 15,0-1 0-15,-3 1-4 16,3-3 0-16,3 0-2 15,6 0 1-15</inkml:trace>
  <inkml:trace contextRef="#ctx0" brushRef="#br0" timeOffset="10134.3808">16519 4903 11 0,'-9'10'5'0,"6"-26"-3"0,3 24 7 0,-9 8-8 16,3 8 1-16,-3 13 0 16,-3 5 1-16,3 1-4 15,3 4 0-15,0-2 2 16,3-5 1-16,6 0-2 15,6-1 1-15,0-7-1 16,0-8 1-16,3-3 0 16,6-8 0-16,-3-10 0 15,3 0 0-15,-1-9 0 16,-2 4 1-16,-3-9-1 16,-3 1 1-16,-6-6 0 15,0 2 1-15,-15-1-2 16,3 1 1-16,-9 6-1 15,6 3 0-15,-11 8-3 16,-1-1 1-16,6 1-7 0,6 0 1 16</inkml:trace>
  <inkml:trace contextRef="#ctx0" brushRef="#br0" timeOffset="12568.2568">17617 4482 6 0,'-21'3'3'0,"-9"-9"0"15,24 4 3-15,-2-1-5 16,2-2 0-16,-3-3 0 16,3 0 1-16,0 3-2 15,3-1 0-15,0 1 2 16,0 2 0-16,0 3-1 15,3 3 0-15,0 5 0 16,0 3 1-16,0 4-1 16,0 1 1-16,0 11-1 15,0 5 0-15,0-1 0 16,0 4 0-16,0-6 0 16,-3 0 0-16,3 0 0 0,-3 0 1 15,0 3-2-15,3 0 1 16,0-14 0-16,0 6 0 15,3 0-1-15,0-3 1 16,3-5-1-16,0-3 1 16,3-5-1-16,0-3 0 15,3 3 0-15,-1-8 1 16,4-2-4-16,0-4 0 16,3 1-3-16,3 0 0 15</inkml:trace>
  <inkml:trace contextRef="#ctx0" brushRef="#br0" timeOffset="13107.9653">17953 4448 8 0,'0'0'4'0,"3"0"1"16,-3 0 1-16,3-3-6 15,3 0 1-15,3 3-1 16,0 0 1-16,0 0-2 16,0-5 1-16,0 5 0 15,0 0 1-15,-3-5-2 0,0 5 1 16,0 2 1-16,-3-2 0 15,0 3 0-15,-3-3 1 16,3 5 0-16,-3-5 0 16,0 6 0-16,0 2 0 15,0 0-1-15,-3 2 1 16,0 1-1-16,0 5 0 16,0-1-1-16,0 1 1 15,0 5-1-15,0-2 1 0,0 5-1 16,0 2 0-16,0 1 0 15,3-9 1-15,-3 3-1 16,3 1 1-16,-3 1-1 16,3 1 0-16,-3-3 0 15,0 1 1-15,0-4-1 16,-3-2 1-16,0-3 0 16,-3-2 0-16,-3-6-1 15,0 0 1-15,0-2-4 16,1 0 0-16,-1-3-3 15,3 0 0-15</inkml:trace>
  <inkml:trace contextRef="#ctx0" brushRef="#br0" timeOffset="14068.6129">13893 4397 8 0,'-9'0'4'0,"-5"3"1"0,8-3 1 0,-3 3-5 15,0-3 0-15,-3 0 1 16,0 0 1-16,0 0-3 16,0-3 0-16,0 0 1 15,0 1 1-15,3-1-1 16,0 3 1-16,3 0-1 15,1 3 0-15,2 2 0 16,0 0 0-16,0 6-1 16,3-3 1-16,0 16-1 15,0-3 1-15,0 13-1 16,0-10 1-16,-3 10-1 16,3-7 1-16,0 2 0 15,0-5 0-15,0-6 0 0,0-2 0 16,0-3-1-16,0-2 1 15,3 0 0-15,0-1 0 16,3-2-1-16,-1 0 0 16,4 3 0-16,-3-3 1 15,3-3-2-15,0 0 1 16,3 0-5-16,-3-2 0 16,6-6-1-16,-3 3 0 15</inkml:trace>
  <inkml:trace contextRef="#ctx0" brushRef="#br0" timeOffset="14579.629">14212 4395 9 0,'0'2'4'0,"12"4"0"16,-6-6 3-16,0 0-6 16,0 0 0-16,3 0 1 15,-1 0 0-15,1 0-3 16,0 0 1-16,0 0 1 16,0 0 1-16,0 0-1 15,0 0 1-15,0 0-1 16,-3 0 1-16,3 0-1 15,-3 0 1-15,0 0-1 0,-6 0 1 16,3 0 0-16,0 0 0 16,0 5 0-16,0-2 0 15,0-1 0-15,-3 1 0 16,0 7 0-16,0-2 0 16,0 11 0-16,0-3 0 15,3 13-1-15,0-8 0 16,0 6-1-16,0-6 1 15,-3 10-1-15,0-7 0 16,0 0 0-16,0-5 0 0,0-4 0 16,0-1 1-16,-3-6 0 15,0-3 1-15,-9 3-2 16,3-3 0-16,-15 3-6 16,6-3 0-16,0 6-3 15,3-6 1-15</inkml:trace>
  <inkml:trace contextRef="#ctx0" brushRef="#br0" timeOffset="22761.782">21600 7252 7 0,'-9'13'3'0,"-18"-28"2"15,21 15 4-15,-3 0-7 16,-3 0 0-16,-3 0 2 15,-3 2 0-15,-2 1-5 16,2-6 1-16,-3 6 3 16,-3 7 0-16,0 1-1 15,0 2 0-15,1 0-1 16,-1 3 1-16,3 3-2 16,0 2 1-16,0-2 0 15,0 7 0-15,4 1 0 16,-1-1 0-16,0 0 0 15,-3 9 0-15,0-3-1 16,3-1 0-16,3-2 0 16,-2 3 1-16,-1 3-1 15,3 2 1-15,0 5-1 0,0 0 1 16,3-2-1-16,3 0 1 16,6-6-1-16,-3 0 1 15,6 3-1-15,0 3 0 16,6-3 0-16,3-8 0 15,3 8 0-15,0-2 1 16,6-6-1-16,0 5 0 16,3 9 0-16,-1-9 0 15,4 0 0-15,9-2 1 0,0-8-1 16,2 0 0-16,1 2 0 16,3-2 0-16,0 0 0 15,2 0 1-15,-2-1 0 16,-3-4 0-16,-4-3-1 15,1-6 1-15,0-4 0 16,6-1 0-16,-1-2-2 16,1-6 0-16,0-2 0 15,-4-3 1-15,1 0-1 16,-3-3 0-16,3 1 0 16,-4-4 1-16,1-4 0 15,-3-9 0-15,-3 1 0 16,-1 0 1-16,-2-4 0 15,-3-1 0-15,0-6 0 16,0 2 0-16,0 6 0 16,-1-8 0-16,1 0-1 15,-3 0 1-15,0-3-1 0,-3-2 1 16,0-3-2-16,-3-5 1 16,-3 2 0-16,-1-2 0 15,-2 8-1-15,-3-1 1 16,0 4 0-16,-3-1 0 15,0 8 0-15,-3 0 0 16,-6 1 0-16,6 4 0 16,-8-2-1-16,-1 5 0 15,-3 0 0-15,3 1 0 16,-3 1 0-16,-3 4 1 16,0-1 0-16,3 4 0 0,1 4 0 15,-4-2 0-15,0-3-1 16,-3 3 1-16,0-1-1 15,-3 4 1-15,-5-1-1 16,5-2 1-16,0 2-1 16,3 1 1-16,-3-3 0 15,0 5 0-15,1 0-1 16,-1 0 1-16,-3 0 0 16,0 0 0-16,0 3 0 15,4 5 0-15,2-3-1 16,0 0 1-16,3 3 0 15,0 0 0-15,-6-2-3 16,-2 2 1-16,-7 2-5 16,0 1 0-16</inkml:trace>
  <inkml:trace contextRef="#ctx0" brushRef="#br0" timeOffset="23511.815">21692 6480 11 0,'0'-11'5'0,"-12"6"1"0,9 5 1 16,-3-3-6-16,-3 3 0 15,0 0 1-15,0 0 0 16,-3-5-3-16,1 7 1 15,-1 1 1-15,3-3 1 16,0 3-1-16,3-3 0 16,-3 0 0-16,3 2 1 15,0 1-1-15,0 0 0 16,0-1 0-16,0 4 0 16,3 2 0-16,-3 2 0 0,3 6 0 15,0-3 0-15,-3 8 0 16,0-5 0-16,3 3 0 15,0 2 1-15,0 0 0 16,3 0 0-16,0 1 0 16,0-4 0-16,0-2-1 15,6-3 1-15,0 0-1 16,0-5 0-16,3-2-1 16,0-1 1-16,0 0-2 15,3 0 1-15,-3 3-2 16,6-5 0-16,0-3-2 15,0-3 0-15,2-2-4 16,1-5 0-16,3-1 0 16,-3 0 0-16</inkml:trace>
  <inkml:trace contextRef="#ctx0" brushRef="#br0" timeOffset="23962.1835">21915 6427 15 0,'12'-11'7'0,"0"24"-3"0,-6-10 13 15,3-3-16-15,0 3 0 0,0-3 0 16,-3 0 0-16,0 8-2 15,0-3 1-15,0 0 1 16,-3 0 0-16,-9 6-1 16,3-3 1-16,-3 8-1 15,0-3 0 1,0 3 0 0,0-5 0-16,9 7 0 15,-3-5 0-15,9 1-1 16,0-4 1-16,3-2 0 15,2-5 0-15,-2 2 0 16,-6 3 0-16,-3 0 0 16,0 0 1-16,-6 2 0 15,-3 4 0-15,-3-1 0 16,-6-3 0-16,-2-2-1 0,-1-2 0 16,3-4-4-16,3-2 1 15,3-2-4-15,6-4 0 16</inkml:trace>
  <inkml:trace contextRef="#ctx0" brushRef="#br0" timeOffset="24548.0479">22189 6443 8 0,'9'-8'4'0,"18"2"0"0,-18 6 2 0,3 3-6 16,-1-6 1-16,1 1 2 16,-3 2 0-16,3 0-3 15,-3 0 0-15,3 0 2 16,-3 0 1-16,6-3-1 16,-3 0 0-16,0 3-1 15,-3 0 0-15,0-2-1 16,-3-1 1-16,-1 3-1 15,1 0 1-15,-6 0-1 16,0 0 1-16,6 0 0 16,-6 0 0-16,0 0 0 15,0 0 0-15,0 5 0 16,0-2 0-16,3 2 0 16,-3 1 0-16,6-1-1 0,-3 0 1 15,-3 1 0-15,0-1 0 16,0 3-1-16,0-3 1 15,0 11-1-15,0-3 1 16,0 8-1-16,0-7 1 16,3 4-1-16,-3-5 1 15,3 6-1-15,-3-6 1 16,3 6-1-16,3-4 1 16,-6 4-1-16,3-3 1 15,-3 0-1-15,0-3 0 16,0-2 1-16,0-4 1 0,-3 1-1 15,-6-2 1-15,0-1-1 16,-3 0 0-16,0-2-2 16,1 0 0-16,-4-3-6 15,0 0 0-15,3-3-2 16,-3-2 1-16</inkml:trace>
  <inkml:trace contextRef="#ctx0" brushRef="#br0" timeOffset="27027.6172">20573 8017 8 0,'-18'0'4'0,"-3"-13"-3"0,15 7 5 0,-3 1-6 16,-3 0 0-16,0-3 0 15,-3 0 0-15,-2-3-1 16,-7 3 1-16,0 0 0 16,-3 1 0-16,0-4 0 15,1 3 1-15,-10 0 0 16,3 0 0-16,-6 0 0 16,-5-5 0-16,2 2-1 15,-2-2 1-15,-4-3-1 16,-3-2 1-16,4 2 0 15,-4-5 0-15,-8 2 0 16,-1-2 1-16,0 0 0 16,-5 0 0-16,-1-3-1 15,4 0 0-15,-6 3 0 16,-4 5 0-16,1-10-1 16,-4-1 0-16,1 1 0 15,-1-1 0-15,-2-5 0 16,-6 3 1-16,2-2-1 15,-2-4 1-15,-3 3-1 16,2 3 1-16,-5-2-1 0,-3-1 1 16,-1-3-1-16,1 6 0 15,-3 3 0-15,0-1 0 16,-1-2 0-16,-2-2 0 16,3-1 0-16,0 5 0 15,-6-7 0-15,-1-3 0 16,1 3 0-16,6-1 0 15,-3 6 0-15,2 0 0 16,1-3 0-16,0 0 1 16,12 1-1-16,-4 4 0 0,-2-2 0 15,6 0 1-15,2-5-1 16,4 4 1-16,5 1-1 16,4-2 1-16,2-4-1 15,-5 1 1-15,6-1-1 16,2 6 0-16,3 0 0 15,4 3 0-15,2-1 0 16,7 3 0-16,-1 1 0 16,6-4 0-16,-5 11 0 15,-1-2 0-15,6 2 0 16,4-3 0-16,2 6 0 16,3-3 0-16,4 0 0 15,-1 3 0-15,6 0 0 16,0 0 0-16,3 2 0 15,1 1 0-15,2-1 0 16,3 0 0-16,-3 3 0 0,6 3 1 16,3 0-1-16,3 2 0 15,0 1 0-15,0-1 0 16,3 0 0-16,0-2 1 16,0 8-2-16,0-3 1 15,0 2 0-15,3 1 0 16,0 8 0-16,0-4 0 15,0 12 0-15,0 5 0 16,0-11 0-16,0 0 0 16,0 3 0-16,0-3 1 15,0-2-1-15,0 0 0 0,0-3-1 16,0-3 0-16,0-3-2 16,0-2 1-16,0-2-2 15,0 2 1 1,0-19-1-1,0 1 1-15,0-1 0 16,0 3 1-16,0 3 2 16,0 0 1-16,3 2 1 15,0 1 1-15,0 2 0 16,3 2 0-16,3 1 1 16,0 3 0-16,6 2-2 15,6 5 1-15,0-3-1 16,-1-2 0-16,4 3-1 15,3 0 0-15,-3-3 0 16,3 0 0-16,-4 2-6 0,1-2 0 16,0 8-2-16,-3 3 1 15</inkml:trace>
  <inkml:trace contextRef="#ctx0" brushRef="#br0" timeOffset="27836.2691">18099 7776 7 0,'-9'-10'3'0,"9"-20"5"15,0 30-1-15,6-2-5 16,0 4 0-16,6 4 1 16,6-1 1-16,6 3-5 0,0 0 0 15,5-3 2-15,-2-2 1 16,0 2-3-16,-6-2 0 16,0-3-3-16,-1-3 0 15,1-5-1-15,3 3 1 16</inkml:trace>
  <inkml:trace contextRef="#ctx0" brushRef="#br0" timeOffset="28151.3381">18564 7697 13 0,'-9'8'6'0,"-9"13"-2"0,15-16 13 0,-3 8-17 15,-3 9 1-15,0 1 0 16,0 1 1-16,0 0-2 16,3-3 0-16,3-2 1 15,0-1 1-15,3 1-1 16,0-6 1-16,9 0-1 16,-3-2 0-16,12-6-1 15,-3 0 1-15,9-2-1 16,-6-3 1-16,14 0-1 15,-5 0 0-15,3 3-2 16,-6-1 1-16,-7-2-3 16,-2 0 1-16,3-5-4 15,-3 2 1-15</inkml:trace>
  <inkml:trace contextRef="#ctx0" brushRef="#br0" timeOffset="28451.677">18709 7710 12 0,'-3'3'6'0,"-3"-3"2"0,6 0 6 0,-2 0-12 15,-1 0 0-15,-3 10 2 16,3-2 1-16,0 5-6 15,0-2 0-15,-3 13 4 16,0-6 0-16,-3 14-2 16,3-8 1-16,-3 13-2 15,3-8 1-15,-3 5-1 16,3-7 0-16,-3 10-4 16,3-8 1-16,3 0-4 15,0-5 0-15</inkml:trace>
  <inkml:trace contextRef="#ctx0" brushRef="#br0" timeOffset="31784.5383">20867 7601 8 0,'-8'-7'4'0,"-7"-4"-2"16,12 6 5-16,0-1-6 16,-3 1 0-16,0 5 1 15,-3-3 1-15,-3-7-4 16,-3-3 0-16,0-3 2 15,-3-5 1-15,-3-1-2 0,-5 4 1 16,-1-3-1-16,-6-3 1 16,-3 0 0-16,1-2 0 15,-4-3-1-15,-3 5 1 32,-20-13 0-32,5-3 0 15,1 11 0-15,-4-5 1 16,4 2-2-1,2-3 1-15,0-2-1 16,1 0 1-16,-1-5-1 16,4 2 1-16,-1-2-1 15,-2 5 0-15,-1 0 0 16,0-3 0-16,4 3-1 16,-1 0 1-16,4 0 0 15,-1 3 0-15,3-9 0 16,1 9 0-16,5-1 0 0,0-4 0 15,4 4 0-15,-1 1 0 16,0 2 0-16,3 8 0 16,4 1 0-16,2 1 0 15,3 4 0-15,3-1 0 16,3 1 0-16,0 2 0 16,4 0 0-16,2 3 0 15,3 2-1-15,0 1 1 16,0 2 0-16,3 3 0 15,3 2 0-15,0 0 0 16,0 1 0-16,0-1 0 0,0 0 0 16,3 3 0-16,0-2 0 0,0 2 1 0,0-3-1 15,-3 3 1-15,3 0-1 16,0 0 1-16,0 0-1 31,0 0 1-31,-3 0-1 16,3 0 1-16,-3 0-1 15,3 3 0-15,-3 5 0 16,3 2 0-16,-3 6 0 16,3 3 1-16,0-6-1 15,0 8 0-15,0-3 0 16,0-2 0-16,0-5-1 16,0 0 0-16,0-6-2 15,0 0 0-15,0-10-2 16,0 5 1-16,3-11-1 15,0-2 1-15,0-6 0 16,0-2 1-16,-3-5 3 0,0 7 0 16,0 6 1-16,0 0 1 15,0-3 1-15,0 5 0 16,0 1 0-16,0-1 1 16,3 3-1-16,0 0 1 15,3 3-1-15,3 5 0 16,6-3-1-16,3 3 0 15,5 6-1-15,1-4 0 16,0 4 0-16,3-4 0 0,-3 1-2 16,-4 0 1-16,-2-1-6 15,0-2 0-15</inkml:trace>
  <inkml:trace contextRef="#ctx0" brushRef="#br0" timeOffset="32249.8546">19799 6501 13 0,'-6'8'6'0,"9"-8"1"0,-3 0 5 0,3-3-10 15,3-7 1-15,6 10 0 16,3-6 0-16,2 4-4 16,4-6 0-16,6 0 2 15,-6-3 0-15,0 3-2 16,3 3 0-16,-1 5-4 15,-5 0 1-15,6-5-2 16,-6 2 0-16</inkml:trace>
  <inkml:trace contextRef="#ctx0" brushRef="#br0" timeOffset="32490.8515">20174 6249 23 0,'3'11'11'0,"0"10"-12"0,0-18 23 15,0 7-21-15,-3 1 0 16,0 26 0-16,0-8 0 16,0 6-2-16,0 2 0 15,0 2-1-15,6-12 0 16,-3-6-5-16,3-5 0 15,0 5 0-15,0-8 0 16</inkml:trace>
  <inkml:trace contextRef="#ctx0" brushRef="#br0" timeOffset="32820.6243">20323 6506 12 0,'12'13'6'0,"14"24"-5"16,-17-29 11-16,3 0-12 16,3 0 1-16,0-3 0 15,0 1 0-15,3-9-1 16,3-5 0-16,-1-8 1 16,1 3 0-16,-3-8 1 15,-3 0 1-15,-3 2 0 16,-6-5 1-16,-6-2 0 15,-6 2 1-15,-6 6 0 16,-3 2 0-16,-3 3-2 16,-3 2 1-16,-2 11-2 0,-1 3 0 15,3 5-3-15,0 2 0 16,3 6-5-16,0-5 0 16,4-1-4-16,2 3 1 15</inkml:trace>
  <inkml:trace contextRef="#ctx0" brushRef="#br0" timeOffset="46558.6721">18364 1286 9 0,'-3'0'4'0,"-3"-5"-1"0,3 10 5 0,-3 3-6 15,-3 0 0-15,-6 8-2 16,-2 5 1-16,-4-5-2 15,-6 7 0-15,3-1 1 16,3-6 1-16,1-1-2 16,5-1 0-16,3 1 1 15,3-7 0-15,3 6-1 16,3-6 1-16,3-6 0 16,6 4 0-16,6-6 1 15,6 2 0-15,2 3 0 16,4-5 1-16,0 0-1 15,0 0 0-15,-3 0 0 16,-3 0 0-16,-4 0-1 16,1 0 1-16,0 0-2 15,-3 0 0-15,-3 0-2 16,0-5 1-16,0 3-2 16,-3 2 0-16</inkml:trace>
  <inkml:trace contextRef="#ctx0" brushRef="#br0" timeOffset="46783.1819">18328 1326 7 0,'-3'5'3'0,"0"-5"0"0,6 3 3 16,-3 2-4-16,0 11 0 15,0 0 2-15,3 5 0 16,0 3-5-16,-3 5 0 0,0 0 3 15,0 2 0-15,0-1-1 16,-3 1 0-16,3-2-4 16,0-7 1-16,0 1-2 15,0-12 0-15</inkml:trace>
  <inkml:trace contextRef="#ctx0" brushRef="#br0" timeOffset="47278.1106">18138 1294 8 0,'-3'-5'4'0,"-3"12"-3"0,3-7 5 16,0 0-6-16,-3 6 1 15,-3-6-1-15,-3 2 1 16,0 4-2-16,-3-6 1 16,1 2 1-16,2 4 0 15,0-6-1-15,0 5 1 16,3-5 0-16,0 0 0 0,0 3-1 15,3 2 1-15,0 3 0 16,0 0 0-16,0 8-1 16,0-3 1-16,3 5 0 15,0-2 1-15,0 3-1 16,3 5 1-16,0-3-1 16,0 3 1-16,3-9 0 15,0 1 0-15,3 0-1 16,0 0 0-16,3 3 0 15,0-4 0-15,3-4-1 16,3 2 0-16,3-5-3 16,0 0 0-16,2-3-3 15,4-5 1-15</inkml:trace>
  <inkml:trace contextRef="#ctx0" brushRef="#br0" timeOffset="47698.9504">18549 1318 3 0,'15'0'1'0,"-4"16"5"0,-5-16-4 15,0 0-2-15,0 0 0 0,-3 0 1 16,3 0 1-16,-3 5-2 16,-3-5 1-16,3 0 1 15,-3 2 0-15,3 4 0 16,0-4 1-16,3 12-1 16,-3-1 1-16,3 3-2 15,-3 0 0-15,0-1 0 16,0 7 1-16,0-7-1 15,-3 7 0-15,3-4 0 16,-3 1 0-16,0-3 0 16,0-1 1-16,0-7-1 15,-3 6 0-15,0-6 0 16,-3 0 0-16,-3 7-3 16,-9-12 1-16,3 2-5 15,0-2 1-15</inkml:trace>
  <inkml:trace contextRef="#ctx0" brushRef="#br0" timeOffset="49049.8862">19442 1558 9 0,'-24'-8'4'0,"-3"8"1"0,21 0 2 16,-3 0-6-16,-3 8 1 15,0-5 0-15,0 8 1 16,-2-1-4-16,-1 11 1 16,-3 1 1-16,0 1 1 15,0 6-1-15,3 3 0 16,0 0-1-16,0 2 1 15,1 1-1-15,2-1 0 16,3-2 0-16,3 2 0 16,0 1 0-16,3-1 0 0,3-7 0 15,3 7 0-15,3 3 0 16,0-5 1-16,0 5-1 16,3 0 0-16,0 0 0 15,2 3 0-15,4-9 0 16,-3-2 0-16,0-2 0 15,3-1 0-15,0-2 0 16,0-3 0-16,3 0 0 16,3-2 1-16,2 2-1 15,4-5 1-15,0-3-1 16,0 0 1-16,8-13-1 16,-2 8 1-16,3-5-1 15,0 2 1-15,-1-5-1 16,-5-5 1-16,-6 2 0 15,0-5 0-15,-3-5-1 16,-4 0 1-16,1-6 0 16,0 1 1-16,0-6-1 0,0-2 1 15,0-1-1-15,0-2 1 16,-4 3 0-16,1-3 0 16,-3 5-1-16,3-11 1 15,-6 4-2-15,0 7 1 16,0 0 0-16,0-2 0 15,0-6-1-15,-3 3 0 16,0 0 0-16,0 5 0 0,0 3 0 16,-3 2 1-16,-3-10-1 15,0 5 0-15,-3-2 0 16,0 2 1-16,0 3-1 16,0-3 1-16,0 3-1 15,-3 2 1-15,0-5-1 16,0 3 0-16,0 5 0 15,0-5 0-15,0 8 0 16,-3 2 0-16,0-4 0 16,-6 1 0-16,3 1 0 15,0 5 1-15,0 0-2 16,1 0 1-16,-1 0 0 16,3 0 1-16,0 3-2 15,0 2 1-15,0-4 0 16,0 1 0-16,0 4-1 15,0-6 1-15,-3 2 0 16,0 4 0-16,-3-4 0 16,4 6 0-16,-4-5 0 0,0 2 0 15,3-2 0-15,-3 3 0 16,3 2-1-16,-3-6 1 16,0 6 0-16,0 0 0 15,1 6-1-15,-4-6 1 16,0 2 0-16,0 3 0 15,0-5-1-15,0 3 1 16,3 2 0-16,-5 1 0 16,2 2-2-16,0 0 1 0,0-8-4 15,0 2 1-15,3 6-4 16,3-3 0-16</inkml:trace>
  <inkml:trace contextRef="#ctx0" brushRef="#br0" timeOffset="55026.4016">20233 2553 1 0,'-6'-2'0'0</inkml:trace>
  <inkml:trace contextRef="#ctx0" brushRef="#br0" timeOffset="55956.3008">20248 2627 4 0,'6'32'2'0,"3"26"0"0,-6-39 3 16,0 7-4-16,0 1 0 16,3 7 0-16,3 6 0 15,0-3-1-15,0 10 0 0,6 17 1 16,-6 5 1-16,0 5-1 16,0 0 0-16,2 19 1 15,-2 4 0-15,0 7 0 16,3 1 0-16,0 12-1 15,0-3 1-15,3-9-1 16,0-1 1-16,3 4-2 16,2 3 0-16,-5-8 0 15,3 1 1-15,0-1-1 16,0 0 0-16,-3-5 0 16,0-3 0-16,0-13 0 15,-1 3 0-15,1-6 0 16,0 1 0-16,0 4 0 15,-3 4 0-15,0-6 0 16,3-3 0-16,0-8 0 16,0 1 1-16,5 2-1 15,-5-8 1-15,0-2-1 0,0-6 0 16,0 3 0-16,0-6 0 16,3-7 0-16,-3 2 0 15,-1 0-1-15,1 1 1 16,0-6-1-16,0 2 1 15,-3-2 0-15,6 0 0 16,-3-5-1-16,0 2 0 16,0-7 1-16,-4-1 0 15,1-2-1-15,0-6 1 0,0-2-2 16,-3-5 1-16,0 2-1 16,0 0 1-16,0 3-1 15,-3-8 1-15,0 2-1 16,0-5 0-16,0-2 1 15,-3-1 0-15,-3-4 0 16,3-1 1-16,-3 3-2 16,0-3 1-16,3 1-1 15,-3-4 1-15,-3 1 0 16,0 0 0-16,0-9 0 16,-3 4 0-16,-3-4 0 15,-3-2 1-15,-3-5 0 16,-6-3 0-16,0 3 0 15,0-3 0-15,1 0 0 16,2 3 1-16,3-3 0 16,3 3 0-16,0 5 0 15,3 0 1-15,3 3-1 16,0 2 1-16,3 3-1 0,6 3 0 16,3 5 0-16,6 0 0 15,6 5 0-15,6 5 0 16,0 1 0-16,-1 2 1 15,1-2-1-15,0 2 1 16,-6-5-1-16,-3-6 1 16,-3-2 0-16,-3 0 0 15,-3-3-2-15,0 1 1 16,-1-6-1-16,-2-8 1 0,-3-11-3 16,-3-5 1-16,-2-13-4 15,-4-8 1-15</inkml:trace>
  <inkml:trace contextRef="#ctx0" brushRef="#br0" timeOffset="57024.9757">21138 6633 6 0,'0'0'3'0,"0"-5"3"15,0 5 0-15,0 0-5 16,0 0 1-16,0 0 2 0,-3 2 1 16,3 1-6-16,-3 5 1 15,3 3 3-15,0 5 0 16,-3-1-1-16,0 1 0 15,3-3-2-15,0 3 1 0,-3 0-2 16,0 3 1-16,3-3-4 16,-3-3 1-16,3 0-2 15,3-5 0-15</inkml:trace>
  <inkml:trace contextRef="#ctx0" brushRef="#br0" timeOffset="57549.2919">20924 4678 7 0,'-12'-11'3'0,"9"11"3"0,3 0 2 15,0 0-6-15,3 11 1 0,-3-1 0 16,3 12 0-16,0 15-4 15,0 0 0-15,0 8 3 16,0 2 0-16,0-2-2 16,3-2 0-16,0-6-2 15,0-8 0-15,3-8-3 16,-3-3 1-16</inkml:trace>
  <inkml:trace contextRef="#ctx0" brushRef="#br0" timeOffset="57908.0408">21117 4815 16 0,'-3'3'8'0,"-5"8"-6"16,8-6 13-16,0 3-15 15,-3 2 1-15,-3 6 0 16,3 3 0-16,3 2-2 0,0-2 1 15,3-1 1-15,0-2 0 16,0 2 0-16,3-2 1 16,-3-5-1-16,2-1 0 15,4 1 0-15,0-6 0 16,0-2-1-16,6 0 1 16,0-1-1-16,3-2 1 15,6 0-1-15,0-8 1 16,2 3-1-16,1-3 0 0,-3 0-1 15,0-2 0-15,0-1-2 16,-4 3 0 0,1-5-4-1,-3 0 1-15</inkml:trace>
  <inkml:trace contextRef="#ctx0" brushRef="#br0" timeOffset="58237.8887">21311 4755 13 0,'-6'0'6'0,"3"-3"1"16,3 3 6-16,0 3-13 0,0-3 1 15,0 2 0 1,0 6 1-16,0 5-2 0,0 6 0 15,0-1 1-15,0 6 1 16,0 8-1-16,0 0 0 16,0 2 0-16,0-2 0 15,0 8-1-15,0-3 0 16,0 0 0-16,0-8 0 16,0-3-2-16,0 1 0 15,3-6-2-15,0 0 1 16,0-5-3-16,0 0 0 15,0-3 0-15,0-2 1 0</inkml:trace>
  <inkml:trace contextRef="#ctx0" brushRef="#br0" timeOffset="61001.7604">18826 5122 3 0,'0'-13'1'0,"5"8"0"16,-5 0 2-16,3-3-3 15,-3-6 1-15,0-2 0 16,3-2 0-16,0-6-2 15,0 0 1-15,0-2 1 16,0 5 0-16,0-3-1 16,3 0 1-16,-3-2-1 15,3-3 1-15,3 2 0 16,0-7 0-16,0-3-1 16,0-3 1-16,0 3-1 15,3 0 1-15,-3-8-1 16,3 3 0-16,-1-1 0 15,1-2 1-15,0 6-1 16,0-4 1-16,0-2-1 16,-3-5 1-16,3-6-1 15,-3 1 1-15,3 5-1 16,-3-1 0-16,3 1 0 16,0 2 1-16,-1 1-2 15,4-6 1-15,0 0 0 16,0 0 1-16,0 0-2 15,0 3 1-15,0 2 0 16,3 1 0-16,-4 2 0 16,1-3 1-16,0 3-1 0,0 0 0 15,-3 0 0-15,0 5 0 16,-3 1 0-16,0-4 1 16,0 9-1-16,-3 0 0 15,0 10 0-15,0 3 0 16,0-1 0-16,-3 4 1 15,-1-1-1-15,-2 3 0 16,0 1-1-16,3-1 1 16,0-3 0-16,-3 1 1 15,3 2-1-15,0 0 0 0,0-5-1 16,0 8 1-16,0-3 0 16,0 5 1-16,0-7-1 15,0 7 0-15,-3 3 0 16,0 0 0-16,3 0 0 15,-3-2 0-15,3 4 0 16,-3 1 0-16,0-3-1 16,0 0 1-16,3 0 0 15,-3 0 0-15,0 3 0 16,0 0 0-16,0-1 0 16,0 1 0-16,0 0 0 15,0 5 1-15,0-3-1 16,0-5 0-16,0 8 0 15,0-8 0-15,0 3 0 16,0 0 0-16,0 2 0 16,0-5 0-16,0 0 0 15,0 3 0-15,-3 2 0 0,3 3 0 16,0-5 0-16,0 2 0 16,0 3 0-16,0-5 1 15,-3 2-1-15,3 3 0 16,-3 0 1-16,0 0 0 15,0 3-1-15,0 2 1 16,-3 3-1-16,0-5 1 16,0 2 0-16,1 6 0 15,-4 2-1-15,-3 8 0 0,0-5 0 16,0 5 1 0,-6-2-3-1,3-3 1-15,6-6-2 16,0 1 0-16,0-3-1 15,3 0 1-15,3-3-1 16,0-5 0-16</inkml:trace>
  <inkml:trace contextRef="#ctx0" brushRef="#br0" timeOffset="61302.0509">19302 2720 4 0,'0'-3'2'0,"6"3"-1"16,-3-5 3-16,0 10-4 15,-3-5 1-15,6 0 0 16,0 0 1-16,-3 8-2 0,3 0 1 16,-1-3 0-16,-2 3 1 15,3 3 0-15,0 2 1 16,0 3-1-16,0 3 0 15,0-6-1-15,3 3 1 16,0 0-1-16,0 2 0 16,0-7-1-16,0 2 0 15,-3 0-3-15,3 3 1 16,-3-8-2-16,3 5 0 0</inkml:trace>
  <inkml:trace contextRef="#ctx0" brushRef="#br0" timeOffset="61887.1205">19215 4292 5 0,'-14'-6'2'0,"17"9"3"16,-3-3 0-16,0 0-4 16,0 0 0-16,0 0 0 15,0 0 1-15,5 0-3 16,4 0 1-16,0 0 1 16,3 0 1-16,0 0-2 15,0 0 1-15,0 3-1 16,0-3 1-16,0 2-2 15,0-2 1-15,3 0-3 16,-1 0 1-16,1 0-1 16,0-2 0-16</inkml:trace>
  <inkml:trace contextRef="#ctx0" brushRef="#br0" timeOffset="62277.581">19507 4143 9 0,'-6'3'4'0,"9"-6"-3"0,-3 3 8 15,0 0-9-15,0 6 0 16,0-1 1-16,0 6 0 16,0 2-1-16,0 3 1 0,0 2 0 15,0-7 1-15,0 2-1 16,0 5 1-16,0-2-1 15,0 0 0-15,3 0-1 16,3-3 0-16,0 1 0 16,0-1 1-16,0-3-1 15,0 1 0-15,3-3 0 16,3-3 1-16,3 1-1 16,2-4 1-16,1 1-1 15,0-1 1-15,3-2-1 16,0 0 1-16,-3 0-1 15,0 0 1-15,-1-2-2 16,-2-1 1-16,0 1-3 16,0-1 0-16,-3-2-2 15,0-1 1-15</inkml:trace>
  <inkml:trace contextRef="#ctx0" brushRef="#br0" timeOffset="62683.0199">19751 4075 9 0,'-9'2'4'0,"-6"4"1"0,15-6 4 16,-3 0-7-16,0 2 0 15,-2 1 1-15,2-3 1 0,0 2-5 16,0 4 0-16,0-1 3 15,3 3 1-15,0 3-2 16,-3 2 1-16,0 5-1 16,0-4 0-16,0 4 0 15,-3 1 0-15,3-4-1 16,0 1 1-16,0 5 0 16,0-2 0-16,0 2-1 15,0 3 0-15,0-3 0 16,3 3 1-16,-3 5-1 15,3 3 0-15,0 0-1 16,-3-1 1-16,0 1-1 16,-3-3 0-16,0-5-2 15,0 2 1-15,0-7-3 16,3-3 0-16,-3-3-1 16,3-5 0-16</inkml:trace>
  <inkml:trace contextRef="#ctx0" brushRef="#br0" timeOffset="65505.4043">15114 4487 3 0,'18'-39'1'0,"32"12"3"0,-32 14-2 0,9-6-2 16,15-4 0-16,8-9 0 15,7-3 1-15,2-10-1 16,4-10 0-16,5-1 0 15,10 3 1-15,8-2-1 16,-6-1 1-16,4 3-1 16,-1-5 1-16,9 0-1 15,3 5 0-15,-8-10 0 16,-4 7 0-16,0-2 0 16,7 5 1-16,-1-3-1 15,0 3 0-15,-5-7 0 16,-4 4 1-16,3-2-1 15,1-3 0-15,5 5 0 16,-9 1 1-16,1 5-1 16,-1-3 0-16,1 0 0 15,-1 5 0-15,-3 3 0 16,-5 0 1-16,-7 0-1 16,4 0 0-16,-7 5 0 15,1 1 0-15,2-1 0 16,1 3 0-16,-4 8 0 15,-2-5 1-15,-4 4-1 16,-5-4 0-16,-4 8 0 16,-2-3 0-16,-6 5 0 0,-3 5 0 15,-4 1 0-15,-5 2 1 16,-6 3-1-16,-3 2 0 16,-3 0 0-16,-3 9 1 15,-4-6-1-15,1 0 0 16,-3 8 0-16,0-5 0 15,-3 5 0-15,0-3 1 16,-3 3-1-16,3-5 0 0,-3 5 0 16,0 0 1-16,0 0-1 15,0 0 0-15,0 0 0 16,0 0 0-16,0 0-1 16,0-6 1-16,0 1-1 15,0 0 0-15,0-3 0 16,-3 0 0-16,0 8 0 15,0-8 0-15,0 3 0 16,0-3 1-16,-3 0 0 16,0 8 0-16,-2-8 0 15,2 0 1-15,0 8-1 16,0-8 1-16,0 8-1 16,0 0 1-16,3-5 0 15,0 2 0-15,0 0-1 16,3 3 0-16,6 0 0 15,0 0 1-15,3 3-1 16,3 0 0-16,-1-3 0 16,1 5 0-16,3-2 0 15,3 2 1-15,-6-2-1 0,0 4 1 16,-3 4 0-16,-3 0 1 16,-3 2-1-16,-6-3 1 15,-6 4-1-15,-3 7 1 16,-3-5-3-16,-6 0 1 15,3-3-3-15,1 3 0 16,2-8-1-16,0 2 0 16</inkml:trace>
  <inkml:trace contextRef="#ctx0" brushRef="#br0" timeOffset="66091.3105">16575 2326 4 0,'-3'-6'2'0,"12"12"0"16,-6-14 2-16,3 8-3 15,3-8 0-15,3 3 1 16,3-1 1-16,0 1-4 16,6 2 1-16,-1 1 1 15,7 2 1-15,0-6-1 16,0 6 0-16,0 0-1 16,-4 0 1-16,1 0-2 15,-6 0 0-15,0-2-2 16,-3 2 1-16</inkml:trace>
  <inkml:trace contextRef="#ctx0" brushRef="#br0" timeOffset="66332.3264">16998 2111 10 0,'3'37'5'0,"3"22"-5"0,-3-46 8 15,-3 3-8-15,0 2 1 0,0 1-1 16,0-1 0-16,0-2-2 16,0 3 0-16,0-3-1 15,3-3 1-15</inkml:trace>
  <inkml:trace contextRef="#ctx0" brushRef="#br0" timeOffset="66706.6823">17141 2236 5 0,'0'13'2'0,"9"21"1"15,-6-26 3-15,3 3-6 16,0 5 1-16,0-8 0 16,2 8 1-16,1-8-2 15,3-1 0-15,6 1 1 0,0-2 1 16,0-6-1-16,3-8 1 16,0-3-1-16,-4 1 1 15,1-4-1-15,-6 4 1 16,0-6 0-16,-9 3 0 15,-3-3 0-15,-6 0 1 16,-9 3-1-16,-6-3 0 16,-2 8 0-16,-1-3 0 15,0 14-2-15,0 5 1 16,-3 2-2-16,1 4 0 0,-1-1-5 16,6 3 1-16,6-8-1 15,12-6 0-15</inkml:trace>
  <inkml:trace contextRef="#ctx0" brushRef="#br0" timeOffset="85877.8597">14248 5368 10 0,'-3'0'5'0,"3"-5"-3"0,0 5 5 16,0 0-7-16,0 0 1 15,0 5 0-15,0 3 0 16,0 3-1-16,0 5 0 16,3 0 1-16,0 2 0 15,0-2 0-15,-1 5 1 16,4-5-1-16,0 8 0 16,3-11 0-16,0 6 0 15,0-6 0-15,3-5 0 16,0-3-1-16,0 3 1 0,3-11 0 15,-3 1 0-15,3-6 0 16,-4-5 1-16,7-3-1 16,-6 0 1-16,3-3-1 15,-3-4 1-15,0 4-1 16,-3-2 0-16,-3 10 0 16,0-5 0-16,-6 6 0 15,-3-1 1 1,0 3-1-16,-3 3 0 15,0-3 0-15,0 0 1 16,-3-2-1-16,0 4 0 16,0-2 0-16,0 3 0 15,0 2 0-15,-3 1 0 16,-2 2 0-16,2 2 0 16,-3 1-1-16,0 2 0 15,3-2 0-15,0 2 0 16,0-2-2-16,-3 0 1 15,3 4-4-15,0 7 0 0,4-6-4 16,2 10 1-16</inkml:trace>
  <inkml:trace contextRef="#ctx0" brushRef="#br0" timeOffset="92633.7065">19317 2088 6 0,'-3'5'3'0,"6"-18"1"16,-3 13 3-16,0 0-6 15,6-3 0-15,0 3 0 16,2 0 0-16,1-5-1 0,3 2 0 16,0 6 1-16,0-3 0 15,0 5-1-15,0-5 0 16,0 0 0-16,-3 3 0 15,0 2-3-15,0-5 0 16,0-5 0-16,-3 5 0 16</inkml:trace>
  <inkml:trace contextRef="#ctx0" brushRef="#br0" timeOffset="92890.145">19543 1945 8 0,'0'0'4'0,"0"5"-3"0,0-2 8 0,3 5-8 16,-3 10 0-16,0-2 0 15,0-3 0-15,0 11-2 16,-3-5 1-16,3 7 0 15,-3-5 1-15,3 3-2 16,0-8 0-16,0-3-3 16,0 3 1-16</inkml:trace>
  <inkml:trace contextRef="#ctx0" brushRef="#br0" timeOffset="93355.469">19671 2040 4 0,'3'8'2'0,"-9"0"0"0,6-8 1 15,6 2-3-15,-3 9 1 16,-3-3-1-16,6 3 1 15,0-1-2-15,3 1 1 16,-3-3 1-16,3 0 0 16,-1 0 0-16,1-3 0 0,0-3 0 15,-3-2 1-15,0-2 0 16,0-6 1-16,0 0-1 16,0-5 0-16,-3 5 0 15,0 0 0-15,0 3 0 16,-3-3 0-16,-3 0-1 15,0-3 1-15,0 3-1 16,0 3 1-16,0-8 0 16,-3 5 0-16,0 5-1 15,0-5 0-15,0 8-1 16,0-5 0-16,0 5-1 16,-3 5 1-16,1-5-2 15,-4 8 0-15,0-5-3 16,3 2 1-16,0 3-2 15,6 0 1-15</inkml:trace>
  <inkml:trace contextRef="#ctx0" brushRef="#br0" timeOffset="104345.0189">21609 7776 6 0,'0'5'3'0,"-6"-20"0"16,6 15 4-16,-3 0-6 31,-3 2 1-31,0 3-1 16,-6 3 1-16,0 3-3 0,0 5 0 0,-3 2 1 16,-3 4 1-16,-3 1-1 15,1-1 1-15,2-1-1 16,3-3 0-16,3-2 0 15,0-3 0-15,3-2 0 16,0-1 0-16,3-2 0 16,3 0 0-16,0-2 0 15,3-1 0-15,0 3 0 16,3-3 0-16,3-2 1 16,3-1 1-16,3 1-2 15,6 0 1-15,3-1 0 16,6 1 0-1,-1-3 0-15,-2 0 0 16,0 0-1-16,6 0 0 0,-3 0 0 16,-1 0 1-16,4 0-1 15,-3-3 0-15,-3 3-2 16,-3-2 1-16,-4-1-1 16,-2 0 0-16,-3 3-1 15,0-2 0-15,-6-1-1 16,0-5 0-16</inkml:trace>
  <inkml:trace contextRef="#ctx0" brushRef="#br0" timeOffset="104720.2702">21641 7723 8 0,'-3'0'4'0,"0"-2"-3"0,3 2 8 16,0 2-8-16,0 6 0 15,-3 3 1-15,3 2 0 16,0 5-2-16,0-2 0 15,-3 5 2-15,0 3 0 16,0 3-1-16,1 2 1 16,-1 3-1-16,0 2 1 15,0 3-1-15,0 3 0 0,0-6-1 16,0-7 0-16,-3-4-1 16,3-4 0-16,0 2-3 15,0-8 1-15,0-2-2 16,0-1 0-16</inkml:trace>
  <inkml:trace contextRef="#ctx0" brushRef="#br0" timeOffset="109134.1607">18278 5617 10 0,'-6'-3'5'0,"0"3"-4"0,6 0 11 16,0 0-10-16,0 0 1 16,6-2 0-1,3 2 0-15,3 0-4 16,3 0 1-16,-1-3 2 16,1 1 0-16,0-1-2 15,3 3 1-15,0 0-1 16,3 0 1-16,0-3-2 15,-1 3 0-15,-2 0-4 16,0-2 1-16,-3 2-2 0,-3-3 1 16</inkml:trace>
  <inkml:trace contextRef="#ctx0" brushRef="#br0" timeOffset="109569.7036">18555 5345 9 0,'-3'0'4'0,"3"2"0"0,0 1 6 0,0 0-8 15,0-3 1-15,0 7-1 16,0 9 1-16,0 8-4 16,0 5 0-16,0 3 3 15,3 10 0-15,0-5-2 16,0-2 0-16,3 2 0 15,0-3 1-15,-1-2-1 16,1-3 0-16,3-5 0 16,0-3 0-16,0-5 0 15,6-6 0-15,0-4 0 16,0-6 1-16,0-6 0 16,-3 4 0-1,5-14 0 1,-2-5 1-16,-6 5 0 15,-3 0 0-15,-3 3 1 16,-6 0 1-16,-3 2-3 16,-6 8 1-16,-2-2-1 0,-1 8 0 15,0 2-3-15,3-2 1 16,3-3-6-16,0 2 1 16,3 1-2-16,0-3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21T16:29:08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5949 9041 4 0,'-45'-27'2'0,"-2"9"2"0,32 10 2 16,-9-3-6-16,-15-2 0 16,1 0 1-16,-7 0 0 15,-3-1-1-15,-2 4 0 16,-1-1 0-16,-11 6 1 0,-1 0-1 15,-2 5 1 1,-4 2 0-16,1 6 0 0,2 0-1 16,-2 8 1-1,-4 3-1-15,-2 4 1 16,2 6-1-16,-2 9 1 16,3 6 0-16,-4 7 1 15,1 2-1-15,-4 8 0 16,7 5 0-16,-4 2 0 15,7 7 0-15,0 4 0 0,8 3-1 16,1 0 1-16,-1 5-1 16,3 1 1-16,7 7-1 15,5 3 1-15,6 0-1 16,4-6 1-16,8 9-1 16,9-6 1-16,6-2-1 15,6-6 1-15,6-8-1 16,6 9 0-16,12-9 0 15,9-5 1-15,6 8-1 16,2-10 0-16,4-4 0 16,9-4 0-16,5 5 0 15,13-9 1-15,8-1-1 16,-2-4 1-16,5-4-1 16,3 1 1-16,10-7-1 15,8-8 0-15,-9-5 0 16,9-5 1-16,4-6-1 15,5-5 0-15,-6-6 0 0,9-7 0 16,0-3 0-16,6-5 1 16,-6-14-1-16,-2-5 1 15,-7-2-1-15,3-11 0 16,-3-6 0-16,-3-4 1 16,-2-14-1-16,-4-5 1 15,3-3-1-15,0-10 0 16,-8-3 0-16,-13 0 0 15,-2-6 0-15,-7-4 1 0,-8-6-1 16,-4 3 0-16,-11 5 0 16,-9-3 0-16,-13 0 0 15,-5-2 1-15,-9-3-1 16,-6 0 0-16,-3 0 0 16,-9-2 0-16,-5 5 0 15,-7-1 0-15,-3 4 0 16,-6-3 0-16,-11 2-1 15,-4-2 1-15,-3 7-1 16,-5 4 0-16,-4 15-1 16,1 5 0-16,-13 9-2 15,-11 7 0-15,-3 6-2 16,-1 10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22-Nov-15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L10.01</a:t>
            </a:r>
            <a:br>
              <a:rPr lang="en-US" dirty="0" smtClean="0"/>
            </a:br>
            <a:r>
              <a:rPr lang="en-US" dirty="0" smtClean="0"/>
              <a:t>System of difference constraints</a:t>
            </a:r>
            <a:br>
              <a:rPr lang="en-US" dirty="0" smtClean="0"/>
            </a:br>
            <a:r>
              <a:rPr lang="en-US" dirty="0" smtClean="0"/>
              <a:t>(Using Bellman-Ford to solve Linear programming problem)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5007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X1=-4, x2=-10, x3=0, x4=-14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14 at 11.3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39" y="1687154"/>
            <a:ext cx="4740467" cy="39354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348560" y="3201480"/>
              <a:ext cx="1142640" cy="1037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880" y="3197880"/>
                <a:ext cx="115272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0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(Extra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5007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matrix A….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" name="Picture 5" descr="Screen Shot 2015-11-14 at 11.3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7" y="1581727"/>
            <a:ext cx="755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– b ≤ 5</a:t>
            </a:r>
          </a:p>
          <a:p>
            <a:pPr marL="0" indent="0">
              <a:buNone/>
            </a:pPr>
            <a:r>
              <a:rPr lang="en-US" dirty="0"/>
              <a:t>b – c ≤ -2</a:t>
            </a:r>
          </a:p>
          <a:p>
            <a:pPr marL="0" indent="0">
              <a:buNone/>
            </a:pPr>
            <a:r>
              <a:rPr lang="en-US" dirty="0"/>
              <a:t>c – d ≤ -1</a:t>
            </a:r>
          </a:p>
          <a:p>
            <a:pPr marL="0" indent="0">
              <a:buNone/>
            </a:pPr>
            <a:r>
              <a:rPr lang="en-US" dirty="0"/>
              <a:t>d – a ≤ 6</a:t>
            </a:r>
          </a:p>
          <a:p>
            <a:pPr marL="0" indent="0">
              <a:buNone/>
            </a:pPr>
            <a:r>
              <a:rPr lang="en-US" dirty="0"/>
              <a:t>d – b ≤ -7</a:t>
            </a:r>
          </a:p>
          <a:p>
            <a:pPr marL="0" indent="0">
              <a:buNone/>
            </a:pPr>
            <a:r>
              <a:rPr lang="en-US" dirty="0" smtClean="0"/>
              <a:t>Solve </a:t>
            </a:r>
            <a:r>
              <a:rPr lang="en-US" dirty="0" err="1" smtClean="0"/>
              <a:t>a,b,c,d</a:t>
            </a:r>
            <a:r>
              <a:rPr lang="en-US" dirty="0"/>
              <a:t> </a:t>
            </a:r>
            <a:r>
              <a:rPr lang="en-US" dirty="0" smtClean="0"/>
              <a:t>with Bellman-ford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5469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Negative cycle found, no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09386"/>
              </p:ext>
            </p:extLst>
          </p:nvPr>
        </p:nvGraphicFramePr>
        <p:xfrm>
          <a:off x="479218" y="1893454"/>
          <a:ext cx="7426034" cy="309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486400" imgH="2286000" progId="Word.Document.12">
                  <p:embed/>
                </p:oleObj>
              </mc:Choice>
              <mc:Fallback>
                <p:oleObj name="Document" r:id="rId4" imgW="5486400" imgH="228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218" y="1893454"/>
                        <a:ext cx="7426034" cy="309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3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difference constraints</a:t>
            </a:r>
            <a:endParaRPr lang="en-US" dirty="0"/>
          </a:p>
        </p:txBody>
      </p:sp>
      <p:pic>
        <p:nvPicPr>
          <p:cNvPr id="5" name="Content Placeholder 4" descr="Screen Shot 2015-11-14 at 6.16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r="6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821545" y="3729182"/>
            <a:ext cx="1959361" cy="1073728"/>
          </a:xfrm>
          <a:prstGeom prst="wedgeRectCallout">
            <a:avLst>
              <a:gd name="adj1" fmla="val -61838"/>
              <a:gd name="adj2" fmla="val -74060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500" dirty="0" smtClean="0"/>
              <a:t>So the matrix </a:t>
            </a:r>
            <a:r>
              <a:rPr lang="en-US" sz="1500" dirty="0"/>
              <a:t>A is: </a:t>
            </a:r>
          </a:p>
          <a:p>
            <a:r>
              <a:rPr lang="en-US" sz="1500" dirty="0"/>
              <a:t>1, -1, 0</a:t>
            </a:r>
          </a:p>
          <a:p>
            <a:r>
              <a:rPr lang="en-US" sz="1500" dirty="0"/>
              <a:t>0, 1, -1</a:t>
            </a:r>
          </a:p>
          <a:p>
            <a:r>
              <a:rPr lang="en-US" sz="1500" dirty="0"/>
              <a:t>1, 0, -1</a:t>
            </a:r>
          </a:p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49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Unsatisfiable</a:t>
            </a:r>
            <a:r>
              <a:rPr lang="en-US" dirty="0" smtClean="0"/>
              <a:t> constraint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" name="Picture 6" descr="Screen Shot 2015-11-14 at 6.2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7" y="995121"/>
            <a:ext cx="8254976" cy="54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the constraint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14 at 6.2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025990"/>
            <a:ext cx="7989455" cy="50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the constraint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14 at 6.2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010"/>
            <a:ext cx="9144000" cy="56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the constraint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14 at 6.2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617"/>
            <a:ext cx="9144000" cy="54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198835"/>
            <a:ext cx="8229600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Bellman-Ford to solve the linear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1477818"/>
            <a:ext cx="8733950" cy="4774594"/>
          </a:xfrm>
        </p:spPr>
        <p:txBody>
          <a:bodyPr/>
          <a:lstStyle/>
          <a:p>
            <a:r>
              <a:rPr lang="en-US" dirty="0">
                <a:cs typeface="Arial Unicode MS" charset="0"/>
              </a:rPr>
              <a:t>The Bellman-Ford algorithm can solve a system of </a:t>
            </a:r>
            <a:r>
              <a:rPr lang="en-US" i="1" dirty="0">
                <a:solidFill>
                  <a:srgbClr val="008A87"/>
                </a:solidFill>
                <a:cs typeface="Arial Unicode MS" charset="0"/>
              </a:rPr>
              <a:t>m</a:t>
            </a:r>
            <a:r>
              <a:rPr lang="en-US" dirty="0">
                <a:cs typeface="Arial Unicode MS" charset="0"/>
              </a:rPr>
              <a:t> difference constraints on </a:t>
            </a:r>
            <a:r>
              <a:rPr lang="en-US" i="1" dirty="0">
                <a:solidFill>
                  <a:srgbClr val="008A87"/>
                </a:solidFill>
                <a:cs typeface="Arial Unicode MS" charset="0"/>
              </a:rPr>
              <a:t>n</a:t>
            </a:r>
            <a:r>
              <a:rPr lang="en-US" dirty="0">
                <a:cs typeface="Arial Unicode MS" charset="0"/>
              </a:rPr>
              <a:t> variables in </a:t>
            </a:r>
            <a:r>
              <a:rPr lang="en-US" i="1" dirty="0">
                <a:solidFill>
                  <a:srgbClr val="008A87"/>
                </a:solidFill>
                <a:cs typeface="Arial Unicode MS" charset="0"/>
              </a:rPr>
              <a:t>O</a:t>
            </a:r>
            <a:r>
              <a:rPr lang="en-US" dirty="0">
                <a:solidFill>
                  <a:srgbClr val="008A87"/>
                </a:solidFill>
                <a:cs typeface="Arial Unicode MS" charset="0"/>
              </a:rPr>
              <a:t>(</a:t>
            </a:r>
            <a:r>
              <a:rPr lang="en-US" i="1" dirty="0">
                <a:solidFill>
                  <a:srgbClr val="008A87"/>
                </a:solidFill>
                <a:cs typeface="Arial Unicode MS" charset="0"/>
              </a:rPr>
              <a:t>m</a:t>
            </a:r>
            <a:r>
              <a:rPr lang="en-US" sz="1400" i="1" dirty="0">
                <a:solidFill>
                  <a:srgbClr val="008A87"/>
                </a:solidFill>
                <a:cs typeface="Arial Unicode MS" charset="0"/>
              </a:rPr>
              <a:t> </a:t>
            </a:r>
            <a:r>
              <a:rPr lang="en-US" i="1" dirty="0">
                <a:solidFill>
                  <a:srgbClr val="008A87"/>
                </a:solidFill>
                <a:cs typeface="Arial Unicode MS" charset="0"/>
              </a:rPr>
              <a:t>n</a:t>
            </a:r>
            <a:r>
              <a:rPr lang="en-US" dirty="0">
                <a:solidFill>
                  <a:srgbClr val="008A87"/>
                </a:solidFill>
                <a:cs typeface="Arial Unicode MS" charset="0"/>
              </a:rPr>
              <a:t>)</a:t>
            </a:r>
            <a:r>
              <a:rPr lang="en-US" dirty="0">
                <a:cs typeface="Arial Unicode MS" charset="0"/>
              </a:rPr>
              <a:t>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198835"/>
            <a:ext cx="8229600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Bellman-Ford to solve the linear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1477818"/>
            <a:ext cx="8733950" cy="4774594"/>
          </a:xfrm>
        </p:spPr>
        <p:txBody>
          <a:bodyPr/>
          <a:lstStyle/>
          <a:p>
            <a:r>
              <a:rPr lang="en-US" dirty="0" smtClean="0">
                <a:cs typeface="Arial Unicode MS" charset="0"/>
              </a:rPr>
              <a:t>Practical usage on circuit board:</a:t>
            </a:r>
          </a:p>
          <a:p>
            <a:pPr marL="457200" lvl="1" indent="0">
              <a:buNone/>
            </a:pPr>
            <a:r>
              <a:rPr lang="en-US" dirty="0" smtClean="0">
                <a:cs typeface="Arial Unicode MS" charset="0"/>
              </a:rPr>
              <a:t>a-b &lt; 3</a:t>
            </a:r>
          </a:p>
          <a:p>
            <a:pPr marL="457200" lvl="1" indent="0">
              <a:buNone/>
            </a:pPr>
            <a:r>
              <a:rPr lang="en-US" dirty="0">
                <a:cs typeface="Arial Unicode MS" charset="0"/>
              </a:rPr>
              <a:t>c</a:t>
            </a:r>
            <a:r>
              <a:rPr lang="en-US" dirty="0" smtClean="0">
                <a:cs typeface="Arial Unicode MS" charset="0"/>
              </a:rPr>
              <a:t>-d &lt; 6</a:t>
            </a:r>
          </a:p>
          <a:p>
            <a:pPr marL="457200" lvl="1" indent="0">
              <a:buNone/>
            </a:pPr>
            <a:r>
              <a:rPr lang="en-US" dirty="0">
                <a:cs typeface="Arial Unicode MS" charset="0"/>
              </a:rPr>
              <a:t>e</a:t>
            </a:r>
            <a:r>
              <a:rPr lang="en-US" dirty="0" smtClean="0">
                <a:cs typeface="Arial Unicode MS" charset="0"/>
              </a:rPr>
              <a:t>-f &lt; 7</a:t>
            </a:r>
          </a:p>
          <a:p>
            <a:pPr marL="457200" lvl="1" indent="0">
              <a:buNone/>
            </a:pPr>
            <a:r>
              <a:rPr lang="en-US" dirty="0" smtClean="0">
                <a:cs typeface="Arial Unicode MS" charset="0"/>
              </a:rPr>
              <a:t>….</a:t>
            </a:r>
            <a:endParaRPr lang="en-US" dirty="0">
              <a:cs typeface="Arial Unicode MS" charset="0"/>
            </a:endParaRPr>
          </a:p>
          <a:p>
            <a:endParaRPr lang="en-US" dirty="0" smtClean="0">
              <a:cs typeface="Arial Unicode MS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14 at 6.3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2272849"/>
            <a:ext cx="6788992" cy="38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74322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Solve this </a:t>
            </a:r>
            <a:r>
              <a:rPr lang="en-US" dirty="0"/>
              <a:t>with Bellman-ford algorithm</a:t>
            </a:r>
            <a:r>
              <a:rPr lang="en-US" altLang="zh-TW" dirty="0" smtClean="0"/>
              <a:t>: what is x1, x2, x3, x4?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14 at 11.3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4" y="1720273"/>
            <a:ext cx="3723448" cy="4350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943880" y="461160"/>
              <a:ext cx="3131280" cy="2633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8480" y="457920"/>
                <a:ext cx="3142800" cy="26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7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12641</TotalTime>
  <Words>260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新細明體</vt:lpstr>
      <vt:lpstr>Arial</vt:lpstr>
      <vt:lpstr>Calibri</vt:lpstr>
      <vt:lpstr>Office Theme</vt:lpstr>
      <vt:lpstr>Document</vt:lpstr>
      <vt:lpstr>L10.01 System of difference constraints (Using Bellman-Ford to solve Linear programming problem)</vt:lpstr>
      <vt:lpstr>System of difference constraints</vt:lpstr>
      <vt:lpstr>Unsatisfiable constraint</vt:lpstr>
      <vt:lpstr>Satisfying the constraint</vt:lpstr>
      <vt:lpstr>Satisfying the constraint</vt:lpstr>
      <vt:lpstr>Satisfying the constraint</vt:lpstr>
      <vt:lpstr>Using Bellman-Ford to solve the linear programming problem</vt:lpstr>
      <vt:lpstr>Using Bellman-Ford to solve the linear programming problem</vt:lpstr>
      <vt:lpstr>Exercise 1</vt:lpstr>
      <vt:lpstr>Solution 1</vt:lpstr>
      <vt:lpstr>(Extra 1)</vt:lpstr>
      <vt:lpstr>Exercise 2</vt:lpstr>
      <vt:lpstr>Solution 2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327</cp:revision>
  <dcterms:created xsi:type="dcterms:W3CDTF">2014-08-07T07:57:10Z</dcterms:created>
  <dcterms:modified xsi:type="dcterms:W3CDTF">2015-11-21T16:33:21Z</dcterms:modified>
</cp:coreProperties>
</file>