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2"/>
  </p:handoutMasterIdLst>
  <p:sldIdLst>
    <p:sldId id="256" r:id="rId2"/>
    <p:sldId id="304" r:id="rId3"/>
    <p:sldId id="301" r:id="rId4"/>
    <p:sldId id="318" r:id="rId5"/>
    <p:sldId id="308" r:id="rId6"/>
    <p:sldId id="322" r:id="rId7"/>
    <p:sldId id="323" r:id="rId8"/>
    <p:sldId id="319" r:id="rId9"/>
    <p:sldId id="324" r:id="rId10"/>
    <p:sldId id="296" r:id="rId11"/>
    <p:sldId id="317" r:id="rId12"/>
    <p:sldId id="280" r:id="rId13"/>
    <p:sldId id="297" r:id="rId14"/>
    <p:sldId id="281" r:id="rId15"/>
    <p:sldId id="286" r:id="rId16"/>
    <p:sldId id="287" r:id="rId17"/>
    <p:sldId id="288" r:id="rId18"/>
    <p:sldId id="289" r:id="rId19"/>
    <p:sldId id="290" r:id="rId20"/>
    <p:sldId id="320" r:id="rId21"/>
    <p:sldId id="305" r:id="rId22"/>
    <p:sldId id="291" r:id="rId23"/>
    <p:sldId id="282" r:id="rId24"/>
    <p:sldId id="283" r:id="rId25"/>
    <p:sldId id="321" r:id="rId26"/>
    <p:sldId id="284" r:id="rId27"/>
    <p:sldId id="298" r:id="rId28"/>
    <p:sldId id="299" r:id="rId29"/>
    <p:sldId id="303" r:id="rId30"/>
    <p:sldId id="292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 autoAdjust="0"/>
    <p:restoredTop sz="94713" autoAdjust="0"/>
  </p:normalViewPr>
  <p:slideViewPr>
    <p:cSldViewPr snapToGrid="0" snapToObjects="1">
      <p:cViewPr varScale="1">
        <p:scale>
          <a:sx n="87" d="100"/>
          <a:sy n="87" d="100"/>
        </p:scale>
        <p:origin x="10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42FC0-0F55-5A42-8129-6861A2026FB0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AA876-3B48-F14E-A4A4-302EEE91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54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5T02:28:11.0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1633 16097 6 0,'-33'37'3'0,"9"8"-1"16,21-24 3-16,-6 9-4 16,9 15 0-16,0-14 0 15,0 6 1-15,12-5-3 16,3 0 1-16,3-6 0 15,3-5 1-15,6-5 0 0,-3-8 0 16,11-5 0-16,-8-11 1 16,3 5 0-16,-3-10 0 15,-10-11 1-15,-2-7 0 16,-3-7 0-16,-6 1 0 16,-6 3 0-16,-6 2 0 15,-9 1 0-15,-3-4 1 16,-5 1-1-16,2 5 1 15,-3 2-2-15,6 9 0 16,0 4-1-16,-8 1 1 16,11 11-4-16,-3 4 1 0,6 9-1 15,6-1 0-15,3 6-3 16,3 0 1-16,6-3-4 16,3-5 0-16,6 6 1 15,6 1 1-15</inkml:trace>
  <inkml:trace contextRef="#ctx0" brushRef="#br0" timeOffset="345.6156">2014 16195 6 0,'-3'8'3'0,"15"0"0"16,-6 3 3-16,0 4-6 15,3 1 1-15,-6 6 0 16,3 1 1-16,0 1-3 0,-3 0 1 16,-1-6 2-16,1-7 0 15,-3-3 1-15,3 3 0 16,-6-11 0-16,0-11 0 16,3-5 1-16,0-13 0 15,0-5-1-15,3 5 0 16,3-6-2-16,6 1 0 15,-3-1 0-15,-3 6 0 16,3 3-1-16,3 5 0 16,-3 5-2-16,6 3 1 15,-3 2-4-15,3 8 1 0,8 3-3 16,1 3 1-16</inkml:trace>
  <inkml:trace contextRef="#ctx0" brushRef="#br0" timeOffset="600.0968">2660 16185 19 0,'-3'0'9'0,"3"0"-12"0,0 0 16 16,3 2-14-16,3 3 0 15,0-5-3-15,0 3 1 16,0 2 0-16,3 6 1 16</inkml:trace>
  <inkml:trace contextRef="#ctx0" brushRef="#br0" timeOffset="750.5583">2734 16399 11 0,'0'-3'5'0,"6"27"-3"0,-3-16 6 0,3 0-9 16,-3-5 1-16,3 2-4 16,-3 0 0-16,3 0 3 15,-3 1 0-15</inkml:trace>
  <inkml:trace contextRef="#ctx0" brushRef="#br0" timeOffset="3196.1731">4476 15399 13 0,'0'2'6'0,"5"1"2"16,-5 0 6-16,0 7-13 15,0 6 0-15,0 5 0 16,0-2 0-16,0 5-2 15,0-1 1-15,0 1 0 16,0 3 1-16,0-6-4 16,0-3 0-16,3-4-2 0,0-4 0 15</inkml:trace>
  <inkml:trace contextRef="#ctx0" brushRef="#br0" timeOffset="3379.2128">4467 15176 17 0,'-6'-5'8'0,"6"5"-8"0,0 0 12 16,0 0-13-16,3 3 0 16,3 2-4-16,0 0 1 15,5 3 2-15,4 3 1 16</inkml:trace>
  <inkml:trace contextRef="#ctx0" brushRef="#br0" timeOffset="3978.7188">4687 15399 9 0,'3'0'4'0,"-3"31"-1"0,0-20 5 15,0 5-6-15,0-3 0 16,0 3 1-16,0 3 1 15,0 2-5-15,-3-3 0 0,3 1 3 16,0-6 1-16,0-5-2 16,0 3 1-16,3-9-1 15,0-10 1-15,6-5-1 16,6 0 0-16,-1-11 0 16,7-2 0-16,0-1-1 15,-3 6 1-15,0 0-1 16,3 2 0-16,-6 9 0 15,-1 2 0-15,-2 2 0 16,-3 9 0-16,0 8 0 16,-3 4 0-16,0 4-1 15,-3-3 0-15,0 0-4 16,3-3 0-16,0 0-1 16,3-2 1-16</inkml:trace>
  <inkml:trace contextRef="#ctx0" brushRef="#br0" timeOffset="5321.994">5249 15073 10 0,'3'3'5'0,"-9"-3"-4"0,6 0 6 0,0 5-6 15,0 6 0-15,0 2 2 16,0 8 0-16,0 3-4 16,0-3 1-16,6 6 2 15,-6 4 0-15,0 4-1 16,0-1 1-16,3 1-2 15,-3-4 1-15,3-7-2 16,-3 0 1-16,3-6-2 16,-3 1 0-16,3-6-3 15,-3-2 0-15</inkml:trace>
  <inkml:trace contextRef="#ctx0" brushRef="#br0" timeOffset="5556.1197">5077 15277 5 0,'-6'0'2'0,"6"0"5"16,3 3-1-16,-3-3-5 16,9-3 1-16,-3 3 2 15,0-3 0 1,14-2-5-1,4 0 0-15,0 0 1 16,3-1 0-16,0 4-3 16,-1-1 0-16</inkml:trace>
  <inkml:trace contextRef="#ctx0" brushRef="#br0" timeOffset="6065.6933">6288 15028 9 0,'-6'0'4'0,"-15"-10"-2"15,15 10 5-15,-5-3-6 16,-7 3 0-16,-6-3 2 16,0 1 1-16,-3-3-4 15,4-1 0-15,-1-2 3 16,3 3 1-16,3 0-2 16,3-1 1-16,3 4-2 15,3 4 0-15,3 4-1 16,3 2 1-16,0 5-1 15,6-3 0-15,0 9 0 0,0 7 1 16,0 6 0 0,-3-3 0-16,0 8 0 0,3 0 1 15,-3 0-1-15,3 0 1 16,0 1-1-16,3 1 0 16,3-7 0-16,3 0 0 15,3-6-1-15,0-5 1 16,0-2-2-16,5-6 1 15,1 0-2-15,3-5 0 16,0-5-4-16,0-6 1 16,0-2-3-16,-1-6 1 15</inkml:trace>
  <inkml:trace contextRef="#ctx0" brushRef="#br0" timeOffset="6533.4592">6538 15118 11 0,'-3'3'5'0,"6"-6"-6"16,0 1 7-16,3-1-6 15,3-2 1-15,3-1-1 16,3-2 1-16,0 3-1 15,6 0 0-15,-1-3 1 16,1 3 1-16,0 2-1 16,-3 3 0-16,-3 0 0 0,-3 0 1 15,0 5-1-15,-3 1 0 16,0 2 0-16,-3 2 1 16,-1 1-1-16,4 2 1 15,-6 3 0-15,0 5 0 16,3-5 0-16,0 10 0 15,0 6-1-15,0 2 0 16,0 1 0-16,-3-1 0 16,0 6 0-16,0-8 0 0,-3-9 0 15,0 1 0-15,0-5 0 16,-3-6 0-16,0 3-1 16,-6-5 1-16,-6-6-3 15,-12-3 1-15,-5-2-4 16,-1-2 0-16,3-1-3 15,6-2 1-15</inkml:trace>
  <inkml:trace contextRef="#ctx0" brushRef="#br0" timeOffset="7071.7419">7708 15214 18 0,'-12'-22'9'0,"-21"-7"-9"0,22 21 15 16,-7 0-14-16,-9 0 0 16,3 6 1-16,0 2 0 15,0 8-3-15,1 8 0 0,2 2 2 16,3 9 0-16,6 4-1 16,6 4 1-16,3-3-2 15,3-1 1-15,6-4-1 16,3-6 1-16,9-8-1 15,6-8 1-15,2-5-1 16,4-8 1-16,0-7-1 16,3-7 1-16,-7-1 0 15,-2-1 1-15,-3-3 0 16,-6 4 1-16,-3 4-1 16,-3 3 1-16,-3 8-1 15,-3 8 1-15,-3 8-1 16,3 3 0-16,3 10-1 15,0 3 1-15,3 5-3 16,2-5 1-16,4 5-4 16,6-3 0-16,3-7-2 15,9-6 0-15</inkml:trace>
  <inkml:trace contextRef="#ctx0" brushRef="#br0" timeOffset="7447.587">8589 15211 16 0,'-6'3'8'0,"21"-1"-7"16,-9-2 13-16,3 0-13 15,6 3 0-15,3-1 0 16,3 1 0-16,2-3-2 15,1 0 0-15,0 0 0 16,-3 0 1-16,0 3-3 16,-4-3 0-16,-2 2-2 15,-3 4 0-15</inkml:trace>
  <inkml:trace contextRef="#ctx0" brushRef="#br0" timeOffset="7672.1281">8634 15375 17 0,'0'5'8'0,"12"14"-7"0,-6-17 15 16,3 4-15-16,-1-1 0 16,4-2 0-16,3 2 1 0,0 0-3 15,3-2 0-15,0-3 0 16,3 0 0-16,0-3-5 15,2 3 1-15,4 0-1 16,0 0 1-16</inkml:trace>
  <inkml:trace contextRef="#ctx0" brushRef="#br0" timeOffset="11620.7691">10045 14796 11 0,'-27'-35'5'0,"3"17"-3"16,12 18 7-16,-6 0-9 15,-3 2 1-15,-2 6 0 16,2 5 1-16,0 9-3 15,3 7 1-15,3 0 1 16,3 5 0-16,6 3-1 16,3-2 1-16,0 2-1 0,0 0 0 15,3 2 0-15,0-4 0 16,0-9 0-16,-3-2 0 16,0-3 0-16,1 0 1 15,-4 1 0-15,0-9 0 16,-3-5 0-16,0-8 0 15,0 0 0-15,0 0 1 16,3 0-1-16,3-3 1 16,3 0-2-16,3-2 0 15,3 0 0-15,3 2 0 16,3 1 0-16,6 2 0 0,-1 2 1 16,1 1 0-16,0 5 0 15,-3 5 0-15,-3 8 0 16,0 3 1-16,-6 10-1 15,0 3 1-15,-3 0-1 16,3 3 0-16,0 0-1 16,3-3 1-16,2-3-1 15,1-2 0-15,0-8-1 16,0-3 0-16,3-5-3 16,0-3 1-1</inkml:trace>
  <inkml:trace contextRef="#ctx0" brushRef="#br0" timeOffset="11876.6937">10574 15018 16 0,'0'0'8'0,"3"13"-1"0,-3-8 3 16,0 6-9-16,0 7 0 15,-3 9 0-15,-2 5 0 0,-1-1-3 16,0 4 1-16,0 2-4 16,3-3 1-16,0 3-2 15,9 0 1-15</inkml:trace>
  <inkml:trace contextRef="#ctx0" brushRef="#br0" timeOffset="12085.186">11075 15341 21 0,'-3'0'10'0,"-9"18"-15"16,6-10 22-16,-3 5-19 16,-3 3 1-16,-6 0-6 15,0 2 0-15,0 1 6 0,6 0 0 16</inkml:trace>
  <inkml:trace contextRef="#ctx0" brushRef="#br0" timeOffset="12566.2529">11482 15084 13 0,'9'-8'6'0,"24"8"-1"16,-21-5 9-16,3 5-14 16,0 0 1-16,0 2 0 15,-4 1 0-15,1 5-2 16,-3 2 1-16,-3 6-1 15,-9 6 0-15,-6-1-1 16,-6 5 1-16,-5 1 0 16,-1-1 0-16,0-2 0 15,3 0 1-15,3-3 1 16,3-3 1-16,3-7 1 0,3 0 0 16,3-6-1-16,3 3 1 15,9-3-1-15,3-5 0 16,3 3-1-16,6-1 0 15,0-2-3-15,3-2 0 16,-1-1-4-16,7 3 0 16,-3 0-1-16,0 0 1 15</inkml:trace>
  <inkml:trace contextRef="#ctx0" brushRef="#br0" timeOffset="12778.4193">12113 15341 17 0,'-6'-6'8'0,"-3"25"-8"16,7-14 17-16,-4 6-18 15,-6 2 1-15,-3 3-5 16,-3 2 0-16,3-5 2 15,3 9 1-15</inkml:trace>
  <inkml:trace contextRef="#ctx0" brushRef="#br0" timeOffset="13602.8134">12482 15034 9 0,'6'-6'4'0,"6"9"2"0,-6-3 3 16,3 0-6-16,3 5 0 16,0 1 1-16,6-1 0 15,0 5-6-15,0-4 1 16,-4 4 3-16,-5 4 0 16,-3 4-3-16,-3 1 1 0,-6 2-1 15,-3-3 1-15,-3 1-1 16,1-6 0-16,-1 3 0 15,-3 0 1-15,0-6 0 16,3 1 1-16,0-3-1 16,6 0 0-16,0 0 0 15,3 0 1-15,3 0-1 16,6 0 1-16,9 5-1 16,0-3 1-16,-1 1 0 15,1-6 0-15,-3 8 0 16,0 1 0-16,-6-4 0 15,-3 6 0-15,-9-3 0 16,-3 1 0-16,-9-4-1 16,0 3 1-16,0-7-2 15,1-1 1-15,-1-2-5 16,0-1 1-16,3 4-3 16,6-6 1-16</inkml:trace>
  <inkml:trace contextRef="#ctx0" brushRef="#br0" timeOffset="14459.0753">13003 14973 11 0,'6'-11'5'0,"6"11"0"15,-6 0 6-15,6 0-10 16,3 3 1-16,0-1 0 16,3 6 0-16,-3 3-3 15,-1 5 0-15,1 0 2 16,-3-3 1-16,0 6-1 0,0 2 1 15,-3-3-1-15,0 1 0 16,0-1-1-16,0 1 1 16,-3-3-1-16,0 2 1 15,-3-2-1-15,0 5 0 16,-3-5 0-16,3-3 0 16,0 1 0-16,3-4 0 15,-6 1 0-15,6-1 0 0,-1-2 0 16,1-2 0-16,-3 4 0 15,3-7 0-15,-3-1 0 16,0 4 0-16,0-4 1 16,-3 1 0-16,0-3-1 15,0 3 1-15,0-3-1 16,-3 0 1-16,0 0-1 16,-3 0 1-16,0 0-2 15,0 0 1-15,-2 0-1 16,-4 2 1-16,3-2-1 15,0 8 1-15,0-3-1 16,0 3 1-16,3 3 0 16,3 0 0-16,0-1 0 15,3 3 0-15,0 3 0 16,3 0 1-16,3 5-1 16,-3-5 0-16,0 0 0 15,0 5 0-15,-3-2 0 16,0 2 1-16,0 0-1 15,-3-5 1-15,-3 5-1 0,-3-2 0 16,0-6-2-16,-3 3 0 16,0-8-3-16,-3 0 0 15,-8-3-2-15,8-5 1 16</inkml:trace>
  <inkml:trace contextRef="#ctx0" brushRef="#br0" timeOffset="14984.6381">13941 15571 12 0,'0'-6'6'0,"0"4"2"0,0 2 10 0,0 0-17 15,0 0 0-15,0 0 0 16,0 2 1-16,0 4-3 16,-3 4 0-16,-3 1-1 15,0 2 1-15,-3 0-4 16,3-2 1-16,0-3-2 16,0 0 0-16</inkml:trace>
  <inkml:trace contextRef="#ctx0" brushRef="#br0" timeOffset="15133.8388">13917 15370 18 0,'0'8'9'0,"3"-3"-13"16,0-5 17-16,0 5-18 15,0-5 0-15,0 8-4 16,0-3 1-16</inkml:trace>
  <inkml:trace contextRef="#ctx0" brushRef="#br0" timeOffset="19908.4798">4910 16460 8 0,'-3'-16'4'0,"3"-16"0"15,0 27 4-15,0-3-6 16,-9-3 0-16,0-2 2 15,-3 2 0-15,-6-2-5 16,1 5 1-16,-4-5 3 16,-3 5 0-16,3 5-1 15,3-2 0-15,0 10-2 16,7 3 1-16,2 11-2 16,3 2 1-16,3 8-1 15,3 3 0-15,9 5 0 16,0 3 0-16,5-6 0 15,-2 14 1-15,0-6 0 0,-3 3 0 16,0-5 0-16,0 2 0 16,-3-5-1-16,0-2 1 15,0-6-1-15,-3 2 0 16,-3-9 0-16,0 1 0 16,0-7-1-16,-3-5 0 15,-3-3-1-15,-3-6 1 16,-3-4-2-16,-6-4 0 15,0-2 0-15,3-2 0 0</inkml:trace>
  <inkml:trace contextRef="#ctx0" brushRef="#br0" timeOffset="20404.3826">4571 16653 8 0,'3'-3'4'0,"6"19"-4"15,-3-16 8-15,6 0-8 16,2-5 0-16,4 2 0 16,12 1 1-16,0-4-1 15,6 1 0-15,-4 0 0 16,1-3 0-16,-6 8 0 16,-3-3 0-16,-4-2 0 15,1 2 1-15,-3-2-1 16,-3 5 0-16,0 0 0 0,-3 0 0 15,0 0 0-15,-3 8 1 16,0 0 0-16,-3-3 0 16,-1 6-1-16,1 2 0 15,3 0 0-15,0 0 1 16,3-2-1-16,3-6 0 16,0-5 0-16,0-8 0 15,6-2 1-15,-3 2 0 16,2 0 0-16,-5-5 0 15,0-3 0-15,-3-3 1 0,-3 1 0 16,-6-1 0-16,-6-2 0 16,-3 5 1-16,-6 3-1 15,-3 2 1-15,0 3-2 16,-3 3 1-16,1 10-2 16,-4-2 0-16,6 5-2 15,3 0 0-15,3 5-3 16,0-2 1-16,6-1-2 15,0-2 0-15</inkml:trace>
  <inkml:trace contextRef="#ctx0" brushRef="#br0" timeOffset="20750.0624">5321 16648 6 0,'3'10'3'0,"-9"-7"0"0,9-3 2 15,-3 8-4-15,0-8 1 16,0 5 2-16,-3-2 0 16,6-3-4-16,-6-3 1 15,6-2 2-15,-3 2 1 16,3-5-1-16,3-2 1 0,0-6-2 15,0 0 0-15,0 3-1 16,0-1 0-16,0 1-1 16,0-3 0-16,-1 3-1 15,1 0 1-15,3 5-4 16,0 0 1-16,3 0-3 16,0 5 0-16</inkml:trace>
  <inkml:trace contextRef="#ctx0" brushRef="#br0" timeOffset="22251.4204">6250 16296 8 0,'-9'-3'4'0,"-3"6"0"16,9 2 3-16,-3 3-5 0,0 5 0 15,-3 0 1-15,0 3 0 16,-3 8-4-16,0 0 0 15,3 5 3-15,0 5 0 16,3 3-2-16,3-5 1 16,6 8-1-16,3-3 1 15,0 11-1-15,3-9 0 16,3-4-3-16,0-6 1 16,0-5-3-16,6-9 1 15</inkml:trace>
  <inkml:trace contextRef="#ctx0" brushRef="#br0" timeOffset="22490.6674">6604 16526 4 0,'-3'8'2'0,"0"16"3"16,6-11-1-16,-3 0-3 0,0 0 0 15,3-2 0-15,-3 10 0 16,3 0-2-16,-3-2 0 16,3-3-1-16,-3-6 1 15</inkml:trace>
  <inkml:trace contextRef="#ctx0" brushRef="#br0" timeOffset="22655.735">6616 16298 11 0,'3'0'5'0,"-12"8"-7"15,12-13 9-15,0 8-8 16,0 2 1-16,3 0-5 15,3 3 0-15</inkml:trace>
  <inkml:trace contextRef="#ctx0" brushRef="#br0" timeOffset="22971.5892">6812 16621 9 0,'-3'24'4'0,"3"-3"-1"16,0-21 7-16,3-5-8 16,-3 5 0-16,6 0 2 15,0 0 0-15,6-5-5 0,3-3 0 16,3-8 3-16,3 0 1 16,2 3-2-16,1-3 0 15,3 0-1-15,0 5 0 16,-1 3 0-16,-2 3 0 15,-3 2-1-15,0 6 1 16,-6 5 0-16,-3 8 0 16,-3-3-1-16,0 0 0 15,-6-2-2-15,3 5 1 0,0-3-3 16,-1-5 0-16</inkml:trace>
  <inkml:trace contextRef="#ctx0" brushRef="#br0" timeOffset="23226.6328">7238 16309 10 0,'0'-3'5'0,"0"-10"-1"16,0 16 5-16,0 2-7 15,0 6 0-15,0 7 2 16,0 14 0-16,0 0-5 15,-3 7 1-15,3 6 2 16,0-8 1-16,6 6-2 16,0-1 0-16,3-5-3 15,0-8 0-15,2-2-3 16,-2-6 0-16,3-8-1 0,-3-2 1 16</inkml:trace>
  <inkml:trace contextRef="#ctx0" brushRef="#br0" timeOffset="23422.3694">7169 16465 9 0,'-6'-5'4'0,"0"7"-1"0,6-2 6 0,0 0-8 16,6 3 1-16,3-3 0 15,3 0 0-15,6 0-3 16,0 0 0-16,6 0 0 15,0 0 0-15,2 0-3 16,1 0 1-16</inkml:trace>
  <inkml:trace contextRef="#ctx0" brushRef="#br0" timeOffset="25493.8294">8098 16706 11 0,'18'-6'5'0,"9"-12"-3"16,-21 10 7-16,3 0-8 16,-1 0 1-16,4-2 0 15,0-6 0-15,0 0-3 0,-3 0 1 16,0-5 2-16,-3 2 0 15,0 1 0-15,-3 2 0 16,-6 5-1-16,-3-2 1 16,-3 0 0-16,-3 5 0 15,0 5-1-15,-3 3 0 16,0 3-1-16,1 2 1 16,2 6-1-16,0 2 0 15,3 11 0-15,3-3 0 0,3-5 0 16,6 2 0-16,3 1 0 15,3 5 0-15,0-3 0 16,3 0 1-16,2-5-3 31,1 0 1-31,6-3-2 16,0-5 0-16,3-5-3 16,3 2 0-16,-1-5 0 15,4-5 0-15</inkml:trace>
  <inkml:trace contextRef="#ctx0" brushRef="#br0" timeOffset="25762.7704">8708 16515 12 0,'0'0'6'16,"0"3"-9"-16,0-3 11 0,3 0-9 16,3 0 1-16,0 5-3 15,0-2 0-15,0 5 2 16,6 0 0-16</inkml:trace>
  <inkml:trace contextRef="#ctx0" brushRef="#br0" timeOffset="25928.1791">8702 16658 9 0,'-3'3'4'0,"6"-8"-3"16,-3 7 7-16,0-2-8 15,3 3 1-15,0 5-1 0,0 5 0 16,3-5-3-16,0 0 0 16</inkml:trace>
  <inkml:trace contextRef="#ctx0" brushRef="#br0" timeOffset="26709.2884">9494 16579 9 0,'-3'-8'4'0,"9"-5"2"0,-6 7 6 16,0-2-11-16,0-2 1 15,-3 2 1-15,0-3 1 16,-3 3-5-16,0 0 1 15,-3 0 2-15,0-2 1 0,-3 7-2 16,0-2 0-16,-2 5-1 16,-1 5 0-16,0 6-1 15,0 5 0-15,3 5 0 16,0 3 0-16,3-3 0 16,3 0 0-16,3-5-1 15,0 0 1-15,3-3 0 16,3-2 0-16,0-3-1 15,6-3 0-15,3 3 0 16,3-16 1-16,3 5 0 16,0-5 1-16,-3 0 0 15,-1-2 0-15,1-1 1 16,-6-2 1-16,0 2 0 16,-3 3 1-16,0-2 0 15,0 7 0-15,-6 3-1 16,3-5 1-16,0 5-3 15,3 8 1-15,3 2-2 16,0 4 1-16,0-4-2 16,0-2 1-16,3 3-3 0,-1-3 1 15,1 0-3-15,3-3 0 16</inkml:trace>
  <inkml:trace contextRef="#ctx0" brushRef="#br0" timeOffset="27821.2287">10089 16161 8 0,'3'0'4'0,"3"2"-1"0,-3-2 4 15,3 0-6-15,3 3 0 16,3 2 2-16,0 9 1 16,3 4-5-16,3 3 1 15,-3 3 2-15,-4 5 1 0,1 6-1 16,-3-1 0-16,0-5-1 16,-3-2 1-16,-6 10-2 15,-3 2 1-15,-3-7-2 16,-3 5 0-16,0-5-2 15,-3 2 0-15,1-2-3 16,-4-3 1 0,-6-8 0-1,6 3 0-15</inkml:trace>
  <inkml:trace contextRef="#ctx0" brushRef="#br0" timeOffset="29562.1347">11182 16383 10 0,'-15'-16'5'0,"0"-2"-4"15,12 12 11-15,0 4-10 16,0-1 0-16,0 3 0 15,-3 0 1-15,0 5-5 16,-3 6 1-16,0 10 1 16,-3 3 1-16,3 10-2 15,0 3 1-15,4 3-1 16,-1-3 1-16,3 5-1 16,0-7 1-16,3-3-1 15,-3-1 1-15,3-7 0 16,-3-5 0-16,0-1 0 15,0-7 0-15,0-3 1 16,-3 0 0-16,0-3 0 16,-3-2 0-16,-3-6 1 15,3-2 0-15,-3 5 0 16,3 0 0-16,3-3-1 16,3-2 0-16,0 2-1 0,0 3 1 15,0-5-1-15,3 5 1 16,0 0-1-16,0 0 0 15,3 8 0-15,0-3 0 16,3 3 0-16,0 8 1 16,0 0-1-16,0 13 1 15,-3-8-1-15,3 3 1 16,-3 0 0-16,0 5 0 16,3 0-1-16,0 0 1 15,3-5-1-15,0-6 0 0,3-5-1 16,0 1 1-16,2-4-3 15,1 1 0-15,0-6-3 16,0-5 1-16,0-3-2 16,3-4 1-16</inkml:trace>
  <inkml:trace contextRef="#ctx0" brushRef="#br0" timeOffset="30057.2693">8547 17529 13 0,'-6'0'6'0,"6"0"-15"16,6 0 12-16,-6 0-6 16,6 0 1-16</inkml:trace>
  <inkml:trace contextRef="#ctx0" brushRef="#br0" timeOffset="30222.9876">8934 17542 7 0,'3'0'3'0,"-3"8"-4"0,3-8 6 16,0 5-8-16,3-2 0 16</inkml:trace>
  <inkml:trace contextRef="#ctx0" brushRef="#br0" timeOffset="30372.738">9232 17473 12 0,'9'0'6'0,"0"8"-9"16,-6-8 13-16,0 0-16 15,0 0 0-15</inkml:trace>
  <inkml:trace contextRef="#ctx0" brushRef="#br0" timeOffset="31678.9769">5139 17912 5 0,'0'-2'2'0,"6"-4"-3"16,0 6 4-16,6 0-3 15,0 6 1-15,6 2 0 16,3 5 1-16,0 5-2 16,-7 3 1-16,1 3 1 15,-3 0 0-15,0 3-1 16,-3-9 0-16,0 3 0 16,-3-5 0-16,6 5-1 15,-3-7 0-15,3-4-1 16,0-2 1-16,-1 0-1 15,4-3 1-15,0-2 0 0,3-3 0 16,-3-3 0-16,0-2 0 16,-3 5 0-16,0 0 1 15,-3 0 0-15,-3-3 0 16,0 3-1-16,-4 0 1 16,-2 0 0-16,0 0 1 15,0 0-1-15,0 3 0 16,0-3 0-16,0 0 0 15,0 8-1-15,-2 5 0 16,-1 0-1-16,-3 6 1 0,0 2-1 16,0 3 1-16,-3-11-1 15,0 0 1-15,3 3 0 16,0 0 1-16,-3 8-1 16,3-3 0-16,3 0-1 15,0-2 1-15,0 2 0 16,3-5 0-16,0 0 0 15,0-3 0-15,0 3 0 16,0-8 0-16,0 0 0 16,3 5 0-16,3-5 0 15,0 8 0-15,3 0-1 16,3-1 1-16,3 7 0 16,3-1 0-16,-4-5 0 15,4 0 0-15,-6-1 0 16,-3 4 1-16,-3-8-1 15,-6 2 1-15,-6-3-3 16,-6 4 1-16,-3-7-2 0,-5 7 0 16</inkml:trace>
  <inkml:trace contextRef="#ctx0" brushRef="#br0" timeOffset="34840.287">8559 17566 5 0,'6'8'2'0,"-3"-8"-1"0,-3 0 2 16,0 0-2-16,0 0 0 15,0 0 1-15,0 0 1 16,0 0-4-16,-3 0 1 16,0 5 1-16,0-5 1 15,-3 0-1-15,3 0 1 16,0 0-1-16,0-5 0 0,3-3 0 15,0 0 0-15,0 0 0 16,3-3 0-16,3 1-1 16,-3 7 0-16,3 3 0 15,-3 3 1-15,0-3-1 16,-3 5 0-16,0 3 0 16,0 0 0-16,-3-3 0 15,3-2 1-15,0 5 0 16,0 0 0-16,0-8 0 15,0 0 0-15,-3-8 0 16,0 8 1-16,0-3-1 16,3-2 1-16,0-3-3 15,-3 8 1-15,3-8-5 16,6 5 0-16</inkml:trace>
  <inkml:trace contextRef="#ctx0" brushRef="#br0" timeOffset="35764.3141">8931 17534 4 0,'-3'0'2'0,"0"0"3"16,6 0-5-16,0 0-1 15,-3 5 1-15,3-2 0 16,-3-3 1-16,0 0-1 16,0 5 1-16,0-2 0 15,-3-3 1-15,0 0 0 16,0-3 0-16,3-2 0 15,-3 5 0-15,3-3 0 16,0 3 0-16,-2-5-1 16,2 5 0-16,0 0-1 15,0 0 1-15,5 5-2 0,-2-2 1 16,0 5-1-16,-3 0 1 16,3 0 0-16,-3 0 0 15,0 0 0-15,-3-3 1 16,3 0 0-16,0-5 0 15,0 0 0-15,0 0 0 16,0-5-1-16,0 2 1 16,0-2 0-16,0-8 0 15,0 5-1-15,0 5 1 16,3-2-1-16,-3 5 1 16,0 0-1-16,0 0 0 15,0 0 0-15,0 0 0 0,0 0 0 16,0 5 0-16,0-2 0 15,-3 2 1-15,3-2 0 16,0-3 1-16,0 0-1 16,-3 0 0-16,0 0 0 15,0 0 0-15,3 0-1 16,0 0 1-16,0 0-2 16,6-3 1-16,0-2-5 15,3 5 0-15,6 8-1 16,0-8 0-16</inkml:trace>
  <inkml:trace contextRef="#ctx0" brushRef="#br0" timeOffset="36681.3728">9244 17505 8 0,'3'0'4'0,"0"0"-4"0,-3 0 5 16,0 0-5-16,0 0 1 16,0 0 0-16,0 0 1 15,0 5-2-15,-3-2 1 16,3-3 0-16,-3 5 1 16,3-2 0-16,-3-3 1 15,3 0-1-15,-3-3 0 16,3-2-1-16,0 2 1 0,3-2-1 15,-3-3 1-15,3 5-2 16,0-2 0-16,0 2 0 16,-3 3 0-16,3 0 0 15,-3 0 0-15,3 0 0 16,0 0 0-16,0 3 0 16,-3-3 0-16,0 5 0 15,0-5 1-15,0 0 0 16,0 0 0-16,0 0 0 15,0 0 0-15,0 0 0 16,0-5 0-16,0 2 0 16,0 1 0-16,0 2 0 15,0 0 0-15,0 0-1 16,0 0 1-16,0 0-1 16,3 2 1-16,0 1-1 15,-3 5 0-15,3 0 0 16,-3 0 1-16,0 0-3 0,0-3 1 15,0-2-4-15,0 2 0 16,0-5-2-16,6-5 0 16</inkml:trace>
  <inkml:trace contextRef="#ctx0" brushRef="#br0" timeOffset="37069.1858">9256 17465 8 0,'-3'0'4'0,"3"-5"-2"0,0 5 4 15,0 0-6-15,0 0 1 16,0 0-2-16,0 0 0 16,0 0-1-16,3 5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5T02:29:25.0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862 15571 9 0,'-18'8'4'0,"9"5"-2"15,6-8 5-15,0 3-7 16,0 3 0-16,3 2 0 15,0 0 0-15,3 0 0 16,3 3 0-16,3 0 0 16,6-13 1-16,-6 5-1 15,3-6 0-15,3 1 0 0,0 0 1 16,-1-1-1-16,4 4 1 16,0-6-1-16,-3-8 1 15,3-8 0-15,-9-5 0 16,0-3 0-16,-9 0 0 15,-6 3 1-15,-3 0 1 16,-3-3-1-16,-3 8 1 16,-3 0-1-16,-3 8 0 15,1 8-1-15,2 3 1 16,-6 7-2-16,6 12 0 16,0 7-2-16,12-3 0 0,-3-2-4 15,9-3 1-15,9-5-1 16,0-5 1-16</inkml:trace>
  <inkml:trace contextRef="#ctx0" brushRef="#br0" timeOffset="300.5175">1166 15647 7 0,'6'35'3'0,"2"-1"0"16,-8-28 3-16,0-4-6 15,6 1 1-15,-6-8 0 0,0-1 1 16,0 12-1-16,0-6 0 16,3-8 1-16,3-8 1 15,-6-8-1-15,3-3 1 16,3 4-1-16,-3 4 1 15,3 3-3-15,3 0 1 16,6 6-2-16,-6 2 0 16,6 8-4-16,3 0 0 15</inkml:trace>
  <inkml:trace contextRef="#ctx0" brushRef="#br0" timeOffset="2702.8671">2154 15433 11 0,'-3'-5'5'0,"9"15"-2"0,-3-15 5 15,3 2-7-15,6 1 1 16,0-3 0-16,5 5 0 0,4 2-3 15,0 1 0-15,3 2 1 16,-3 0 1-16,-3 1-1 16,2-1 1-16,1-2-3 15,0-3 1-15,-3-3-3 16,-6 3 0-16</inkml:trace>
  <inkml:trace contextRef="#ctx0" brushRef="#br0" timeOffset="2972.4938">2374 15460 12 0,'0'2'6'0,"-3"-4"-3"16,3 7 9-16,0 0-11 15,0 6 1-15,0 2 0 16,0 6 0-16,0 7-3 15,0 8 1-15,0-7 1 0,0 2 0 16,0 8-1-16,-6-3 0 16,6 1-1-16,0-1 0 15,0-2-2-15,0-3 0 16,0-3-2-16,0-4 0 16,0-6 0-16,0-3 1 15</inkml:trace>
  <inkml:trace contextRef="#ctx0" brushRef="#br0" timeOffset="3167.2952">2273 15931 8 0,'-12'0'4'0,"6"5"-1"0,6-5 8 0,0 0-9 16,0 0 1-16,0 0 0 16,0 0 0-16,6 0-5 15,3 0 1-15,3 0 2 16,3 2 1-16,3 1-2 15,-1 0 0-15,4 2-2 16,6 0 0-16,-3-5-2 16,6-2 0-16</inkml:trace>
  <inkml:trace contextRef="#ctx0" brushRef="#br0" timeOffset="4189.3589">2725 15444 10 0,'-6'-3'5'0,"6"-5"1"15,0 8 5-15,0 0-10 16,0 0 1-16,0 0 1 0,0 0 0 16,-3 11-4-16,0 2 0 15,0 3 2-15,0 2 1 16,3 6-1-16,-6 8 0 16,3 5 0-16,3-5 0 15,0 5-1-15,0-3 1 16,0 6-1-16,0 0 0 15,0-3 0-15,9 5 0 16,-9-10-1-16,6-6 0 16,0-2-2-16,0-3 1 15,0-2-4-15,0-4 0 0</inkml:trace>
  <inkml:trace contextRef="#ctx0" brushRef="#br0" timeOffset="4444.0769">2591 15822 12 0,'-3'3'6'0,"6"-6"-3"15,-3 3 7-15,0 0-10 16,6-3 1-16,3-2-1 15,3 0 1-15,6 5-1 16,3-3 0-16,3 3 0 16,2-5 1-16,-5 0-4 0,3-3 0 15,6 0-1-15,0 0 0 16</inkml:trace>
  <inkml:trace contextRef="#ctx0" brushRef="#br0" timeOffset="4910.1961">2925 15814 11 0,'3'5'5'0,"15"-15"-4"15,-10 5 8-15,7 2-9 16,0-5 1-16,-6-5 0 16,6 2 1-16,0 1-3 15,-3-1 0-15,0 3 1 16,-3-5 0-16,0 5 0 16,-3-3 0-16,0 1 0 15,-3-6 0-15,-3 5 0 16,-3 1 1-16,-6-1 0 15,-3 3 1-15,-3 0 0 16,0 3 1-16,0 0-2 16,0 5 1-16,6 0-1 0,-3 2 1 15,6 6-2-15,-3 5 1 16,6 1-1-16,0 2 0 16,3 5 0-16,3 3 1 15,3-1-1-15,6 1 1 16,6-5-1-16,-6 7 0 15,3-7-2-15,3-1 1 16,0-2-5-16,3-5 1 16</inkml:trace>
  <inkml:trace contextRef="#ctx0" brushRef="#br0" timeOffset="5569.704">3312 15727 7 0,'0'24'3'0,"21"-3"3"16,-19-19-1-16,-2 4-3 15,0-6 1-15,3 8 1 16,0-8 0-16,-3 5-4 16,0-5 0-16,0 0 4 15,0 0 0-15,0 0-1 16,-3-8 1-16,0 0 0 16,3-2 0-16,0-1-2 15,0 0 1-15,3 1-1 16,0-1 0-16,3 1-2 15,0-1 0-15,0 0-2 16,0 1 1-16,3 7-4 16,9-2 1-16,-3 2-4 15,6 3 1-15,0 0 0 16,-4 0 0-16</inkml:trace>
  <inkml:trace contextRef="#ctx0" brushRef="#br0" timeOffset="6006.1714">3746 15695 18 0,'-3'-8'9'0,"-9"-10"-6"0,9 12 17 16,-3-2-19-16,-2 0 1 0,-1-2 1 15,3 7 0-15,-6-2-5 16,0 5 1-16,0 8 1 15,3 5 1-15,3 0-2 16,3 6 1-16,0 2-2 16,3-2 1-16,3-6 0 15,0 8 0-15,3-10 0 16,3-4 0-16,0-1-1 16,0-6 1-16,3-3-1 15,0-13 1-15,-1 6 0 16,-2-6 0-16,0 3 1 15,0-3 0-15,-3-3 0 16,0 3 1-16,-3 3 1 16,0 2 0-16,0 1-1 15,0 10 0-15,3 0-1 16,0 5 1-16,0 6-1 0,3-1 1 16,-3-2-3-16,0 0 1 15,9 3-5-15,-3-6 1 16,2-2-1-16,13-6 0 15</inkml:trace>
  <inkml:trace contextRef="#ctx0" brushRef="#br0" timeOffset="6381.2467">4089 15370 11 0,'0'2'5'0,"3"4"-1"16,0-1 8-16,-1 5-10 15,1 12 0-15,0-4 1 16,3 11 0-16,-3 3-4 0,0 5 0 16,0 3 2-16,0-6 1 15,0-2-4-15,0 0 0 16,0-6-3-16,0-5 0 15</inkml:trace>
  <inkml:trace contextRef="#ctx0" brushRef="#br0" timeOffset="6891.8232">4020 15579 10 0,'-6'0'5'0,"6"5"1"0,0-5 5 0,0 0-10 16,0 0 1-16,3 0-1 16,3 0 1-16,3 0-3 15,6 0 1-15,6-3 1 16,3-2 0-16,-1 0-1 16,4-1 1-16,0-1-1 15,0 4 0-15,-1 0 0 16,4 3 0-16,-9 0 0 15,-3 0 0-15,-3 3-1 16,0 5 1-16,-3 0 0 16,-3 0 0-16,-1 2 0 15,-2 1 1-15,0 2-1 16,3 0 0-16,0-2 0 16,0-3 1-16,0 0-1 0,3-3 0 15,0 0 0-15,0-2 0 16,0-6 0-16,3-5 1 15,0-5 0-15,-1-5 0 16,-2-1 1-16,-3-2 0 16,-3 10 1-16,-6-4 0 15,-3-4 1-15,-6 3 1 16,-3 6-2-16,-3-1 1 16,-2 6-2-16,-4 7 1 15,-3 1-3-15,0 2 0 16,3 3-4-16,6 0 0 0,4 0-6 15,2 5 1-15</inkml:trace>
  <inkml:trace contextRef="#ctx0" brushRef="#br0" timeOffset="7418.3865">4702 15592 10 0,'3'3'5'0,"18"18"0"0,-18-13-2 15,-1 2-3-15,4 3 1 16,0 1 1-16,0-1 1 0,0 3-3 15,-3-3 0-15,0-2 2 16,0-3 0-16,0-3 1 16,-3-5 0-16,3-5-1 15,-3-6 1-15,3-8 0 16,6 1 0-16,0-3-1 16,6-3 1-16,3 3-2 15,0 5 1-15,-1 3-2 16,1 2 1-16,0-5-3 15,0 3 1-15,0 5-5 16,0 0 1-16,0 0-3 16,-3 3 1-16</inkml:trace>
  <inkml:trace contextRef="#ctx0" brushRef="#br0" timeOffset="10209.3747">5553 15499 13 0,'-3'-5'6'0,"-9"21"-4"0,6-13 9 0,-6-1-10 16,-3 3 0-16,-5 3 1 15,2 0 1-15,-3 3-4 16,6 0 1-16,-3 2 2 15,-3-5 0-15,3 2 0 16,-2 1 0-16,5-3-1 16,-3 2 0-16,3-2 0 15,3 0 0-15,3-5-1 16,0 5 1-16,3-3-1 16,3 0 1-16,3 1 0 15,3-1 0-15,6 0-1 16,0 3 1-16,6-5-1 15,0 10 1-15,3-2-1 16,3 2 1-16,2 3-2 16,1 5 1-16,3-3-2 15,0-4 0-15,0 2-2 0,2-1 0 16,1-9-3-16,3 2 0 16</inkml:trace>
  <inkml:trace contextRef="#ctx0" brushRef="#br0" timeOffset="10615.212">5925 15555 14 0,'-3'-11'7'0,"-3"-2"0"16,6 13 11-16,-6 0-17 15,-3 0 0-15,-3 0 0 16,0 0 0-16,-2 8-2 16,-4 0 1-16,0 0 0 15,3 5 0-15,3-2-1 16,6 2 1-16,3 0-1 16,6 0 1-16,6 3-1 15,0 0 1-15,6-5-1 16,3-1 1-16,3-2 0 15,-1 3 0-15,-2 2-1 16,0-2 1-16,-3 2 1 16,-6 0 0-16,-9 3 0 15,-9 2 1-15,-6-4-1 0,-3 4 1 16,-3-5-2-16,1-7 0 16,-1 2-5-16,6-8 1 15,6-3-3-15,12-10 0 16</inkml:trace>
  <inkml:trace contextRef="#ctx0" brushRef="#br0" timeOffset="10976.1821">6175 15460 8 0,'0'2'4'0,"6"22"1"15,-3-16 3-15,0 3-6 16,0 4 0-16,0 4 1 16,-3 15 0-16,-3-5-5 15,3-2 1-15,-3 10 1 16,3-5 0-16,0-3-3 0,0-3 1 16,0-2-3-16,0-8 1 15</inkml:trace>
  <inkml:trace contextRef="#ctx0" brushRef="#br0" timeOffset="11515.6119">6068 15653 11 0,'0'-8'5'0,"-3"0"-4"0,3 8 10 0,0 0-10 15,0 0 0-15,3 0 0 16,6 0 1-16,6-3-3 15,3-2 1-15,5 0 0 16,4-1 1-16,0 1-1 16,-3 2 1-16,-3 1-1 15,0 2 0-15,-7 2 0 16,1 4 1-16,-3 2 0 16,-3 2 0-16,0 3 0 15,-3 1 1-15,0-4 0 16,0-2 0-16,-3 0 0 15,0-3 0-15,0 1-1 16,0-1 1-16,-3-5-1 16,3 0 1-16,0 0-1 15,3 3 1-15,0-3-2 16,0-3 1-16,3-2-1 0,-1-3 0 16,4-3-1-16,3-5 1 15,0 0-1-15,0-2 0 16,0 2 0-16,-3 3 0 15,0 2-1-15,-3 1 0 16,-3 4 0-16,0 6 1 16,-3 6 0-16,0 4 0 15,-1 3 0-15,-2 6 1 16,0 2 0-16,0-5 0 16,-2 5-2-16,2 3 1 15,0-3-3-15,0-2 1 16,0-3-3-16,0-3 1 15</inkml:trace>
  <inkml:trace contextRef="#ctx0" brushRef="#br0" timeOffset="11651.233">6494 15473 17 0,'-3'-21'8'0,"6"23"-10"15,-3-2 15-15,6 3-14 16,0 0 1-16,2 5-8 15,1 2 0-15,3-2 8 16,0 3 0-16</inkml:trace>
  <inkml:trace contextRef="#ctx0" brushRef="#br0" timeOffset="12596.5493">6625 15671 11 0,'6'11'5'0,"-3"5"1"0,-3-14 9 0,0 6-14 16,0 6 1-16,0-1-1 16,2-5 1-16,-2 2-2 15,0 1 0-15,3-8 1 16,3-6 1-16,6-8-1 16,3 1 1-16,0-6-1 15,0 0 1-15,-3-3-1 16,0-2 0-16,0 3-1 15,0 2 0-15,0 5 0 16,-4 6 0-16,4 2-1 16,-3 6 1-16,-3 2-1 15,0 6 1-15,0-1-1 16,3 4 0-16,0-4-2 16,3-2 1-16,3 0-2 0,0 5 0 15,0-2 0-15,2-3 0 16,1-3 1-16,3-5 0 15,-3-2 1-15,6-4 0 16,0-2 4-16,-1-2 0 16,1-6 0-16,-3 0 1 15,-3-3 1-15,-6 1 0 16,-3-1 0-16,-3 4 1 16,-6 1-1-16,-6 4 1 15,-3 2-2-15,-6 0 1 0,-3 8-3 16,0 10 1-16,0 4-2 15,3 2 0-15,4 2-2 16,2-2 0-16,3 0 0 16,6-3 1-16,6-2-1 15,3-3 1-15,5-3-1 16,4 0 1-16,0-2-1 16,3-3 1-16,0-3-1 15,-6-2 0-15,0-3 1 16,-1 0 1-16,-5-3 0 15,-3 1 0-15,-3-1 1 16,0 1 1-16,-3 2 0 16,-3 0 0-16,3 2-1 15,0 9 0-15,-3 5-1 16,3 5 1-16,3 3-1 16,3 11 1-16,0 10-2 0,3 8 1 15,0 0 0-15,3 2 1 16,-3 1-1-16,0-1 0 15,-3-2 0-15,0 0 1 16,-3-13 1-16,-3 3 0 16,0-4-1-16,-9-7 1 15,-9-5-3-15,-9-9 1 16,-6-2-5-16,-5-8 1 16,-1 0-5-16,0-16 1 15</inkml:trace>
  <inkml:trace contextRef="#ctx0" brushRef="#br0" timeOffset="13287.3024">6381 15690 12 0,'0'0'6'0,"-3"-3"-1"16,3 3 6-16,0 0-10 15,0 3 0-15,-3 2-1 16,3-2 1-16,0 5-2 16,0 2 1-16,0-2 0 15,0 0 1-15,3 3-1 0,0-3 0 16,-1 2-1-16,-2-2 1 15,3 0-4-15,-3 0 1 16,3 3-2-16,-3-3 1 16</inkml:trace>
  <inkml:trace contextRef="#ctx0" brushRef="#br0" timeOffset="16184.8314">7413 15430 17 0,'-9'0'8'0,"6"3"-6"0,3-3 9 15,0 0-11-15,3 0 0 16,3 8 1-16,3 0 0 15,3 5-1-15,3 0 0 16,6-2 1-16,3 2 0 16,3-5 0-16,-1 0 0 15,-2 0 0-15,-3 0 0 16,-6-3 0-16,3-2 1 16,-9-3 1-16,-3 8 0 0,-6-3 0 15,-9 8 1-15,-9-2-1 16,-3 2 1-16,-3 3-2 15,3 0 0-15,1-3-4 16,-1 0 0-16,3-2-3 16,3-3 0-16,6 0-4 15,9-3 0-15</inkml:trace>
  <inkml:trace contextRef="#ctx0" brushRef="#br0" timeOffset="16516.1818">7937 15531 11 0,'-3'0'5'0,"6"5"-1"0,0-2 2 16,0 2-4-16,0 3 0 0,0 8 1 16,-3 0 0-16,0 2-5 15,0 1 1-15,0-3-1 16,0-3 0-16,0-2-2 15,3-3 0-15</inkml:trace>
  <inkml:trace contextRef="#ctx0" brushRef="#br0" timeOffset="16664.7462">7979 15380 12 0,'-9'-13'6'0,"6"21"-7"16,3-8 10-16,3 3-9 15,0-1 0-15,3 6-1 16,0 0 0-16,3 3-2 16,3-3 0-16</inkml:trace>
  <inkml:trace contextRef="#ctx0" brushRef="#br0" timeOffset="16981.5591">8178 15330 12 0,'-6'-3'6'0,"6"-2"-4"0,0 10 10 0,0 3-11 15,3 11 0-15,-3 5 1 16,0 7 1-16,0-2-4 16,0 6 0-16,3-1 1 15,-3-2 1-15,3 5-2 16,0-8 0-16,0-8-2 16,0-5 0-16,0-3-2 15,3-2 1-15</inkml:trace>
  <inkml:trace contextRef="#ctx0" brushRef="#br0" timeOffset="17462.102">8158 15465 8 0,'0'-5'4'0,"0"13"-2"0,0-3 5 15,2 3-6 1,4-3 0-16,0 6 1 0,3-3 0 15,3 0-2-15,3-1 0 16,6 1 1-16,0-5 1 16,3 5-2-16,-1-8 1 15,1 0-1-15,0 0 1 16,3-3-1-16,-3-2 1 16,-4-6 0-16,-2-2 0 0,0 0 0 15,0-3 0 1,-6-2 0-16,-3 2 1 0,-6 0 0 15,-3 3 0-15,-3 5-1 16,-3 0 1-16,-3 8-1 16,-6 2 1-16,3 6-2 15,0 6 1-15,3 4-2 16,3-2 1-16,0 2 0 16,4 4 0-16,2-1-1 15,2 0 1-15,4 3 0 16,0-3 0-16,6-3-1 15,3-2 1-15,6-5-2 16,0 2 1-16,3-2-2 16,-1-3 0-16,1-3-1 15,0-2 0-15,0-3-1 16,0-6 0-16,0-4 0 16,-1-6 1-16</inkml:trace>
  <inkml:trace contextRef="#ctx0" brushRef="#br0" timeOffset="17746.9603">8812 15539 6 0,'6'-3'3'0,"-3"6"0"0,-3-3 5 16,3 5-6-16,-3 3 1 16,0 5 0-16,0 1 1 15,-3-1-5-15,0 0 0 16,0 0 3-16,0-2 1 16,3-3-1-16,-3 2 0 15,3-4 0-15,0-4 0 0,0-4 0 16,0-6 0-16,0-8 0 15,3 0 1-15,0-2-1 16,0 2 0-16,3-5-1 16,0 2 1-16,0 3-2 15,3 3 1-15,3 2-2 16,3 3 1-16,-3 3-3 16,6 2 1-16,0-2-5 15,-4 0 1-15,1 2-1 16,3 1 1-16</inkml:trace>
  <inkml:trace contextRef="#ctx0" brushRef="#br0" timeOffset="18407.0648">8152 15536 11 0,'-3'-5'5'0,"-6"5"-5"0,9 0 6 0,-3-3-7 15,-3 1 0-15,0 2-5 16,0-3 1-16</inkml:trace>
  <inkml:trace contextRef="#ctx0" brushRef="#br0" timeOffset="21394.2972">9405 15563 10 0,'0'-5'5'0,"6"5"-6"0,0 0 8 15,0 0-7-15,5 0 1 16,1 0 0-16,6 0 1 16,-3 0-3-16,0 0 1 15,0 0 0-15,0 0 1 16,0 0-3-16,0 0 0 15,-4 0-1-15,1 0 0 16</inkml:trace>
  <inkml:trace contextRef="#ctx0" brushRef="#br0" timeOffset="21604.4137">9440 15671 9 0,'-3'3'4'0,"9"-3"-2"0,-6 0 7 0,0 0-7 16,6 0 1-16,0 0-1 16,6 0 1-16,0 0-5 15,3 3 1-15,0-3 1 16,0 2 1-16,3-2-5 16,2 0 1-16,4 0-1 15,0-2 0-15</inkml:trace>
  <inkml:trace contextRef="#ctx0" brushRef="#br0" timeOffset="21965.7866">10068 15259 10 0,'0'-3'5'0,"-3"21"-4"0,3-10 8 0,-2 19-7 16,-1-1 1-16,-3 17 1 15,3-4 1-15,0 9-7 16,3 0 1-16,0-3 3 16,3-1 1-16,3-1-3 15,2-6 0-15,4-3-5 16,0-7 1-16,3-6-1 16,3-8 0-16</inkml:trace>
  <inkml:trace contextRef="#ctx0" brushRef="#br0" timeOffset="22250.5177">10345 15774 16 0,'-3'0'8'0,"12"6"-10"0,-9-6 16 16,3 0-14-16,0 8 0 0,-3 0-5 15,3 0 1-15,3-3 2 16,3 5 0-16</inkml:trace>
  <inkml:trace contextRef="#ctx0" brushRef="#br0" timeOffset="24486.4298">10086 15727 7 0,'0'0'3'0,"0"0"1"16,0 0 2-16,0 0-6 16,0 0 1-16,0 0 0 15,6-3 1-15,0 3-2 16,0 0 0-16,0 0 1 15,0 3 1-15,0-3-1 16,0 5 0-16,0-5 0 0,0 0 0 16,3 0-1-16,3-5 1 15,0 0-1-15,0-1 1 16,-1-4-3-16,1-1 0 16,0-2-2-16,-3 2 1 15</inkml:trace>
  <inkml:trace contextRef="#ctx0" brushRef="#br0" timeOffset="25441.979">10205 15714 3 0,'0'0'1'0,"-3"5"4"16,3-5-3-16,0 0-1 15,0-3 1-15,-3 1-1 16,0-1 1-16,-2 6-3 15,-1-3 1-15,0 0 1 16,0 0 1-16,0 0-2 16,-6-3 0-16,3 3-2 15,0 0 1-15,0 0-1 16,0 0 0-16</inkml:trace>
  <inkml:trace contextRef="#ctx0" brushRef="#br0" timeOffset="26852.1307">10658 15539 11 0,'0'0'5'0,"3"-8"-4"0,-3 8 10 0,0 0-10 15,3 0 1-15,0 0 0 16,-3 8 1-16,0 0-4 15,3 0 0-15,-3 5 2 16,0 0 1-16,0 3-2 16,0 0 1-16,0 0-1 15,0-3 0-15,0 0-1 16,0-2 1-16,0 0-3 16,0-6 0-16,0 3-2 15,0-6 1-15</inkml:trace>
  <inkml:trace contextRef="#ctx0" brushRef="#br0" timeOffset="27069.2483">10640 15367 7 0,'-3'-3'3'0,"9"3"3"16,-6 0 3-16,0 0-9 15,0 0 1-15,0 0-1 16,0 0 1-16,3 3-2 16,3 0 1-16,0 2-1 15,3 0 1-15,0-2-3 16,3 0 0-16</inkml:trace>
  <inkml:trace contextRef="#ctx0" brushRef="#br0" timeOffset="27399.8022">10964 15290 10 0,'-3'-13'5'0,"-3"2"0"0,6 11 8 0,0 3-12 16,0-3 0-16,0 3 0 16,0 7 0-16,3 9-1 15,-3 5 0-15,0 5 1 16,0 3 0-16,-3-1-1 16,3 4 1-16,0-1-1 15,0 3 1-15,0-2-3 16,0-4 1-16,0-7-4 15,0-8 0-15,0 2-1 16,3-4 1-16</inkml:trace>
  <inkml:trace contextRef="#ctx0" brushRef="#br0" timeOffset="27970.5547">10830 15523 6 0,'0'5'3'0,"6"3"2"0,0-8 4 15,3 0-8-15,3 0 0 16,3 3 1-16,0-3 1 0,3 0-4 16,3 5 1-16,2-2 1 15,1-3 0-15,3 0 0 16,0 0 0-16,0-3-1 15,-4-2 1-15,1 2-1 16,-3-2 1-16,-3 5-1 16,0-5 1-16,-3-8-1 15,0-1 1-15,-3 1-1 16,-1-3 0-16,-2 0 0 16,-3-5 1-16,-6 8 0 15,-3-3 0-15,-3 0-1 16,0 8 1-16,-3 0-1 15,-2 3 0-15,-4 5 0 16,0 5 0-16,0 3-1 16,-3 0 1-16,3 8 0 15,-3 3 0-15,6-4 0 16,1 4 0-16,2-6 0 0,0 3 1 16,3 0-1-16,3 2 1 31,12 12-1-31,3-1 1 15,2-6 0-15,4-4 0 16,0-3 0-16,0-3 0 16,0-2-2-16,0-3 1 15,3-3-3-15,-4 0 1 16,1-2-3-16,0-3 0 16,0 0-1-16,0 0 1 15</inkml:trace>
  <inkml:trace contextRef="#ctx0" brushRef="#br0" timeOffset="28811.2595">11408 15499 10 0,'-3'-8'5'0,"6"14"-6"15,-3-1 9-15,0 3-8 16,0 2 1-16,0 6 1 16,0 6 1-16,0 4-3 0,0-2 0 15,0-3 1 1,0-3 1-16,0-4 0 0,0 2 0 15,0-11-1-15,0 0 1 16,0-2-1-16,0-1 1 16,-3-12 0-16,0-1 0 15,3-7-1-15,0-6 1 16,0 3-1-16,0 2 0 16,3-5 0-16,0-2 0 15,3 10-1-15,0 0 0 0,6 3-1 16,0 0 0-16,3 7-1 15,2 1 0-15,4 5-2 16,0 0 1-16,0 3-2 16,0 2 0-16,-3 0-1 15,-1 3 1-15</inkml:trace>
  <inkml:trace contextRef="#ctx0" brushRef="#br0" timeOffset="29276.7226">11774 15576 12 0,'6'-5'6'0,"0"-16"1"16,-6 15 12-16,0-2-17 16,-3 0 1-16,-3-5 1 15,0 5 0-15,0 3-6 16,-6 0 1-16,0 2 3 16,-3 6 0-16,1 5-2 15,2-3 1-15,-3 5-2 16,3 6 1-16,0 6-1 0,3 4 0 15,3-5 0-15,3 0 0 16,3-2 0-16,3-9 0 16,0 4-1-16,3-4 1 15,3-7-1-15,3 2 1 16,3-5-1-16,0-5 1 16,-1-6 0-16,1-5 1 15,0-2 0-15,-3-1 1 16,-3 3 0-16,0-2 1 0,-3 7 0 15,0 1 1-15,-3-1-1 16,0 6 0-16,0 2-1 16,3 6 0-16,0 2-1 15,0 6 0-15,3-1-1 16,0 1 1-16,-1 2-2 16,4-2 0-16,-3-1-1 15,0-2 1-15,3 0-3 16,3-5 1-16,3 5-2 15,0-6 0-15,0-2 0 16,-1-2 1-16</inkml:trace>
  <inkml:trace contextRef="#ctx0" brushRef="#br0" timeOffset="29562.5338">12078 15322 9 0,'-3'-11'4'0,"0"1"2"0,3 10 9 15,0 0-13-15,0 0 0 16,0 0 0-16,0 8 1 16,0 2-4-16,0-2 1 15,0 21 1-15,0 8 1 16,0-2-1-16,0 2 0 0,3 3-1 15,-3-1 0-15,3-2-3 16,-3-8 1-16,3-2-2 16,-3-9 0-16,0 1-2 15,0-6 0-15</inkml:trace>
  <inkml:trace contextRef="#ctx0" brushRef="#br0" timeOffset="30132.3926">11929 15441 9 0,'-18'-8'4'0,"9"21"-1"16,9-13 7-16,-3 3-8 16,0 0 0-16,3 2 2 15,0 0 0-15,3 3-5 16,6 0 0-16,3-3 3 15,6-2 1-15,3 5-2 0,2-3 1 16,1-2-2-16,0 2 1 16,0 1-2-16,0-4 1 15,-1-2-1-15,-2 0 1 16,-3 0-1-16,0 0 1 16,-3-2 0-16,-3 2 0 15,-3 0 0-15,-3 2 0 16,-3-2 1-16,0 3 0 15,-3 5-1-15,0 2 0 0,0 6 0 16,0 5 1-16,0 1-1 16,3-1 0-16,6-3-1 15,-1-2 0-15,1-3 1 16,3-5 0-16,0-2 0 16,6-1 0-16,-3-5 0 15,0-5 0-15,-3-6 1 16,0-2 0-16,-3-3 0 15,0-3 0-15,-4 3 1 16,-2-2 0-16,-3-3 1 16,-3-3 1-16,-2 5-1 15,-4 6 0-15,-6 3-1 16,3-1 0-16,-6 16-3 16,3-2 1-16,0 5-3 15,3-3 0-15,0 3-3 16,0 0 0-16,7 0-3 15,-1 0 1-15</inkml:trace>
  <inkml:trace contextRef="#ctx0" brushRef="#br0" timeOffset="30642.3294">12453 15544 12 0,'3'-5'6'0,"-3"5"-4"16,0 0 6-16,3 5-6 15,0 3 0-15,0 5 1 16,-3 3 0-16,0 3-4 16,3 2 0-16,0-5 2 15,0 5 1-15,0-2-2 16,-1-6 1-16,-2-3 0 15,0-4 1-15,3-4 0 16,-3-2 0-16,3-5 0 0,3-8 0 16,3-8 1-16,0-3 0 15,3 0-2-15,0 5 1 16,3-2-2-16,0-2 1 16,6 4-1-16,-1 8 0 15,-2 3-2-15,6 3 1 16,-6-3-3-16,3 6 0 15,0-4-4-15,-6 4 1 16</inkml:trace>
  <inkml:trace contextRef="#ctx0" brushRef="#br0" timeOffset="32520.3406">13215 15335 12 0,'-6'0'6'0,"-3"0"0"0,3 0 5 16,0 6-10-16,-6 1 0 16,-3 4 1-16,-3 10 1 15,0 8-4-15,1-5 1 16,5 8 2-16,3 2 0 16,3-2-1-16,3 8 0 15,6-6-2-15,3-2 1 16,3 0-3-16,6-3 0 15,8-3-3-15,-2-7 0 16</inkml:trace>
  <inkml:trace contextRef="#ctx0" brushRef="#br0" timeOffset="32834.8138">13480 15311 10 0,'3'-7'5'0,"3"4"-1"16,-6 3 5-16,5 3-8 16,1 2 1-16,3 3 2 15,3 8 0-15,0 2-5 16,6 9 1-16,-6 2 3 15,-3-3 1-15,-3 3-1 16,-3 3 0-16,-6 2-2 16,-3 6 1-16,-6-6-3 15,0 1 0-15,-3 2-5 16,3-5 1-16,3 2-2 0,3-7 0 16</inkml:trace>
  <inkml:trace contextRef="#ctx0" brushRef="#br0" timeOffset="33301.9376">13908 15711 18 0,'0'3'9'0,"0"-9"-10"0,0 6 17 16,0 0-16-16,0 6 1 15,-3 2 0-15,0 2 0 16,0-2-2-16,0 3 1 15,0-1-1-15,0 1 0 16,0-3-3-16,0-3 0 16,0-2-2-16,0 5 1 15</inkml:trace>
  <inkml:trace contextRef="#ctx0" brushRef="#br0" timeOffset="33509.9969">13870 15550 12 0,'-3'-6'6'0,"6"1"0"0,-3 5 10 0,0 0-15 15,0 0 0-15,0 0 0 16,3 5 0-16,-1 1-1 16,1 2 0-16,0 5 1 15,0-5 0-15,3-3-4 16,0 3 1-16,0-3-4 15,3-2 1-15</inkml:trace>
  <inkml:trace contextRef="#ctx0" brushRef="#br0" timeOffset="52862.8743">10015 16028 8 0,'0'-15'4'0,"3"12"-2"15,-3 3 5-15,0 3-7 16,0 5 1-16,0 7 0 0,0 15 1 15,-3 1-2-15,-6-4 1 16,-3 10 0-16,0 10 1 16,3 1-1-16,-3-3 1 15,6-3-1-15,-3-10 0 16,1-3-3-16,2-8 1 16,3-2-2-16,0-6 0 15,0-5-1-15,0-3 0 16</inkml:trace>
  <inkml:trace contextRef="#ctx0" brushRef="#br0" timeOffset="53313.9473">9875 16296 5 0,'0'-6'2'0,"9"28"1"16,-6-15 2-16,3 1-4 15,0 0 0-15,0 3 1 16,-3 2 1-16,3 0-3 0,0-2 1 16,3 8 2-16,-3-9 0 15,-1 6-1-15,1-3 0 16,0 3-1-16,0-3 1 16,0-2-2-16,0 2 1 15,0-5-1-15,3-5 1 16,-3-3-1-16,0-8 1 15,3 0 0-15,3-8 0 16,0 3-2-16,0-8 1 16,0-1-4-16,-1 1 1 0,1 5-2 15,0 3 0-15</inkml:trace>
  <inkml:trace contextRef="#ctx0" brushRef="#br0" timeOffset="54379.8693">9717 16936 5 0,'-6'3'2'0,"-3"-17"2"0,6 12 0 16,-6-11-2-16,1 5 0 15,-4 2 2-15,0-2 1 16,0 6-6-16,-3 2 0 16,0 0 4-16,3 5 0 15,-3 3-2-15,0 3 0 0,0 4-1 16,1 12 0-16,2-3-1 0,3-1 0 16,6 1-1-16,3-5 1 15,3-1 0-15,0-2 0 16,3-3 0-16,0-7 0 0,3-4 2 15,2-2 0-15,4-5 0 32,6-5 0-32,0-12 0 15,0 4 1-15,0-9-1 16,-3 11 1-16,-1-5-1 16,-2-8 0-16,-3 3 0 15,0 2 0-15,0-3 0 16,-6 9 0-16,-3 5 0 15,0 0 1-15,-3-3-1 16,0 13 0-16,0 3-1 16,-3 11 1-16,3 7-1 0,0-7 1 15,0 12-2-15,3 4 1 16,0 5-1-16,3-3 1 16,3-3-1-16,0-5 1 15,3 1-3-15,3-9 0 16,2-3-3-16,4-2 1 15</inkml:trace>
  <inkml:trace contextRef="#ctx0" brushRef="#br0" timeOffset="55010.974">10283 16674 12 0,'-15'19'6'0,"18"-19"0"0,-3-11 7 0,-3 3-12 16,3 11 1-16,0 7 1 16,0 9 0-16,3 10-4 15,-3 8 1-15,0 0 1 16,0 3 1-16,0-1-1 16,3-2 0-16,0-2-2 15,0-6 1-15,0-5-4 16,3-6 1-16,3-7-3 15,0-6 0-15</inkml:trace>
  <inkml:trace contextRef="#ctx0" brushRef="#br0" timeOffset="55206.358">10476 16828 9 0,'3'18'4'0,"0"16"1"0,0-20 3 15,-3-1-7-15,0 5 1 16,0 9-1-16,0-1 0 16,0 3-3-16,0-5 0 15,0-8-1-15,0-3 1 16,0 1-2-16,3-12 1 0</inkml:trace>
  <inkml:trace contextRef="#ctx0" brushRef="#br0" timeOffset="55356.1101">10449 16674 13 0,'3'-8'6'0,"-3"8"-6"15,0 0 12-15,6 0-13 16,0 3 0 0,6-3-6-1,3 0 0-15</inkml:trace>
  <inkml:trace contextRef="#ctx0" brushRef="#br0" timeOffset="55700.1748">10661 16677 11 0,'-12'-8'5'0,"-6"8"-3"0,15 0 7 16,-3 8-8-16,-3 2 1 15,0 6 1-15,0 3 0 16,3-1-4-16,3 1 0 16,0-3 2-16,6 5 1 15,3 3-1-15,6-3 0 16,0-5-1-16,3-1 1 16,3-1-1-16,0-4 0 0,3 1 0 15,-4-1 1-15,-2 4-1 16,-3-1 1-16,-3-3 0 15,-6 6 0-15,-3 0 0 16,-3-3 0-16,-3 3-2 16,0-2 1-16,-3-4-3 15,0-5 0-15,3-2-3 16,1-6 0-16</inkml:trace>
  <inkml:trace contextRef="#ctx0" brushRef="#br0" timeOffset="56030.3017">10789 16669 7 0,'-6'-16'3'0,"9"37"4"0,-3-21 1 15,0 3-5-15,0-3 0 16,0 0 1-16,0 0 1 15,0 0-6-15,3-3 0 16,3 11 3-16,0 5 1 16,0 14-1-16,3 7 0 15,2 0-1-15,-2 4 1 16,3-4-1-16,0-2 0 16,3-3-1-16,-3 0 1 0,0-3-2 15,-3-5 1-15,0-5-2 16,0 0 1-16,-3-8-3 15,0-5 0-15,0-3-3 16,-3-11 1-16</inkml:trace>
  <inkml:trace contextRef="#ctx0" brushRef="#br0" timeOffset="56257.0594">10708 16780 10 0,'-6'0'5'0,"12"3"2"16,-3-3 4-16,-3 0-9 16,9 0 0-16,6 0 1 15,3 5 1-15,6-3-5 0,3-4 0 16,-1-3 2-16,1 5 1 16,-3 0-4-16,-3-3 0 15,0-2-3-15,-3-3 0 16,-1 8-1-16,-2 0 0 15</inkml:trace>
  <inkml:trace contextRef="#ctx0" brushRef="#br0" timeOffset="56827.2064">9521 16656 6 0,'-21'-3'3'0,"-3"16"-2"0,15-10 5 16,-3-3-4-16,-6 8 0 16,-2 13 2-16,-1 8 0 15,3 3-5-15,0 5 0 16,6 2 3-16,0 4 0 15,6 4-1-15,3-4 1 0,3 4-2 16,9-2 1-16,9-2-2 16,9-6 0-16,6-6-3 15,2-1 0-15,7-12 0 16,9 1 0-16</inkml:trace>
  <inkml:trace contextRef="#ctx0" brushRef="#br0" timeOffset="57442.0525">11066 16587 8 0,'6'0'4'0,"14"0"-2"16,-8 5 7-16,3 3-7 16,3 5 1-16,6 3 2 15,0-8 1-15,-1 0-7 0,-2 13 0 16,0 6 5-16,-9 10 1 15,-6 5-2-15,-9-2 1 16,-9 13-4-16,-6-8 1 16,-3-1-5-16,-5-9 1 15,-1-9-4-15,-3-4 0 16</inkml:trace>
  <inkml:trace contextRef="#ctx0" brushRef="#br0" timeOffset="59784.8711">9437 16648 6 0,'0'2'3'0,"0"4"-4"0,0-6 4 16,6-3-3-16,3 0 1 15,0 3-1-15,3 0 0 16,0 0 0-16,0 0 0 0,0 0 0 15,0 0 1-15,3 0-1 16,3 0 0-16,-1 3 1 16,4-3 0-16,3 0 0 15,0-3 0-15,0 1 0 16,-1-1 0-16,1-2-1 16,3-3 1-16,0 8-1 15,3-3 1-15,-1-2-1 16,-2 5 1-1,0-3-1-15,0-2 1 16,0 5 0-16,-1 0 1 16,1-3-1-16,0-2 1 0,0 5-2 15,-1 0 1-15,1 0-1 16,0 0 1-16,0 0-2 16,0 0 0-16,-4 0 1 15,4 0 0-15,0 5 0 16,0-2 0-16,3-3 0 15,-4 5 0-15,4-5 1 16,-3 0 0-16,-3 0-1 16,0 0 1-16,-1-5 0 15,4 5 0-15,-3 0-1 16,3-3 0-16,0-2 0 16,2 5 0-16,-5 0 0 15,0-3 0-15,-6 3 0 16,0 0 1-16,0 0-1 15,-1 0 0-15,-2-2 0 16,3 2 0-16,0 0 0 16,0-3 1-16,0 0-1 15,0 1 0-15,-1-1 0 16,1 0 0-16,-3 1 0 0,-3 2 0 16,0 0-1-16,-3 0 1 15,0 0 0-15,0 0 0 16,0 0 0-16,0 0 0 15,0 2-2-15,-1-2 0 16,1 0-2-16,0 3 0 16</inkml:trace>
  <inkml:trace contextRef="#ctx0" brushRef="#br0" timeOffset="61059.958">9571 17121 5 0,'0'0'2'0,"3"0"1"0,0 0-1 15,3 0-2-15,0 0 1 16,3 0 0-16,0 0 0 0,3 0-1 16,0 0 0-16,3 5 1 15,3-5 0-15,0 3 0 16,2-6 1-16,1-2-2 15,9 5 1-15,3 0 0 16,-1-2 0-16,1 2-1 16,3 0 0-16,-3 0 0 15,-1 0 1-15,4 0-1 16,0-6 0-16,3 6 0 16,-4 0 0-16,1 6 0 15,6-6 1-15,-1 0 0 16,1 0 0-16,0 2 0 15,-4-4 0-15,-2 2 0 16,0 0 0-16,-1-6 0 16,1 12 0-16,0-12-1 15,0 6 0-15,-1 0 0 16,-2 0 1-16,0 0-1 0,0 0 0 16,-1 0 0-16,-2 0 0 15,0-2 0-15,0 2 1 16,-4 0-1-16,-2 0 0 15,0 0 0-15,-3 0 1 16,3-6-1-16,-3 6 0 16,2-8 0-16,1 6 0 15,3-4 0-15,-6 1 1 16,-3-3-1-16,-1 8 0 16,-2-2 0-16,0-4 1 0,0 4-2 15,0-4 1-15,-3 6 0 16,0-2 0-16,0-4 0 15,0 6 0-15,3 0-2 16,-4 0 0-16,1 0-1 16,-6 0 0-16,0 0-1 15,0 0 0-15</inkml:trace>
  <inkml:trace contextRef="#ctx0" brushRef="#br0" timeOffset="61677.2514">11101 16595 9 0,'-3'0'4'0,"-3"-8"-3"15,3 5 6-15,0-2-7 0,-3 5 1 16,-2 0-1-16,-1-3 0 15,-3-2-3-15,-3 2 1 16,0 3 0-16,-15-5 0 16</inkml:trace>
  <inkml:trace contextRef="#ctx0" brushRef="#br0" timeOffset="64855.7176">9625 17111 4 0,'-3'2'2'0,"0"-2"-1"16,3 0 3-1,-3 0-3 1,-3 0 0-16,0 0 1 15,0 0 1-15,0 0-4 16,-3 0 1-16,3 0 2 16,-3 6 0-16,0-6-1 15,-2 0 0-15,-1 2-1 16,-3 6 0-16,0-3-1 0,0 3 1 16,0-2-3-16,6-4 1 15</inkml:trace>
  <inkml:trace contextRef="#ctx0" brushRef="#br0" timeOffset="78072.318">3466 16124 8 0,'0'0'4'0,"-3"-6"-2"16,3 6 5-16,-5 0-6 15,2 0 0-15,0 0 3 16,0 0 0-16,0 0-5 15,0 6 1-15,-3 2 2 16,-3 2 1-16,0 1-1 16,-3 2 1-16,-3-8-2 15,0 9 0-15,0 1 0 16,-3 1 1-16,4 11-1 16,-4-1 0-16,0 6 0 15,0 2 0-15,-3-7-1 16,0-1 1-16,3-2-1 15,1-3 1-15,2-2-2 16,3-6 1-16,0 3-3 16,3-6 0-16,3 1-2 15,0-3 0-15,3 0-1 16,-3 0 0-16</inkml:trace>
  <inkml:trace contextRef="#ctx0" brushRef="#br0" timeOffset="78612.0294">3085 16335 9 0,'0'3'4'0,"0"-3"-4"15,0 5 6-15,0 3-5 16,-5 5 0-16,2 3 1 16,0 3 0-16,0-1-2 15,0 1 0-15,0-1 2 16,3 1 0-16,0-3 0 16,0-3 0-16,0 0 0 15,0-2 0-15,0-3-1 0,0 2 1 16,3-2-1-16,3-2 1 15,0-1-1-15,2 0 1 16,4-2-1-16,3-6 0 16,6-5-1-16,-6 0 1 15,6 0-2-15,0-2 1 16,-4 2-2-16,1 0 0 16,-6 0-3-16,3 3 1 15,0-1-2-15,-3 6 1 16</inkml:trace>
  <inkml:trace contextRef="#ctx0" brushRef="#br0" timeOffset="79573.4162">1439 17084 5 0,'0'27'2'0,"-6"-17"2"16,6-5 1-16,0-2-5 15,0 5 1-15,0 0-1 0,0-3 0 16,0 3 0-16,0 0 0 16,0-8 0-16,0 5 1 15,0-2 0-15,0 2 0 16,6-2 0-16,-6-3 1 16,0 0-1-16,0-8 0 15,6-2 0-15,0 2 1 16,6 0-1-16,-3-3 0 0,-6 3-2 15,3 0 1-15,3 0 0 16,-3 0 0-16,0 0-1 16,6 3 1-16,-9 0-1 15,6 0 1-15,0-1 0 16,0 4 1-16,3-4 0 16,-10 6 0-16,7 6 0 15,-3-4 0-15,3-2 0 16,-6 8 0-16,3-3 0 15,0-2 0-15,3 2-1 16,-6 1 1-16,3 4-1 16,3 3 0-16,-9-5-2 15,6 3 0-15,0-6-3 16,0 3 1-16</inkml:trace>
  <inkml:trace contextRef="#ctx0" brushRef="#br0" timeOffset="80142.4473">1803 17105 5 0,'14'-10'2'0,"10"-9"1"16,-21 9 0-16,3 2-3 15,3-3 0-15,-3 1 1 16,0-4 0-16,0 4-1 15,0-4 1-15,3 4 0 16,-6-3 1-16,3 5 0 16,-6 0 1-16,0 2 0 15,0 4 0-15,-6-3 0 16,3 5 0-16,-6-3-1 16,3 0 1-16,-3 3-2 15,0 0 1-15,-6 6-2 16,3 1 1-16,3 1-2 15,3 8 1-15,-2-2-1 16,2 1 1-16,3 1-1 0,3 0 0 16,0-3 0-16,3 3 1 15,3-2-1-15,2-7 0 16,1 1 0-16,0 0 1 16,6 0 0-16,-6 0 0 31,18-3-3-31,0 3 0 15,-4-5-1-15,1 0 0 16</inkml:trace>
  <inkml:trace contextRef="#ctx0" brushRef="#br0" timeOffset="80640.5932">2178 17111 7 0,'3'-6'3'0,"3"-2"2"16,-3 6 1-16,2-4-5 16,-5-1 0-16,3-1 2 15,0-6 0-15,3-2-4 16,-3 1 1-16,0-1 2 15,0 2 0-15,-3 1 0 16,0-3 1-16,-3 6-1 0,0-3 0 16,0 2 0-16,-3 0 1 15,0 3-2-15,1 6 1 16,2-3-1-16,-6 5 1 16,9 5-3-16,-9-3 1 15,6 6-1-15,0-2 1 16,0 7-1-16,0-3 1 15,0 12-1-15,3-1 0 16,0-3 0-16,0 6 1 16,0-5 0-16,3-3 0 0,0-6-1 15,3-2 1-15,0 3-1 16,3-3 0-16,0 0-1 16,2-6 1-16,1 3-2 15,3-5 0-15,0-5-1 16,0 10 0-16,0-10-1 15,0 5 0-15</inkml:trace>
  <inkml:trace contextRef="#ctx0" brushRef="#br0" timeOffset="81043.4076">2585 16992 12 0,'-6'-8'6'0,"-17"-6"-1"0,17 14 11 16,-3-8-15-16,0 8 0 15,0-8 1-15,0 8 0 16,0 0-3-16,0 0 1 15,0 0 1-15,0 6 0 16,3-4-1-16,-3 6 0 16,-3 6-1-16,6-1 1 0,4-3-2 15,2 6 1-15,2 0 0 16,4-3 1-16,-3-5-1 16,6 8 0-16,-6-8 0 15,6 0 0-15,0-3-2 16,0-5 1-16,0 0-1 15,-3 0 0-15,3-5-1 16,0-3 1-16,0-2-1 16,6-12 0-16</inkml:trace>
  <inkml:trace contextRef="#ctx0" brushRef="#br0" timeOffset="81312.8355">2585 16661 7 0,'-6'0'3'0,"9"16"-2"0,-3-24 5 16,0 8-6-16,0-3 1 16,0 3 0-16,3 8 1 15,0 5-3-15,0 6 1 16,0 5 1-16,-3 13 1 15,0 0-1-15,3 0 1 16,0-6-1-16,3 7 1 16,-6-4-2-16,3-2 0 15,3-3-3-15,-3-5 0 0</inkml:trace>
  <inkml:trace contextRef="#ctx0" brushRef="#br0" timeOffset="81735.3681">3166 16745 11 0,'-6'-5'5'0,"6"13"-3"0,0-8 6 15,0 3-8-15,0 2 0 16,3 6 2-16,0 5 0 16,-3 13-3-16,3-3 1 15,0 1 1-15,3 4 0 0,-6-2-1 16,3 0 1-16,0-5-3 16,0 3 0-16,0-9-2 15,0 3 1-15</inkml:trace>
  <inkml:trace contextRef="#ctx0" brushRef="#br0" timeOffset="82485.309">3062 17029 9 0,'-3'2'4'0,"3"-10"-1"15,0 8 6-15,0 0-7 16,0 0 0-16,0 0 0 16,0 0 0-16,0 0-4 15,0 0 0-15,3-8 1 0,3 6 1 16,3-6-2-16,2 0 1 16,1 0 0-16,3-3 0 15,0 3 1-15,3 0 0 16,0 6 0-16,-3-4 0 15,0 4 0-15,-4-1 0 16,-2 1 0-16,3-1 0 16,-6 3 0-16,0-3 0 15,0 3 0-15,0 0 1 16,0 0-2-16,0 0 1 0,0 0 0 16,-3 3 1-16,0 0-1 15,0-1 0-15,0 3-1 16,3 3 1-16,0 0 0 15,0 0 0-15,0 6 0 16,0-7 0-16,3 7 0 16,-6-4 0-16,3-2-1 15,2 3 1-15,-2-3 0 16,0 0 0-16,0-6-1 16,3-2 1-16,-3 6-1 15,3-6 1-15,-3-6 0 16,6 6 0-16,-3-8 0 15,-3 0 0-15,0 1 0 16,3-7 1-16,0 4-1 16,-3-4 1-16,0 4 0 15,0-1 0-15,-3 1 0 16,2-4 1-16,-5 1 0 16,0-3 0-16,-5 6 0 0,2-3 1 15,0 10-1-15,-3-8 1 16,-3 3-1-16,0 0 1 15,-3 6-1-15,0-6 0 16,3 0-1-16,-6 5 0 16,3-2-1-16,3 2 1 15,0 3-2-15,0 6 0 16,1-1-1-16,-1 6 0 16,6-6-3-16,-6 5 0 15,6 4-1-15,0-1 0 0</inkml:trace>
  <inkml:trace contextRef="#ctx0" brushRef="#br0" timeOffset="83131.9598">3839 16783 7 0,'-6'0'3'0,"3"0"-1"16,3 0 2-16,3 5-3 16,-3 3 1-16,0 5 0 15,3 3 0-15,-3 2-3 16,0-4 1-16,0 1 1 16,0 4 0-16,0-8-2 0,3 2 0 15,0-3-2-15,-1-2 0 16</inkml:trace>
  <inkml:trace contextRef="#ctx0" brushRef="#br0" timeOffset="83325.6335">3803 16637 16 0,'-9'-5'8'0,"0"5"-8"0,9 0 15 0,0 0-16 16,0 0 1-16,3 0-4 16,-3 0 1-16,6 0 1 15,3 5 1-15,6 0-4 16,9 1 1-16</inkml:trace>
  <inkml:trace contextRef="#ctx0" brushRef="#br0" timeOffset="84105.5177">3981 16793 7 0,'-3'-3'3'0,"3"22"0"0,0-19 4 0,3 3-7 15,-3-3 0-15,0 13 1 16,0-3 0-16,-3-2-1 15,3 6 0-15,0-1 0 16,0-3 1-16,0 1 0 16,3-3 0-16,-3-5 0 15,0 5 1-15,0-3-1 16,0-5 0-16,0 2 0 16,0-2 0-16,3-7 0 15,-3 4 0-15,3-5-1 16,-3 3 0-16,0-3 0 15,3 0 1-15,0 0-1 16,0 0 0-16,0 0-1 16,0 0 1-16,0 3-1 15,0-1 1-15,-3 6 0 16,6 3 0-16,-3 2-1 16,3 1 1-16,0 2-1 15,0 0 1-15,0-1 0 0,0 7 0 16,0-4 0-16,0-4 0 15,0 2-1-15,-3-3 1 16,0-3 0-16,0 6 1 16,0-8-1-16,0 0 1 15,0 6-1-15,3-12 1 16,0-2 0-16,-1 1 0 16,1-1-1-16,0-3 1 15,3-8-1-15,-3 12 0 0,0-4 0 16,0 3 0-16,0 3 0 15,3 2 0-15,-3 3 0 16,0 0 0-16,3 0 0 16,-3 8 1-16,0-3 0 15,0 6 0-15,0-3-1 16,0 0 0-16,3 0-3 16,-1 2 1-16,1-4-3 15,6 7 0-15</inkml:trace>
  <inkml:trace contextRef="#ctx0" brushRef="#br0" timeOffset="84465.9094">4350 16790 9 0,'-5'3'4'0,"8"-8"-1"0,-3 5 5 15,2 2-8-15,1 4 1 16,0 2 2-16,0 16 0 16,0 2-4-16,0 0 1 15,0 4 1-15,0 9 1 16,0-2-1-16,3-8 1 0,0 6-2 15,0-1 0-15,0 1 0 16,0-4 0-16,0 6-2 16,0-5 1-16,0 2-2 15,-6-10 1-15,3-3-2 16,0-5 0-16,-3 0 0 16,0-8 0-16</inkml:trace>
  <inkml:trace contextRef="#ctx0" brushRef="#br0" timeOffset="84797.4466">4309 16801 11 0,'-3'-8'5'0,"18"-18"-8"0,-9 26 12 15,3-3-9-15,3-2 1 16,5 10 0-16,1-2 1 16,0 2-2-16,0 3 1 15,-3 0 0-15,0 0 1 16,-3 0 0-16,-3 8 1 16,-3-3-1-16,-4 3 1 15,-7 0-1-15,-1 5 0 16,-9-5 0-16,-3 5 0 0,0-5-3 15,0-6 1-15,3 1-3 16,3-3 0-16,3-6-3 16,6-4 0-16</inkml:trace>
  <inkml:trace contextRef="#ctx0" brushRef="#br0" timeOffset="85502.9896">4592 16851 9 0,'-6'11'4'0,"6"-1"-1"16,0-4 3-16,3-4-6 15,0 14 1-15,3-10 0 16,0 2 0-16,2-3-1 16,1-3 0-16,3 6 1 15,0-8 0-15,3 6 0 16,0-6 0-16,3-8 0 16,-6 0 1-16,3-8-1 15,-6-3 1-15,-1-4-1 16,-5 1 1-16,0-1-1 15,-3 1 1-15,-9-1-1 16,1 9 1-16,-4-1-1 16,-3 4 1-16,0-2-2 0,0 10 1 15,-3-2-1-15,3 10 0 16,0 3-1-16,3 0 1 16,1 5-2-16,-1 0 0 15,3 1-2-15,3-1 1 16,3 0-3-16,6-2 1 15</inkml:trace>
  <inkml:trace contextRef="#ctx0" brushRef="#br0" timeOffset="85862.3069">4845 16838 5 0,'0'19'2'0,"9"20"1"15,-4-33-1-15,4 2-2 16,-3-1 0-16,0 7 0 16,0-6 0-16,-3-3 1 15,0 0 0-15,0-2 1 16,-3-3 0-16,3-5 0 15,-3 2 1-15,0-8 0 16,0 1 1-16,3-3-2 0,-6-3 1 16,3 0-2-16,3 0 0 15,0 3-1-15,0-1 0 16,3 7-2-16,0-1 1 16,0 0-2-16,0 0 0 15,3 2-2-15,0 1 1 16</inkml:trace>
  <inkml:trace contextRef="#ctx0" brushRef="#br0" timeOffset="86178.9712">5086 16608 11 0,'-3'0'5'0,"3"0"0"16,0 0 8-16,0 0-12 16,0 0 0-16,3 8 1 15,-3 0 1-15,3 0-4 16,3 0 1-16,-3 8 2 16,3 5 0-16,0 5-1 15,-1 6 0-15,4 0-1 16,0-3 0-16,0 3-2 15,-3-11 0-15,3 0-2 16,0-3 0-16,-3-4-2 16,0-1 1-16</inkml:trace>
  <inkml:trace contextRef="#ctx0" brushRef="#br0" timeOffset="86418.29">4984 16764 9 0,'-5'-5'4'0,"8"5"-2"0,-3 0 6 0,0 0-5 15,5-3 0-15,4 0 1 16,3 1 0-16,3-1-5 16,3 3 0-16,3-5 3 15,6-3 1-15,5 3-2 16,1-3 1-16,0 5-3 15,-6-2 1-15,-1 2-3 16,-8-2 0-16,0 5-3 16,0 0 1-16</inkml:trace>
  <inkml:trace contextRef="#ctx0" brushRef="#br0" timeOffset="87679.5431">1448 16682 6 0,'-15'16'3'0,"12"-21"0"0,3-3 2 16,0 0-5-16,0 8 0 16,0-3-1-16,0 6 0 15,12-3 1-15,9-3 0 0,6-2-1 16,6 5 0-16,0-3 0 16,-4-2 1-16,10 5-1 15,-3 0 1-15,11 0 0 16,-5 0 0-16,9 0 0 15,2 0 1-15,4 0-1 16,-4 0 1-16,1 5 0 16,2-10 0-16,7 5-1 15,2-3 0-15,4 6 0 16,-4-3 1-16,-5 0-1 16,-4 8 0-16,1-8 0 15,6 0 0-15,-7 0 0 16,10 0 0-16,2 0 0 15,0 0 0-15,-2 0 0 16,-1 0 0-16,1 0 0 16,-4 0 0-16,7 0-1 15,2 0 1-15,-11 0 0 16,-4 0 0-16,4 0-1 0,-1-3 1 16,-5 3 0-16,0 3 0 15,2-6 0-15,4 3 0 16,-4 0 0-16,-5-5 0 15,-1 5 0-15,-2-3 0 16,-3-2 0-16,-1 0 1 16,-2-1-1-16,0 1 1 15,-1-3-1-15,4 3 0 0,3-3 0 16,5 5 0-16,-11-2 0 16,-3 0 0-16,-1 2 0 15,-2-2 1-15,0-1-1 16,-1 1 0-16,-2 0 0 15,0-3 1-15,0 0-1 16,-1 0 0-16,4 3 0 16,3-1 0-16,-6 1 0 15,-4 0 0-15,1 2 0 16,0-2 0-16,-6 5-1 16,0-3 1-16,-4-2 0 15,1 5 0-15,3-3 0 16,0-2 0-16,0 5 0 15,2-3 1-15,-2 1-1 16,0 2 0-16,-3 0-1 16,0 0 1-16,-6 0-2 15,-1 0 0-15</inkml:trace>
  <inkml:trace contextRef="#ctx0" brushRef="#br0" timeOffset="88896.6234">2038 17386 4 0,'77'-11'2'0,"-11"14"-1"15,-43-3 2-15,10-3-3 16,9 3 1-16,8-5-1 15,7 5 0-15,-6 0 0 16,-1 0 0-16,4 0 0 16,5 0 0-16,-2 0-1 15,-4 8 1-15,4-8 0 16,5-3 0-16,-5 3 0 16,0 3 1-16,2-3-1 0,-2 0 0 15,-1-3 0-15,7 3 0 16,-4-5 0-16,1-3 0 15,-4 5 0-15,4-2 0 16,-4 2 0-16,-2-2 1 16,0-3-1-16,-1 3 0 15,-2-3 0-15,2-8 0 16,-2 13-1-16,0-2 1 16,-7-3 0-16,1 3 0 0,2-3 0 15,1 0 1-15,6-3-1 16,-1-2 1-16,1 3-1 15,-4-1 1-15,4 0-1 16,-6 3 0-16,-4-5 0 16,1 0 1-16,0 2-1 15,-4-2 0-15,1 5 0 16,6 3 0-16,-4 0 0 16,1 5 0-16,-1 0 0 15,-5 0 1-15,-3 0-1 16,-3-3 0-16,-1 3 0 15,1-3 0-15,3-2-1 16,-3 5 1-16,-1-3 0 16,1-2 0-16,0 5 0 15,-3-2 0-15,2-4 0 16,1 6 0-16,-3-2 0 16,-3 2 1-16,-1 0-1 15,1 0 0-15,-3-6-1 16,-3 6 1-16,0 0-2 0,0 0 1 15,-1-2-1-15,1-4 1 16</inkml:trace>
  <inkml:trace contextRef="#ctx0" brushRef="#br0" timeOffset="89512.4347">5142 16568 5 0,'-6'0'2'0,"0"-8"2"0,6 6 4 31,0 2-5-31,0-3 1 16,0 3-3-16,0 0 1 16,0 0-4-16,0 0 0 15,9 0 2-15,3 3 1 16,6 2-2-16,3 3 0 16,3 5 1-16,2 0 1 15,1-2 0-15,-3 2 0 16,-3 6 1-16,-3-3 0 0,0 5 0 15,-3-3 0-15,-4 1 0 16,1-3 0-16,-3-1-1 16,-3 4 0-16,-3 0 0 15,-3 2 1-15,-3 3-1 16,-3-1 0-16,-3-4 0 16,-3-1 0-16,-5-4-2 15,-4 1 0-15,-3-7-3 16,-3 0 1-16,0-2-3 15,-2-6 1-15</inkml:trace>
  <inkml:trace contextRef="#ctx0" brushRef="#br0" timeOffset="90502.1653">1582 16687 5 0,'0'0'2'0,"-9"-18"3"0,9 10-2 0,0 8-2 15,-9-3 1-15,3 3 0 16,-5 0 0-16,-4 3-3 16,-3 5 1-16,-6 0 1 15,6 10 1-15,-6 1-1 16,6-3 1-16,-5 10-1 15,5-2 1-15,0 0-1 16,-3 5 1-16,9-5-2 16,-6-3 1-16,6 3-1 15,1 7 1-15,2-2-1 16,3 3 0-16,3-3 0 16,-6-2 1-16,9-17-1 15,9 12 0-15,-6-1 0 16,6-3 1-16,2 9-1 15,7-9 1-15,-6 6-1 0,6-6 1 16,3 1 0-16,6-6 1 16,5 3-1-16,4 0 0 15,3-3 0-15,-6 0 0 16,2-2-1-16,-11 5 1 16,9-3-3-16,3-5 1 15,-4 0-2-15,4-8 0 16,9 5-3-16,8-10 0 15</inkml:trace>
  <inkml:trace contextRef="#ctx0" brushRef="#br0" timeOffset="93769.2243">2380 14311 10 0,'0'0'5'0,"3"0"-4"15,0 3 5-15,3 2-5 16,-3-2 0-16,3 7 2 16,0 12 0-16,0 4-4 15,-6 8 0-15,0 1 2 16,0-3 1-16,0-3-4 15,0-5 1-15,0-3-3 16,0-8 0-16</inkml:trace>
  <inkml:trace contextRef="#ctx0" brushRef="#br0" timeOffset="93956.3909">2344 14150 11 0,'-12'-24'5'0,"12"11"-3"0,0 16 7 16,0-3-10-16,6 0 1 16,3 2-2-16,3 3 1 15,3 6-1-15,6 0 0 16,9-1-1-16,2-2 0 0</inkml:trace>
  <inkml:trace contextRef="#ctx0" brushRef="#br0" timeOffset="94676.5683">2627 14317 6 0,'-3'0'3'0,"3"8"-2"0,0-8 4 15,0 2-5-15,3 6 1 16,-3 8 0-16,0 5 0 16,0 8-1-16,0 0 0 15,0-2 1-15,0-1 0 16,0-5 0-16,3-10 0 16,0-3 1-16,3-11 0 0,0-10 0 15,6-11 0 1,-3 0-1-16,0-10 1 0,0 16 0 15,5-1 0-15,-5 1-2 16,3 2 1-16,-3 2-1 16,0 4 1-16,3 5-1 15,-3 2 0-15,-3 6 0 16,3-6 0-16,0 0 0 16,0 6 0-16,0 2 0 15,0-2 0-15,3 5 0 16,2 0 1-16,4-8-1 15,0-3 1-15,3-5-1 16,-3 3 0-16,0 5 0 16,0 0 1-16,-4-3-1 15,1 3 0-15,-3 0 1 16,-3 3 0-16,0-6 0 16,0 3 0-16,0 0 0 15,-3 5 0-15,0 6 0 0,0 0 0 16,0 2-1-16,0-3 0 15,0 4-1-15,0-1 0 16,3-3-4-16,2-4 0 16,-2-6-1-16,3-3 0 15</inkml:trace>
  <inkml:trace contextRef="#ctx0" brushRef="#br0" timeOffset="94885.7919">3157 14285 9 0,'0'-11'4'0,"0"9"1"0,0 2 4 0,3 2-7 15,0 6 0-15,0-5 1 16,3 10 0-16,0 14-4 16,-6 7 0-16,0 6 3 15,0 2 0-15,3 3-1 16,0 3 0-16,3 4-1 16,0-14 1-16,0 4-1 15,2-2 0-15,1-1-3 16,0-10 0-16,-6-5-2 15,3-8 0-15</inkml:trace>
  <inkml:trace contextRef="#ctx0" brushRef="#br0" timeOffset="95127.3555">3184 14459 8 0,'-21'-63'4'0,"12"5"-1"0,9 52 4 15,0 6-6-15,6-5 0 16,6-3 2-16,6 0 0 15,2 3-3-15,1-6 0 16,3 6 2-16,3 0 1 16,3 2-1-16,-7 3 1 15,-5 3-2-15,-6 2 1 16,-12-5-1-16,-9 16 1 16,-6 3-2-16,-5-1 0 15,-1-2-3-15,0-3 1 16,3-5-4-16,0 0 0 15</inkml:trace>
  <inkml:trace contextRef="#ctx0" brushRef="#br0" timeOffset="95548.2636">2883 14309 8 0,'-6'0'4'0,"-9"16"-2"0,12-19 3 15,-3 3-4-15,3 5 0 16,-6 11 0-16,3 3 1 0,3 4-3 15,0 1 0-15,3 0 0 16,0-3 1-16,0-2-3 16,12-11 1-16</inkml:trace>
  <inkml:trace contextRef="#ctx0" brushRef="#br0" timeOffset="96102.4604">3472 14441 5 0,'0'29'2'15,"15"-5"1"-15,-9-21 2 0,3-1-4 16,0-7 0-16,3-3 0 16,0-3 1-16,3-7-2 15,-3-1 0-15,0 1 2 16,-3-6 0-16,-4 5 1 15,-5 6 0-15,-5 0 0 16,-4 0 0-16,-3 0 0 16,-6 2 0-16,-3 3-1 15,0 0 1-15,3 8-3 16,3 5 0-16,1 3-2 16,5-8 0-16,6 8-4 15,6-2 1-15</inkml:trace>
  <inkml:trace contextRef="#ctx0" brushRef="#br0" timeOffset="96477.7886">3699 14317 6 0,'0'13'3'0,"0"19"3"0,0-27-2 0,0 0-4 16,0 8 1-16,0 6 0 16,0-1 1-16,0-2-3 15,3 0 1-15,0-3 1 16,0-2 0-16,0-6 0 16,-3-2 1-16,0-3 0 15,0 0 0-15,3-8 0 16,2-3 0-16,1-2 1 15,0-3 0-15,3-2-2 16,3-3 1-16,0-1-1 16,3 12 0-16,0 2-1 15,0 0 1-15,0 0-3 16,0 3 0 0,5-1-4-1,-2 4 0-15</inkml:trace>
  <inkml:trace contextRef="#ctx0" brushRef="#br0" timeOffset="96717.8808">4038 14068 16 0,'0'-8'8'0,"-3"19"-6"0,3-6 11 16,-3 3-12-16,0 2 0 15,0 12 1-15,0 7 1 0,0 2-4 16,0-4 0-16,3-3 2 16,3 13 0-16,3 5-2 15,0-8 0-15,0-2-4 16,0-5 0-16,0-4-1 16,3-7 1-16</inkml:trace>
  <inkml:trace contextRef="#ctx0" brushRef="#br0" timeOffset="96942.6782">3928 14319 11 0,'-6'-5'5'0,"15"2"-4"15,-6 3 8-15,6-2-8 16,0-1 1-16,3 0 0 15,2-2 0-15,7 2-3 16,6 1 1-16,3 2 0 0,3-3 0 16,-1 1-3-16,4-1 1 15,6 0-2-15,2-2 1 16</inkml:trace>
  <inkml:trace contextRef="#ctx0" brushRef="#br0" timeOffset="98940.1434">4857 14221 8 0,'-6'3'4'0,"9"0"-5"0,-3-1 6 16,0 6-5-16,3 5 0 16,2-2 1-16,-5 8 1 15,3 7-2-15,3 3 1 16,-3 3 1-16,-3 0 0 16,3-1 1-16,-3 1 0 15,-3-3-1-15,0-2 0 16,-6-1 0-16,-2-2 0 0,-1-3-1 15,-3-5 0-15,0-3-2 16,-6-2 1-16,3-6-4 16,-3-5 1-16,1-5-2 15,-1-3 0 1</inkml:trace>
  <inkml:trace contextRef="#ctx0" brushRef="#br0" timeOffset="99119.9948">4651 14108 7 0,'9'-8'3'0,"-3"8"2"15,0 0 2-15,3 0-7 16,0 5 1-16,3 0-1 16,0 3 1-16,5 3-3 15,-2-1 0-15,6 1-1 16,3-1 1-16</inkml:trace>
  <inkml:trace contextRef="#ctx0" brushRef="#br0" timeOffset="99646.4936">5261 14311 9 0,'-23'-16'4'0,"-4"14"-2"0,18-6 7 0,-3-3-8 15,-3 1 1-15,0-1 1 16,-3 3 0-16,-3 3-4 15,1 2 1-15,-4 6 2 16,3 5 0-16,3 2-1 16,6 4 0-16,3 7-2 15,3 5 1-15,6 1-1 16,3-6 1-16,6-3-2 16,3-2 1-16,3-5-1 15,0-6 0-15,6-5 0 16,-3-10 1-1,11-14 0 1,-8 5 0-16,-3 1 2 16,-9 2 0-16,0 5 1 15,0 1 1-15,-3-1 0 16,0 8 1-16,0 6-2 16,0 2 0-16,3 3-1 15,-1 6 0-15,4-4-4 0,3 3 0 16,3-2-2-16,0-3 0 15,0 0 0-15,0-8 0 16</inkml:trace>
  <inkml:trace contextRef="#ctx0" brushRef="#br0" timeOffset="99931.8578">5389 14261 8 0,'-9'-8'4'0,"12"11"-4"16,-3 2 7-16,3 3-7 15,0 3 1-15,0 4 0 16,0 7 1-16,3 1-2 16,0-4 0-16,0-3 1 15,0-3 1-15,0-5 0 16,0-5 1-16,3-9 0 16,-3-7 1-16,0-3-1 15,0-2 1-15,3-3-2 16,0-6 1-16,0 1-3 15,-1 2 1-15,4 3-3 16,0 2 1-16,0 6-5 16,3 5 1-16,0 3-1 15,6 2 0-15</inkml:trace>
  <inkml:trace contextRef="#ctx0" brushRef="#br0" timeOffset="100381.3161">5779 14232 11 0,'-6'-11'5'0,"-9"1"3"0,12 4 8 15,-6 1-14-15,-2 0 0 0,-4 2 1 16,-3 3 0-16,0 3-4 15,3 5 0-15,0 5 2 16,-3 3 1-16,6-3-2 16,4 0 0-16,2 9 0 15,3 1 0-15,3-4-1 16,0-3 0-16,6-3-1 16,2-2 1-16,4-6-2 15,6-8 1-15,0-5-1 16,0-2 1-16,0-1 0 15,-3-2 1-15,0-3 1 16,-4-2 0-16,-2 2 1 16,-3 2 1-16,-3 4 2 15,-3 2 0-15,0 3-2 16,0 7 1-16,0 6-1 16,0 0 0-16,0 5-2 15,3 1 1-15,3 1-4 0,0 4 1 16,3-3-5-16,3-3 1 15</inkml:trace>
  <inkml:trace contextRef="#ctx0" brushRef="#br0" timeOffset="103880.2922">6038 14377 11 0,'0'6'5'0,"3"-9"-4"16,-3 3 5-16,0 5-6 15,0 1 1-15,0-1 2 16,0 3 0-16,0-3-3 15,0 0 0-15,0-2 3 0,0 0 0 16,0-3 0-16,0 2 0 16,0-2 0-16,0 0 0 15,0 0-1-15,0 0 0 16,0 0-1-16,0 0 1 16,0 0-2-16,0 6 1 15,0-6-5-15,0 0 1 16,0-3-4-16,3-2 1 15</inkml:trace>
  <inkml:trace contextRef="#ctx0" brushRef="#br0" timeOffset="104463.9297">6211 14171 5 0,'0'16'2'0,"3"16"5"0,0-24-5 15,0 2-1-15,0 1 0 16,0 2 0-16,3 0 1 15,3 3-3-15,3 0 1 16,-1-5 1-16,1-3 0 16,3-8-1-16,0-3 1 15,3-2-1-15,0-6 1 0,6-10-1 16,-7 0 0-16,-2-3 2 16,-3 0 0-16,0 6 0 15,-3 2 0-15,-3 2 0 16,0 6 1-16,-3 3-1 15,0 8 0-15,0 5-2 16,3 8 1-16,0 0-2 16,3-1 1-16,0 1-3 15,0-2 1-15,0-4-3 16,-1-5 1-16,1-2-1 16,6-3 0-16</inkml:trace>
  <inkml:trace contextRef="#ctx0" brushRef="#br0" timeOffset="104675.397">6696 13981 11 0,'0'0'5'0,"0"13"-4"0,0-8 10 16,0 11-11-16,0 5 1 15,3 8 0-15,0 0 1 16,-3 3-3-16,3 0 1 15,-3-3-1-15,3 0 1 16,0 0-3-16,3-8 1 16,-3-2-2-16,0-6 1 15</inkml:trace>
  <inkml:trace contextRef="#ctx0" brushRef="#br0" timeOffset="104975.9534">6574 14179 10 0,'-24'-21'5'0,"21"5"-4"15,3 16 9-15,0 0-10 16,3-3 0-16,6-2 0 16,6 5 0-16,3 0 0 15,6 0 0-15,-1-3 0 16,4-2 0-16,-3-3 0 16,-3 6 0-16,0-4 1 15,0 4 0-15,2 2 0 16,-5 2 1-16,-3 4-1 15,-3-4 1-15,0 3 0 16,-3 3 1-16,-3 3-2 16,0 2 0-16,0 0-1 15,-3 1 1-15,0-1-3 16,0-3 0-16,0-2-3 16,0 0 1-16,0-5-2 0,0-3 1 15</inkml:trace>
  <inkml:trace contextRef="#ctx0" brushRef="#br0" timeOffset="105110.1947">6875 13949 11 0,'0'-8'5'0,"3"16"-8"0,-3-8 11 16,6 5-11-16,0 0 1 0,-1-2-3 15,4 2 1-15</inkml:trace>
  <inkml:trace contextRef="#ctx0" brushRef="#br0" timeOffset="105336.3932">7032 13917 15 0,'-6'-3'7'0,"0"27"-4"16,6-16 15-16,0 8-17 15,-3 5 1-15,1 8 0 16,-1 0 1-16,0 8-4 16,0 1 0-16,3-4 0 15,0-5 0-15,3-5-3 0,0 0 0 16,2-8-3-16,4 2 1 16</inkml:trace>
  <inkml:trace contextRef="#ctx0" brushRef="#br0" timeOffset="108712.7995">7220 14372 18 0,'-3'-13'9'0,"-3"8"-12"15,6 5 17 1,3 5-13 0,0 3 0-16,3 0-2 15,-3 0 1-15,0 0-4 16,3 0 1-16,3-3-1 16,6-5 0-16</inkml:trace>
  <inkml:trace contextRef="#ctx0" brushRef="#br0" timeOffset="115995.8638">2380 17939 7 0,'-9'-13'3'0,"12"-3"0"0,-3 16 3 16,0 0-5-16,0 0 0 15,0-6 3-15,0 6 1 16,0 0-5-16,0 0 0 16,0 0 3-16,0 0 0 15,6 8-1-15,-6 11 1 16,0 5-2-16,3-1 0 15,6 1-1-15,0 5 0 0,3 3 0 16,-3-3 0-16,0-5-1 16,0-5 1-16,-1-4-1 31,7-4 1-31,-6-3 0 16,-3-3 0-16,0-5 0 15,3-5 1-15,0-3 0 0,3-16 0 16,-3 3-1-16,0 5 1 15,6-8-1-15,-6-5 1 16,0 13-2-16,-1 0 1 16,1 3 0-16,0 11 0 15,6 2-1-15,-6 2 1 16,3 6 0-16,0 0 0 16,6 0 0-16,-9-3 1 0,6 3-1 15,-3-2 1-15,2-6-1 16,1 0 1-16,0-6 0 15,0-7 0-15,-3 2-1 16,0-4 1-16,-3-7 0 16,-3 7 0-16,3-1-1 15,-6 0 1-15,0 3-3 16,0-1 0-16,0 4-2 16,0-3 0-16,0 7-3 15,3 6 1-15,-1 0 0 16,7-8 0-16</inkml:trace>
  <inkml:trace contextRef="#ctx0" brushRef="#br0" timeOffset="116430.2694">2946 17730 9 0,'0'5'4'0,"3"-10"-4"0,-3 5 9 15,0 8-9-15,3 5 1 16,-1 5 1-16,1-4 1 15,0 2-3-15,0-1 0 16,3 15 1-16,0-7 1 16,-3-2-1-16,3 3 1 15,-6-3-2-15,3 1 0 16,3-7 0-16,0-1 0 0,-3-6 0 16,0 0 0-16,-3-6 1 15,6-2 0-15,-6 0 0 16,3-8 0-16,3 0-1 15,0-5 1-15,3-3-1 16,-6 0 1-16,3 1-1 16,0 1 0-16,0 6-1 15,0 0 0-15,0 8 1 16,3 0 0-16,-1 0 0 16,4 8 1-16,0 6 0 15,0-1 0-15,3 3 0 16,-6 0 0-16,3-6-1 15,0 3 0-15,0 1-3 16,-3-4 1-16,0-2-3 16,-1-3 0-16,1-5-1 15,3 0 1-15</inkml:trace>
  <inkml:trace contextRef="#ctx0" brushRef="#br0" timeOffset="116610.3942">3288 17888 10 0,'0'8'5'0,"6"22"-6"0,-3-23 9 15,0 7-8-15,3-4 1 16,0 6-1-16,3 3 0 16,0-3-1-16,-4-9 0 15,4 1-2-15,-6 0 1 0</inkml:trace>
  <inkml:trace contextRef="#ctx0" brushRef="#br0" timeOffset="116776.8449">3261 17761 13 0,'-6'-7'6'0,"9"12"-8"15,-3-5 12-15,0 0-12 16,3 2 1-16,0 4-3 15,3-4 0-15,3 6 3 16,3-2 1-16</inkml:trace>
  <inkml:trace contextRef="#ctx0" brushRef="#br0" timeOffset="117436.4793">3556 17653 9 0,'-12'3'4'0,"9"-6"-1"0,3-2 7 16,-3 10-9-16,3-5 1 16,0 3-3-16,0 5 1 15,0 10-1-15,3 6 1 16,-3 5 1-16,3-3 0 0,0-4-1 15,0 1 0-15,3-1 1 16,3 1 1-16,0 7-2 16,3-7 1-16,-1-1-1 15,1-7 0-15,3 1 0 16,-3 0 0-16,0-11 1 16,0 3 0-16,3-8 0 15,0 0 0-15,0-2 0 16,-1-9 0-16,1 1 0 15,3-6 0-15,0 0-1 16,0 5 1-16,-3 1 0 16,0-4 0-16,-3-1 0 15,-3 1 0-15,-6-2 1 16,-3 6 0-16,-3-3-1 16,-3-1 1-16,-3 4-1 0,0-3 1 15,0 5-2-15,0 2 1 16,3 4-2-16,0-4 1 15,3 6-1-15,0 8 0 16,0 3-1-16,3 5 1 16,0-6-1-16,3 4 1 15,3-1 0-15,0 3 0 16,3 0 0-16,0-3 1 16,3-3-1-16,0 6 1 15,2-2-1-15,1-7 1 0,0 1-1 16,0 0 0-16,3 0-2 15,0-2 1-15,0-4-2 16,-3-2 1-16,-1-2-2 16,1-4 1-16,-3-2-1 15,3-2 1-15</inkml:trace>
  <inkml:trace contextRef="#ctx0" brushRef="#br0" timeOffset="119329.053">4556 17603 9 0,'-12'8'4'0,"-3"-16"-2"0,12 8 9 15,-3 0-9-15,0 0 1 0,0 8-1 16,0-3 1-16,0 6-4 16,0 2 0-16,0 8 3 15,0 3 0-15,1 5-1 16,2 3 0-16,0-1-1 16,3 6 1-16,0 8 0 15,0-8 0-15,3 6-1 16,0 2 1-16,0-3-1 15,2-5 1-15,1 0-2 16,0-8 0-16,3-5-2 16,3-3 1-16,0-5-3 15,3-8 1-15,3-3-1 16,3-10 0-16</inkml:trace>
  <inkml:trace contextRef="#ctx0" brushRef="#br0" timeOffset="119583.4824">4892 17902 14 0,'-6'2'7'0,"3"-2"-6"16,3 0 13-16,0 0-14 15,0 8 0-15,0 6-1 0,3 7 1 16,-3-3 0-16,0 1 0 16,-3 7-1-16,3 1 1 15,0-4-2-15,0-1 0 16,0-6-2-16,0-6 0 16</inkml:trace>
  <inkml:trace contextRef="#ctx0" brushRef="#br0" timeOffset="119753.6679">4809 17761 16 0,'-9'-2'8'0,"6"-3"-9"16,3 5 14-16,0-3-13 16,0 3 1-16,0 0-4 15,3 3 1-15,3 2 0 16,6-3 0-16,3 4-3 15,3-4 1-15</inkml:trace>
  <inkml:trace contextRef="#ctx0" brushRef="#br0" timeOffset="120888.1509">5095 17611 15 0,'0'-3'7'0,"0"6"-5"15,0-3 8-15,0 8-11 0,0 5 1 16,0 8-1-16,0 11 1 16,0 7 0-16,0-4 1 15,3 2-2-15,0 3 1 16,0-1 0-16,0-4 0 16,0-6-1-16,-1-3 0 15,1 1-3-15,0-9 0 16,0-2 0-16,0-3 1 15</inkml:trace>
  <inkml:trace contextRef="#ctx0" brushRef="#br0" timeOffset="121430.6253">4973 17886 10 0,'-3'-5'5'0,"9"-1"-8"15,-6 6 9-15,0 0-6 16,6 0 0-16,2 6 0 16,7 1 0-1,3 1 0-15,3 0 0 16,3 0 0-16,6-2 0 16,2-4 0-16,-2 4 1 15,3-6-1-15,-3-6 1 16,-4-2 0-16,-2 0 0 15,-3 0 0-15,-3 0 1 16,-3 1 0-16,-6-7 1 16,-3 6-1-16,0-2 1 15,-9-6-1-15,0-3 1 16,-12 9-1 0,0-3 1-16,0 5-2 15,0 2 1-15,6 6-2 16,-3 0 0-16,6 6-1 15,-3 2 0-15,6 5-1 16,3 3 0-16,6 0 0 16,0-1 1-16,0 7 0 15,3-7 0-15,3 7 0 16,0-6 0-16,3-1 0 16,-3-1 1-16,3-4-1 15,0-2 1-15,2-3-1 16,4-5 0-16,0 0-1 15,3 0 0-15,-3-5-1 16,0-3 1-16,-4 0-2 16,4-2 1-16,-6-4 0 15,0 1 0-15</inkml:trace>
  <inkml:trace contextRef="#ctx0" brushRef="#br0" timeOffset="121729.8976">5601 17875 7 0,'3'6'3'0,"-3"-6"-1"0,0 0 6 15,3 5-7-15,-3-3 0 16,3 4 0-16,-3-4 0 16,0 6-2-16,0 6 1 15,0-6 1-15,0-3 0 16,0-3 0-16,0 6 1 0,0-8 0 16,0 6 0-16,0-6 0 15,0-6 1-15,0-2-1 16,3-5 0-16,0 5-1 15,-3 0 0-15,3 0-2 16,-1 6 1-16,4-4-1 16,0-7 0-16,3 5-1 15,6-2 1-15,0-3-2 16,0 2 1-16,3 0-2 16,0 3 1-16,3 6-2 15,-1 2 1-15</inkml:trace>
  <inkml:trace contextRef="#ctx0" brushRef="#br0" timeOffset="123837.6733">5839 17978 19 0,'-3'0'9'0,"6"6"-13"0,-3-6 20 0,0 0-16 16,0 0 0-16,0 0-1 16,0 0 1-16,0 0-2 15,3 2 1-15,0-2-2 16,3 8 1-16,0-2-3 16,3-4 0-16</inkml:trace>
  <inkml:trace contextRef="#ctx0" brushRef="#br0" timeOffset="124372.2073">6139 17579 14 0,'-3'3'7'0,"-3"-3"-7"0,6 0 13 15,0 0-13 1,0 0 1-16,3 2-1 16,0 6 1-16,0-5-1 15,3 13 0-15,0 5 0 16,-3 8 1-16,0 3-1 16,0 5 1-16,0-6-1 15,0-1 1-15,-3-7-1 16,0-1 1-16,3-7-1 0,-3 1 0 15,0-8-1-15,0-2 1 16,3 1 0-16,-3-7 1 16,0 6-1-16,0-6 1 15,0-6-1-15,6-7 1 16,0-3-1-16,3 6 1 16,0-11-2-16,0 7 1 15,-3-1-1-15,0 7 0 31,3 0 0-31,3 2 1 16,-3 4-1-16,2 2 1 0,-2 2 0 16,0 9 0-16,0 0-1 15,0 4 1-15,0 7-2 16,0-7 1-16,0 9-2 16,3-3 0-16,3 1-1 15,0-7 0-15,-1 1 0 16,4-2 0-16</inkml:trace>
  <inkml:trace contextRef="#ctx0" brushRef="#br0" timeOffset="124868.0402">6595 17791 9 0,'6'-24'4'0,"0"-13"-2"16,-9 31 8-16,0-4-7 0,-3-6 0 15,-3 3 2-15,0 0 0 16,-3-3-7-16,3 5 1 16,-3 3 4-16,0 3 0 15,0 0-2-15,0 5 0 16,4 10-2-16,-4 1 1 16,3 13-1-16,0-3 0 15,3 16-1-15,0-6 1 16,3-9 0-16,3-1 0 15,0-3 0-15,3 1 1 16,3-9-1-16,0 4 1 0,3-6-1 16,0-6 1-16,3-2 0 15,-1 0 0-15,1-8-1 16,0 0 1-16,-3 0 0 16,0-2 1-16,0-3 0 15,-6-9 1-15,3 15-1 16,-6-9 1-16,3 10 0 15,-3-2 0-15,0 8-1 16,0-8 0-16,0 8-1 16,3 0 0-16,3 8-1 15,3 0 0-15,3-2-2 16,0 7 0-16,0-3-1 16,2 4 0-16,-2-6 0 15,0 0 0-15,-3 0-1 16,3-1 1-16</inkml:trace>
  <inkml:trace contextRef="#ctx0" brushRef="#br0" timeOffset="125215.7312">6791 17619 11 0,'-3'0'5'0,"3"-16"-1"0,0 8 11 15,0 8-14-15,-3-3 0 16,0 6 0-16,-3 5 0 15,-3 0-2-15,4 8 0 16,-1 5 1-16,0 0 1 16,3-5-2-16,0 0 1 0,6 5-1 15,0-5 0-15,0 0 0 16,3-3 1-16,-1-3 0 16,7 1 0-16,-3 0 0 15,3-4 0-15,0 7-1 16,0-1 0-16,0-2 0 15,0-6 0-15,-3 3 1 16,-3 0 0-16,-6 2 1 16,-3 3 0-16,-3 1 0 15,-3-4 0-15,0-2-2 16,-3 5 0-16,3-5-4 16,3-2 1-16</inkml:trace>
  <inkml:trace contextRef="#ctx0" brushRef="#br0" timeOffset="126250.3942">7003 17473 11 0,'-3'0'5'0,"6"0"-4"15,-3 3 7-15,0-3-6 16,0 13 0-16,0 3 1 15,0 5 1-15,0-5-5 16,0 8 1-16,0 13 2 16,-3 5 0-16,0 6-1 15,0-3 0-15,0 8-1 16,0 0 0-16,0-9-3 16,0-6 1-16,0-7-3 15,0-10 0-15,0-5 0 0,0-8 1 16</inkml:trace>
  <inkml:trace contextRef="#ctx0" brushRef="#br0" timeOffset="126505.0452">6890 17534 12 0,'0'0'6'0,"2"0"-6"16,-2 0 13-16,0 0-13 15,0 0 1-15,6 5 0 16,6 3 0-16,3 3-1 16,3-3 0-16,3 5 1 0,6 3 1 15,-1 8-2-15,1-3 1 16,0 11 0-16,0-3 0 0,-3 0-2 16,-3-5 0-1,-4-1-2-15,1-1 0 16,-3-7-2-16,3 4 0 15</inkml:trace>
  <inkml:trace contextRef="#ctx0" brushRef="#br0" timeOffset="126745.8145">7288 17513 13 0,'-15'-16'6'0,"7"0"0"16,5 11 11-16,0 5-15 15,0-3 1-15,0 3-1 0,0 0 1 16,0 3-5-16,0 10 0 16,0 3 2-16,3 8 0 15,0-3-1-15,0 8 0 16,0 3-1-16,0 2 0 16,0 3-2-1,0 5 1-15,3-7-3 16,0-11 1-16</inkml:trace>
  <inkml:trace contextRef="#ctx0" brushRef="#br0" timeOffset="127240.9848">7404 17814 7 0,'12'6'3'0,"9"-20"0"0,-15 7 3 15,3-1-5-15,0 0 0 16,3-6 1-16,3 4 0 0,-3-3-2 16,0-3 0-16,2-5 2 15,-5 5 0-15,0 0 0 16,-6 3 1-16,0 5-1 15,0 0 1-15,-6 0-1 16,-6-5 0-16,0 5-1 16,-2 0 1-16,2 0-2 15,-3 0 0-15,0 0 0 16,0 5 1-16,0 1-1 16,0 2 0-16,0 2-1 15,0 1 0-15,3 5 0 16,0-8 1-16,3 8-1 15,3 5 0-15,3 3 0 16,3 0 1-16,0 0 0 16,3 2 0-16,3 1-1 15,0 2 1-15,3-8-1 16,0 6 1-16,6 2-2 0,0-5 0 16,3-1-1-16,-1 1 1 15,1 3-3-15,3-9 1 16</inkml:trace>
  <inkml:trace contextRef="#ctx0" brushRef="#br0" timeOffset="127541.6008">7678 17611 11 0,'-6'0'5'0,"18"0"-1"16,-12 0 8-16,0 0-12 16,3 0 0-16,0 0 0 15,6 0 1-15,3 8-1 16,3 5 0-16,3 11 0 16,3-1 1-16,-1 4-1 15,4 2 1-15,-3-3-3 16,0 1 1-16,0-9-2 15,-6-2 1-15,0-2-2 16,-1-1 1-16,-2-5-1 16,0-6 0-16</inkml:trace>
  <inkml:trace contextRef="#ctx0" brushRef="#br0" timeOffset="127750.5859">7970 17611 9 0,'-15'-11'4'0,"12"35"1"0,0-24 9 15,0-5-12-15,0 5 1 16,0 0 2-16,-3 0 0 16,0 0-7-16,-3 0 1 15,-3 5 2-15,-2 11 1 16,-4 8-2-16,-3 18 1 16,0-5-3-16,3-3 0 0,3 3-3 15,3-7 0-15,3-1-1 16,4-8 1-16</inkml:trace>
  <inkml:trace contextRef="#ctx0" brushRef="#br0" timeOffset="128290.3113">8030 17449 10 0,'-6'3'5'0,"6"-3"-4"15,3 5 8-15,-3 3-7 16,0 3 0-16,3 10 2 16,2 3 0-16,4-3-5 15,-3 11 0-15,3 2 3 16,0 11 0-16,0-5-1 16,0 2 0-16,3-8-1 15,0-4 0-15,-3-1-2 16,0-8 1-16,-3-11-2 15,3 4 0-15,0-12-1 16,-1 4 1-16,1-6-2 16,-3-14 1-16</inkml:trace>
  <inkml:trace contextRef="#ctx0" brushRef="#br0" timeOffset="128516.3094">7902 17595 17 0,'-3'16'8'0,"6"-35"-12"0,-3 22 18 15,0-3-14-15,5 0 1 16,1 0-1-16,3 5 1 16,6-2-2-16,3-3 1 15,6 5-2-15,0-10 1 0,-3 5-2 16,2 0 0-16,-2 0-2 15,-3 0 1-15</inkml:trace>
  <inkml:trace contextRef="#ctx0" brushRef="#br0" timeOffset="129205.9257">8422 17481 10 0,'-8'8'5'0,"5"16"-5"0,3-16 9 15,-3 5-8-15,0 3 0 16,0-8 1-16,0 8 0 15,3 5-3-15,0 11 1 16,3 5 1-16,0 0 0 16,3 0-2-16,2-6 1 15,1-1-3-15,3-7 0 16,3-1-1-16,6-7 0 16</inkml:trace>
  <inkml:trace contextRef="#ctx0" brushRef="#br0" timeOffset="129867.5907">8687 17415 13 0,'0'0'6'0,"3"0"-3"15,-3 0 13-15,0 0-14 16,6 5 0-16,0 6 2 15,0 2 0-15,3 11-5 16,0 2 1-16,0 1 3 16,0-14 0-16,0 8-1 15,-3 8 1-15,-3 3-3 16,-3 5 1-16,-3 3-2 16,-3 2 0-16,-3-10-4 15,-3-3 0-15,0-3-3 0,0 1 1 16</inkml:trace>
  <inkml:trace contextRef="#ctx0" brushRef="#br0" timeOffset="131537.9514">9110 17322 10 0,'0'3'5'0,"0"-3"-3"0,3 0 3 15,0 8-4-15,0-3 0 16,3 8 2-16,0-2 1 16,3 10-4-16,0 3 1 15,3 5 2-15,0 3 1 0,-1 2-1 16,1-15 0-16,-3 10 0 16,0 8 0-16,-3 3-1 15,-3 2 0-15,-3 3-2 16,-6-13 1-16,0 5-2 15,-3-6 1-15,-3 6-3 16,-2-7 0-16,-1-7-5 16,3-1 1-16</inkml:trace>
  <inkml:trace contextRef="#ctx0" brushRef="#br0" timeOffset="132539.9434">9798 17399 5 0,'-9'-13'2'0,"-6"-3"3"16,9 8-4-16,-6 5 0 16,0-2 1-16,-6 5 1 15,3 0 1-15,3 5-5 16,0 3 1-16,1 3 3 15,2 2 0-15,3 11-2 16,0 2 1-16,3 1-1 0,3 2 0 16,0-13-1-16,3 10 1 15,0 1-1-15,3 10 0 16,0-3 0-16,0 1 0 16,-3 2 0-16,-3-8 0 15,0-6 0-15,0-1 0 16,-3-6 0-16,0-1 1 15,-3-1 0-15,0-9 0 16,-3-2 0-16,0-3 0 16,0 0 0-16,3-8 1 15,0 0-2-15,3 2 1 16,0 4-1-16,0-4 0 0,0 6-1 16,0-2 1-16,3 4-1 15,3-2 1-15,3 8 0 16,0 6 1-16,0-1 0 15,0-3 0-15,0 6 0 16,0 5 1-16,0 9-1 16,-3-7 1-16,0 6-1 15,0-5 0-15,3-8 0 16,0 0 0-16,0 5-1 16,2 0 0-16,1-5 0 15,3 0 0-15,0 0-1 16,6-11 1-16,0 3-3 15,0-8 1-15,6 0-2 16,-4-5 0-16,4-3-3 16,3 0 1-16</inkml:trace>
  <inkml:trace contextRef="#ctx0" brushRef="#br0" timeOffset="133439.5871">8050 18423 20 0,'-18'0'10'0,"24"0"-16"0,-6 0 19 16,0 0-13-16,6 0 0 31,6 0-4-31,0 5 0 16,6-2 2-16,-3-3 0 15,0 0-2-15,3-8 0 16</inkml:trace>
  <inkml:trace contextRef="#ctx0" brushRef="#br0" timeOffset="133591.6658">8381 18349 11 0,'3'-8'5'0,"6"29"-6"16,-6-18 11-16,0 2-11 15,0 3 1-15,0 0-3 16,3 0 0-16,-1-3 2 16,1-2 0-16</inkml:trace>
  <inkml:trace contextRef="#ctx0" brushRef="#br0" timeOffset="133741.4405">8598 18370 12 0,'12'0'6'0,"-3"0"-3"16,-6 0 10-16,0 3-14 16,3 2 1-16,0 0-4 0,0-2 0 15,0 5 2-15,3-3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5T02:32:34.1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7550 13938 15 0,'3'-5'7'0,"-3"18"-2"0,0-10 8 15,0 2-11-15,-3 8 0 16,-3 11 0-16,0 3 1 16,-3 12-4-16,-2 9 0 15,2-6 2-15,0 3 1 16,0 6-3-16,3-6 1 16,3-8-4-16,3-8 0 15,6-6-3-15,3-7 1 16</inkml:trace>
  <inkml:trace contextRef="#ctx0" brushRef="#br0" timeOffset="359.0668">7774 13946 18 0,'-3'-5'9'0,"6"0"-10"16,-3 5 16-16,0 0-15 0,0 2 0 15,0-2-1-15,0 8 1 16,0 5 0-16,0 6 0 15,0 5 0-15,0 0 1 16,-3 10-1-16,3 0 1 16,-3 3 0-16,0-2 0 15,0-3-2-15,3-9 1 16,0-4-3-16,0 2 0 16,0 0-3-16,0-8 1 15</inkml:trace>
  <inkml:trace contextRef="#ctx0" brushRef="#br0" timeOffset="1140.4848">7681 14208 9 0,'-9'-8'4'0,"6"3"0"15,3 5 4-15,3 0-7 16,0 0 1-16,3 0 0 15,0 3 0-15,3-1-3 16,6 1 0-16,3 2 3 16,6-2 0-16,0-1-2 15,2-2 1-15,1 0 0 16,0-2 0-16,3-4 0 16,-1 1 0-16,1 3-1 15,0-6 1-15,-3 0-1 0,-3 0 1 16,2 0 0-16,-8 0 0 15,-6-3 0-15,-6 1 1 16,-6-1-1-16,-6 1 1 16,-3 2-1-16,-9 0 1 15,-3 5-1-15,4 6 0 16,-1 2-1-16,0 3 1 16,3 5-1-16,0 6 0 15,3 4-1-15,3 4 1 16,6-1-1-16,3-7 0 15,0 5 0-15,6 0 1 0,6-1-1 16,3-4 1-16,3-1-1 16,3-7 0-16,3-6-1 15,-1-5 0-15,-2-5-2 16,0-8 1-16,-3 10-2 16,0-2 1-16,-3-3-1 15,0-5 1-15,-1-1 1 16,-2-4 0-16,0 2 2 15,0 3 0-15,-3 2 1 16,-3 1 1-16,0 7 1 16,0 6 0-16,0 5-1 15,-6 2 1-15,0 6-1 16,0-8 1-16,0 3-1 31,0 7 1-31,3 1-1 0,-3-6 0 0,0-3 0 0,0-4 0 16,0-6 0-16,3-8 1 15,0 0 0-15,0 0 1 16,0-8 0-16,0-5 0 16,3-3 0-16,0 0 1 15,0 6-2-15,0-1 1 16,2 6-3-16,-2 2 1 16,3 3-3-16,0 3 1 15,0 2-5-15,3 3 1 16,0 3-2-16,3 0 0 15</inkml:trace>
  <inkml:trace contextRef="#ctx0" brushRef="#br0" timeOffset="1591.8033">8586 14200 17 0,'-6'-10'8'0,"-6"-6"-5"15,9 10 14-15,-3-2-15 16,-3 3 0-16,0 0 2 16,1 0 1-16,-4 2-6 15,-3 3 0-15,3 5 3 16,-3 6 0-16,3 5-1 16,0 5 0-16,3 0-2 15,3 3 0-15,3-11 0 16,3 0 0-16,3 3 0 0,3-5 0 15,3 2-1-15,3-13 1 16,0 5-1-16,0-2 1 16,0-6 0-16,0-5 0 15,0-5 0-15,0-3 1 16,-4 0 0-16,1 1 1 16,-3 1 0-16,0 4 0 15,0 2 0-15,-3 2 0 16,3 6-1-16,0 6 1 15,0 4-1-15,0 4 0 0,0 1 0 16,0 1 0-16,3-10-2 16,-3-1 1-16,3 0-4 15,3 3 1-15,3-8-3 16,-1 8 1-16</inkml:trace>
  <inkml:trace contextRef="#ctx0" brushRef="#br0" timeOffset="1847.5436">8836 13917 18 0,'0'-5'9'0,"-3"2"-8"15,3 6 17-15,0 5-17 16,0 5 1-16,3 11 0 0,0 8 0 15,3-1-3-15,0 9 1 16,0 0 1-16,0-1 0 16,3 1-1-16,0-14 0 15,3-4-4-15,-3-1 1 16,-6 3-4-16,0-8 0 16</inkml:trace>
  <inkml:trace contextRef="#ctx0" brushRef="#br0" timeOffset="2401.8422">8723 14187 12 0,'-12'-5'6'0,"9"-3"-1"16,3 8 6-16,0 0-10 15,0 0 0-15,0 0 1 16,3-3 0-16,3-2-3 15,6-1 1-15,3-1 1 16,3-1 0-16,0 2-1 16,2 4 1-16,4-1-1 15,0 0 0-15,-3-2-1 16,0 0 1-16,-3 0 0 16,-4 5 0-16,-2 2 0 15,-3-7 1-15,0 8-1 16,0-1 0-16,-3 3 0 0,0 3 1 15,0 3-1-15,0 2 1 16,0 0-1-16,3 1 0 16,3-1 0-16,0-3 0 15,0 1 0-15,0-3 0 16,-4-3 0-16,-2-2 1 16,3-8-1-16,3-9 1 15,0-1 0-15,-3-1 0 16,0-3 1-16,-3 1 0 15,-3-4 0-15,-3-1 1 16,-3-1 0-16,-3 5 1 0,-6 3-1 16,-3 6 1-16,-3 7-2 15,-2 9 0-15,-1 1-2 16,3 7 1-16,3-1-3 16,3-3 1-16,3 4-4 15,3-1 0-15,6-2-4 16,3-1 0-16,6 3 0 15,6 1 1-15</inkml:trace>
  <inkml:trace contextRef="#ctx0" brushRef="#br0" timeOffset="2731.4367">9274 14116 17 0,'3'2'8'0,"0"9"-9"0,0-6 16 16,-3 6-14-16,0 4 0 16,-3 7 0-16,0 1 1 31,3 4-3-31,0-9 1 16,0-7 1-16,0 0 1 15,0-6-1-15,0-5 1 16,3-13 0-16,0-8 0 15,3-6 0-15,0 6 1 16,2-3-1-16,4-2 1 16,0 2-2-16,0 8 1 15,3-3-2-15,0 11 1 0,0 3-4 16,0-3 0-16,0 3-6 16,0 2 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8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8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4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9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9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6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2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1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7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3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A79DB-7559-A349-912D-0A511B6BB3D7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customXml" Target="../ink/ink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Fibonacci_numb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Information Systems and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06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</a:t>
            </a:r>
            <a:r>
              <a:rPr lang="en-US" dirty="0" err="1" smtClean="0"/>
              <a:t>Helloworld</a:t>
            </a:r>
            <a:r>
              <a:rPr lang="en-US" dirty="0" smtClean="0"/>
              <a:t> JAVA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8828" y="1437484"/>
            <a:ext cx="7899865" cy="51706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3000" dirty="0" smtClean="0"/>
              <a:t>Activity: create a new module “lib02”, create a new class “</a:t>
            </a:r>
            <a:r>
              <a:rPr lang="en-US" sz="3000" dirty="0" err="1" smtClean="0"/>
              <a:t>HelloWorld</a:t>
            </a:r>
            <a:r>
              <a:rPr lang="en-US" sz="3000" dirty="0" smtClean="0"/>
              <a:t>” that produces the follow printout:</a:t>
            </a:r>
            <a:endParaRPr lang="en-US" sz="3000" b="1" dirty="0" smtClean="0">
              <a:solidFill>
                <a:srgbClr val="FF0000"/>
              </a:solidFill>
            </a:endParaRPr>
          </a:p>
          <a:p>
            <a:endParaRPr lang="en-US" sz="3000" b="1" dirty="0">
              <a:solidFill>
                <a:srgbClr val="FF0000"/>
              </a:solidFill>
            </a:endParaRPr>
          </a:p>
          <a:p>
            <a:r>
              <a:rPr lang="en-US" sz="3000" dirty="0" smtClean="0"/>
              <a:t>Hello World!!!</a:t>
            </a:r>
          </a:p>
          <a:p>
            <a:r>
              <a:rPr lang="en-US" sz="3000" dirty="0" smtClean="0"/>
              <a:t>Hello from SUTD!!!</a:t>
            </a:r>
          </a:p>
          <a:p>
            <a:endParaRPr lang="en-US" sz="3000" dirty="0"/>
          </a:p>
          <a:p>
            <a:r>
              <a:rPr lang="en-US" sz="3000" dirty="0" smtClean="0"/>
              <a:t>Note that you need to change the Java class name when creating the module, and update the ‘Java Application’ run configuration for the Main class and </a:t>
            </a:r>
            <a:r>
              <a:rPr lang="en-US" sz="3000" dirty="0" err="1" smtClean="0"/>
              <a:t>classpath</a:t>
            </a:r>
            <a:endParaRPr lang="en-US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98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</a:t>
            </a:r>
            <a:r>
              <a:rPr lang="en-US" dirty="0" err="1" smtClean="0"/>
              <a:t>Helloworld</a:t>
            </a:r>
            <a:r>
              <a:rPr lang="en-US" dirty="0" smtClean="0"/>
              <a:t> JAVA program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16100" y="1930400"/>
            <a:ext cx="63641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HelloWorld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	public static void main (String[]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("Hello World!!!");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("Hello from SUTD!!!");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String[] </a:t>
            </a:r>
            <a:r>
              <a:rPr lang="en-US" dirty="0" err="1" smtClean="0"/>
              <a:t>args</a:t>
            </a:r>
            <a:r>
              <a:rPr lang="en-US" dirty="0" smtClean="0"/>
              <a:t>:					doesn’t need to be named ‘</a:t>
            </a:r>
            <a:r>
              <a:rPr lang="en-US" dirty="0" err="1" smtClean="0"/>
              <a:t>arg</a:t>
            </a:r>
            <a:r>
              <a:rPr lang="en-US" dirty="0" smtClean="0"/>
              <a:t>’</a:t>
            </a:r>
          </a:p>
          <a:p>
            <a:endParaRPr lang="en-US" dirty="0"/>
          </a:p>
          <a:p>
            <a:r>
              <a:rPr lang="en-US" dirty="0" smtClean="0"/>
              <a:t>							can be written as </a:t>
            </a:r>
            <a:r>
              <a:rPr lang="en-SG" dirty="0"/>
              <a:t>String... </a:t>
            </a:r>
            <a:r>
              <a:rPr lang="en-SG" dirty="0" err="1"/>
              <a:t>args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4400" y="555955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Helvetica Neue"/>
              </a:rPr>
              <a:t>Those are for command-line arguments in Java.</a:t>
            </a:r>
            <a:endParaRPr kumimoji="0" lang="en-US" alt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Helvetica Neue"/>
              </a:rPr>
              <a:t>In other words, if you run</a:t>
            </a:r>
            <a:endParaRPr kumimoji="0" lang="en-US" alt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MyProgram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one two</a:t>
            </a:r>
            <a:endParaRPr kumimoji="0" lang="en-US" alt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Helvetica Neue"/>
              </a:rPr>
              <a:t>Then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Helvetica Neue"/>
              </a:rPr>
              <a:t>args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Helvetica Neue"/>
              </a:rPr>
              <a:t> contains:</a:t>
            </a:r>
            <a:endParaRPr kumimoji="0" lang="en-US" alt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Helvetica Neue"/>
              </a:rPr>
              <a:t>[ "one", "two" ]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14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are used to store data in a program</a:t>
            </a:r>
          </a:p>
          <a:p>
            <a:r>
              <a:rPr lang="en-US" dirty="0" smtClean="0"/>
              <a:t>In Java, you have to specify what type of data a variable represents: variable declaration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 = 0;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b = 1;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4727" y="4916831"/>
            <a:ext cx="7213128" cy="17543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P.S. There are 4 types of variables: </a:t>
            </a:r>
          </a:p>
          <a:p>
            <a:r>
              <a:rPr lang="en-US" b="1" dirty="0" smtClean="0"/>
              <a:t>- Non static</a:t>
            </a:r>
          </a:p>
          <a:p>
            <a:r>
              <a:rPr lang="en-US" b="1" dirty="0" smtClean="0"/>
              <a:t>- Static</a:t>
            </a:r>
          </a:p>
          <a:p>
            <a:r>
              <a:rPr lang="en-US" b="1" dirty="0" smtClean="0"/>
              <a:t>- Local</a:t>
            </a:r>
          </a:p>
          <a:p>
            <a:r>
              <a:rPr lang="en-US" b="1" dirty="0" smtClean="0"/>
              <a:t>- Parameters</a:t>
            </a:r>
          </a:p>
          <a:p>
            <a:r>
              <a:rPr lang="en-US" dirty="0"/>
              <a:t>http://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/tutorial/java/</a:t>
            </a:r>
            <a:r>
              <a:rPr lang="en-US" dirty="0" err="1"/>
              <a:t>nutsandbolts</a:t>
            </a:r>
            <a:r>
              <a:rPr lang="en-US" dirty="0"/>
              <a:t>/</a:t>
            </a:r>
            <a:r>
              <a:rPr lang="en-US" dirty="0" err="1"/>
              <a:t>variables.html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85802"/>
            <a:ext cx="8229600" cy="30811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emo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= 0;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274320" y="1471856"/>
            <a:ext cx="6903720" cy="718327"/>
          </a:xfrm>
          <a:prstGeom prst="wedgeRoundRectCallout">
            <a:avLst>
              <a:gd name="adj1" fmla="val -31185"/>
              <a:gd name="adj2" fmla="val 11198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FF0000"/>
                </a:solidFill>
              </a:rPr>
              <a:t>Class</a:t>
            </a:r>
            <a:r>
              <a:rPr lang="en-US" sz="3000" dirty="0" smtClean="0"/>
              <a:t> name usually start with Capital letter</a:t>
            </a:r>
            <a:endParaRPr lang="en-US" sz="30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55350" y="5308108"/>
            <a:ext cx="7430410" cy="718327"/>
          </a:xfrm>
          <a:prstGeom prst="wedgeRoundRectCallout">
            <a:avLst>
              <a:gd name="adj1" fmla="val -31647"/>
              <a:gd name="adj2" fmla="val -18074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FF0000"/>
                </a:solidFill>
              </a:rPr>
              <a:t>variable</a:t>
            </a:r>
            <a:r>
              <a:rPr lang="en-US" sz="3000" dirty="0" smtClean="0"/>
              <a:t> name usually start with small letter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44658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408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[] c;				// declare a variable to reference the array; or: </a:t>
            </a:r>
            <a:r>
              <a:rPr lang="en-US" dirty="0" err="1" smtClean="0"/>
              <a:t>int</a:t>
            </a:r>
            <a:r>
              <a:rPr lang="en-US" dirty="0" smtClean="0"/>
              <a:t>[] a = new </a:t>
            </a:r>
            <a:r>
              <a:rPr lang="en-US" dirty="0" err="1" smtClean="0"/>
              <a:t>int</a:t>
            </a:r>
            <a:r>
              <a:rPr lang="en-US" dirty="0" smtClean="0"/>
              <a:t>[4]; or: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[] a</a:t>
            </a:r>
            <a:r>
              <a:rPr lang="en-US" smtClean="0"/>
              <a:t>={1,2,3,4};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 = new </a:t>
            </a:r>
            <a:r>
              <a:rPr lang="en-US" dirty="0" err="1" smtClean="0"/>
              <a:t>int</a:t>
            </a:r>
            <a:r>
              <a:rPr lang="en-US" dirty="0" smtClean="0"/>
              <a:t>[3];	     // allocate memory for 3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c[0]=17;			     // assign value</a:t>
            </a:r>
          </a:p>
          <a:p>
            <a:pPr marL="0" indent="0">
              <a:buNone/>
            </a:pPr>
            <a:r>
              <a:rPr lang="en-US" dirty="0" smtClean="0"/>
              <a:t>c[1]=23;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c[2]=38;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 smtClean="0"/>
              <a:t>(“0th value:“+ c[</a:t>
            </a:r>
            <a:r>
              <a:rPr lang="en-US" dirty="0"/>
              <a:t>0]);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smtClean="0"/>
              <a:t>“1st value:“</a:t>
            </a:r>
            <a:r>
              <a:rPr lang="en-US" dirty="0"/>
              <a:t>+ </a:t>
            </a:r>
            <a:r>
              <a:rPr lang="en-US" dirty="0" smtClean="0"/>
              <a:t>c[1]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smtClean="0"/>
              <a:t>“2nd value:“</a:t>
            </a:r>
            <a:r>
              <a:rPr lang="en-US" dirty="0"/>
              <a:t>+ </a:t>
            </a:r>
            <a:r>
              <a:rPr lang="en-US" dirty="0" smtClean="0"/>
              <a:t>c[2]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708288" y="4154355"/>
            <a:ext cx="3940078" cy="617982"/>
          </a:xfrm>
          <a:prstGeom prst="wedgeRoundRectCallout">
            <a:avLst>
              <a:gd name="adj1" fmla="val -31185"/>
              <a:gd name="adj2" fmla="val 11198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Concatenate string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280478"/>
            <a:ext cx="622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-Array is used to store a collection of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8321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– what’s happening behind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791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[] c;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[3];</a:t>
            </a:r>
          </a:p>
          <a:p>
            <a:pPr marL="0" indent="0">
              <a:buNone/>
            </a:pPr>
            <a:r>
              <a:rPr lang="en-US" dirty="0" smtClean="0"/>
              <a:t>c[0]=17;			</a:t>
            </a:r>
          </a:p>
          <a:p>
            <a:pPr marL="0" indent="0">
              <a:buNone/>
            </a:pPr>
            <a:r>
              <a:rPr lang="en-US" dirty="0" smtClean="0"/>
              <a:t>c[1]=23;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36331" y="2334853"/>
            <a:ext cx="1228986" cy="12289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5566" y="5484048"/>
            <a:ext cx="72131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 is declared as a variable of </a:t>
            </a:r>
            <a:r>
              <a:rPr lang="en-US" b="1" dirty="0" smtClean="0">
                <a:solidFill>
                  <a:srgbClr val="FF0000"/>
                </a:solidFill>
              </a:rPr>
              <a:t>reference to an array (of integer)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78868" y="3003927"/>
            <a:ext cx="3824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50405" y="3658931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r>
              <a:rPr lang="en-US" dirty="0" smtClean="0"/>
              <a:t>[]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750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– what’s happening behind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791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[] c;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 = new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[3];</a:t>
            </a:r>
          </a:p>
          <a:p>
            <a:pPr marL="0" indent="0">
              <a:buNone/>
            </a:pPr>
            <a:r>
              <a:rPr lang="en-US" dirty="0" smtClean="0"/>
              <a:t>c[0]=17;			</a:t>
            </a:r>
          </a:p>
          <a:p>
            <a:pPr marL="0" indent="0">
              <a:buNone/>
            </a:pPr>
            <a:r>
              <a:rPr lang="en-US" dirty="0" smtClean="0"/>
              <a:t>c[1]=23;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88526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76072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52153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35566" y="5484048"/>
            <a:ext cx="72131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Three </a:t>
            </a:r>
            <a:r>
              <a:rPr lang="en-US" b="1" dirty="0" err="1" smtClean="0"/>
              <a:t>int</a:t>
            </a:r>
            <a:r>
              <a:rPr lang="en-US" b="1" dirty="0" smtClean="0"/>
              <a:t> memory are allocated. The array reference is assigned to c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236331" y="2334853"/>
            <a:ext cx="1228986" cy="12289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78868" y="3003927"/>
            <a:ext cx="3824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97879" y="2150187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0th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2292" y="2190822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1st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43549" y="2190822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2nd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50405" y="3658931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08677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91863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52153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4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– what’s happening behind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791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[] c;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[3];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c[0]=17;</a:t>
            </a:r>
            <a:r>
              <a:rPr lang="en-US" dirty="0" smtClean="0"/>
              <a:t>			</a:t>
            </a:r>
          </a:p>
          <a:p>
            <a:pPr marL="0" indent="0">
              <a:buNone/>
            </a:pPr>
            <a:r>
              <a:rPr lang="en-US" dirty="0" smtClean="0"/>
              <a:t>c[1]=23;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35566" y="5484048"/>
            <a:ext cx="721312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We assign value 17 to the c[0] </a:t>
            </a:r>
            <a:r>
              <a:rPr lang="en-US" b="1" dirty="0" smtClean="0">
                <a:solidFill>
                  <a:srgbClr val="FF0000"/>
                </a:solidFill>
              </a:rPr>
              <a:t>memory cell</a:t>
            </a:r>
          </a:p>
          <a:p>
            <a:r>
              <a:rPr lang="en-US" b="1" dirty="0" smtClean="0"/>
              <a:t>(not assign 17 to c. c is just a reference)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88526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76072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52153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36331" y="2334853"/>
            <a:ext cx="1228986" cy="12289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78868" y="3003927"/>
            <a:ext cx="3824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97879" y="2150187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0th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2292" y="2190822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1st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43549" y="2190822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2nd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50405" y="3658931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08677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91863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52153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3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– what’s happening behind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791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[] c;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[3];</a:t>
            </a:r>
          </a:p>
          <a:p>
            <a:pPr marL="0" indent="0">
              <a:buNone/>
            </a:pPr>
            <a:r>
              <a:rPr lang="en-US" dirty="0" smtClean="0"/>
              <a:t>c[0]=17;		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c[1]=23;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8526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76072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52153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36331" y="2334853"/>
            <a:ext cx="1228986" cy="12289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78868" y="3003927"/>
            <a:ext cx="3824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97879" y="2150187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0th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2292" y="2190822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1st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43549" y="2190822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2nd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50405" y="3658931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08677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91863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52153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03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-String is a sequence of characters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String d = “</a:t>
            </a:r>
            <a:r>
              <a:rPr lang="en-US" dirty="0" err="1" smtClean="0"/>
              <a:t>HelloXDD</a:t>
            </a:r>
            <a:r>
              <a:rPr lang="en-US" dirty="0" smtClean="0"/>
              <a:t>”;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 = </a:t>
            </a:r>
            <a:r>
              <a:rPr lang="en-US" dirty="0" err="1" smtClean="0"/>
              <a:t>d.length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 smtClean="0"/>
              <a:t>(</a:t>
            </a:r>
            <a:r>
              <a:rPr lang="en-US" dirty="0"/>
              <a:t>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len</a:t>
            </a:r>
            <a:r>
              <a:rPr lang="en-US" dirty="0" smtClean="0"/>
              <a:t>)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7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syntax is relatively simple, and Java is very portable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syntax</a:t>
            </a:r>
          </a:p>
          <a:p>
            <a:pPr lvl="1"/>
            <a:r>
              <a:rPr lang="en-US" dirty="0" smtClean="0"/>
              <a:t>Java BNF (Syntax): 50 rules</a:t>
            </a:r>
          </a:p>
          <a:p>
            <a:pPr lvl="1"/>
            <a:r>
              <a:rPr lang="en-US" dirty="0" smtClean="0"/>
              <a:t>C++ BNF: 140 rules</a:t>
            </a:r>
          </a:p>
          <a:p>
            <a:pPr lvl="1"/>
            <a:r>
              <a:rPr lang="en-US" dirty="0"/>
              <a:t>BNF: </a:t>
            </a:r>
            <a:r>
              <a:rPr lang="en-US" dirty="0" smtClean="0"/>
              <a:t>Backus </a:t>
            </a:r>
            <a:r>
              <a:rPr lang="en-US" dirty="0"/>
              <a:t>Normal </a:t>
            </a:r>
            <a:r>
              <a:rPr lang="en-US" dirty="0" smtClean="0"/>
              <a:t>Form: A technique to </a:t>
            </a:r>
            <a:r>
              <a:rPr lang="en-US" dirty="0"/>
              <a:t>describe the syntax </a:t>
            </a:r>
            <a:r>
              <a:rPr lang="en-US" dirty="0" smtClean="0"/>
              <a:t>of programming languages</a:t>
            </a:r>
          </a:p>
          <a:p>
            <a:r>
              <a:rPr lang="en-US" dirty="0" smtClean="0"/>
              <a:t>Portable</a:t>
            </a:r>
          </a:p>
          <a:p>
            <a:pPr lvl="1"/>
            <a:r>
              <a:rPr lang="en-US" dirty="0"/>
              <a:t>can </a:t>
            </a:r>
            <a:r>
              <a:rPr lang="en-US" dirty="0">
                <a:solidFill>
                  <a:srgbClr val="FF0000"/>
                </a:solidFill>
              </a:rPr>
              <a:t>run</a:t>
            </a:r>
            <a:r>
              <a:rPr lang="en-US" dirty="0"/>
              <a:t> on any </a:t>
            </a:r>
            <a:r>
              <a:rPr lang="en-US" dirty="0" smtClean="0"/>
              <a:t>computer / device with Java </a:t>
            </a:r>
            <a:r>
              <a:rPr lang="en-US" dirty="0"/>
              <a:t>virtual machine (JVM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E.g. Python is great, but don’t work on all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Demo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smtClean="0">
                <a:solidFill>
                  <a:srgbClr val="FF0000"/>
                </a:solidFill>
              </a:rPr>
              <a:t>	String </a:t>
            </a:r>
            <a:r>
              <a:rPr lang="en-US" dirty="0">
                <a:solidFill>
                  <a:srgbClr val="FF0000"/>
                </a:solidFill>
              </a:rPr>
              <a:t>d = “</a:t>
            </a:r>
            <a:r>
              <a:rPr lang="en-US" dirty="0" err="1">
                <a:solidFill>
                  <a:srgbClr val="FF0000"/>
                </a:solidFill>
              </a:rPr>
              <a:t>HelloXDD</a:t>
            </a:r>
            <a:r>
              <a:rPr lang="en-US" dirty="0">
                <a:solidFill>
                  <a:srgbClr val="FF0000"/>
                </a:solidFill>
              </a:rPr>
              <a:t>”;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d.length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>
                <a:solidFill>
                  <a:srgbClr val="FF0000"/>
                </a:solidFill>
              </a:rPr>
              <a:t>(d);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Rectangle 3"/>
          <p:cNvSpPr/>
          <p:nvPr/>
        </p:nvSpPr>
        <p:spPr>
          <a:xfrm>
            <a:off x="924985" y="5522297"/>
            <a:ext cx="7899865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3000" b="1" dirty="0" smtClean="0"/>
              <a:t>What is </a:t>
            </a:r>
            <a:r>
              <a:rPr lang="en-US" sz="3000" b="1" dirty="0" err="1" smtClean="0"/>
              <a:t>len</a:t>
            </a:r>
            <a:r>
              <a:rPr lang="en-US" sz="3000" b="1" dirty="0" smtClean="0"/>
              <a:t>?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98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Demo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smtClean="0">
                <a:solidFill>
                  <a:srgbClr val="FF0000"/>
                </a:solidFill>
              </a:rPr>
              <a:t>	String </a:t>
            </a:r>
            <a:r>
              <a:rPr lang="en-US" dirty="0">
                <a:solidFill>
                  <a:srgbClr val="FF0000"/>
                </a:solidFill>
              </a:rPr>
              <a:t>d = “</a:t>
            </a:r>
            <a:r>
              <a:rPr lang="en-US" dirty="0" err="1">
                <a:solidFill>
                  <a:srgbClr val="FF0000"/>
                </a:solidFill>
              </a:rPr>
              <a:t>HelloXDD</a:t>
            </a:r>
            <a:r>
              <a:rPr lang="en-US" dirty="0">
                <a:solidFill>
                  <a:srgbClr val="FF0000"/>
                </a:solidFill>
              </a:rPr>
              <a:t>”;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d.length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>
                <a:solidFill>
                  <a:srgbClr val="FF0000"/>
                </a:solidFill>
              </a:rPr>
              <a:t>(d);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Rectangle 3"/>
          <p:cNvSpPr/>
          <p:nvPr/>
        </p:nvSpPr>
        <p:spPr>
          <a:xfrm>
            <a:off x="924985" y="5522297"/>
            <a:ext cx="7899865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3000" b="1" dirty="0" err="1" smtClean="0">
                <a:solidFill>
                  <a:srgbClr val="FF0000"/>
                </a:solidFill>
              </a:rPr>
              <a:t>len</a:t>
            </a:r>
            <a:r>
              <a:rPr lang="en-US" sz="3000" b="1" dirty="0" smtClean="0">
                <a:solidFill>
                  <a:srgbClr val="FF0000"/>
                </a:solidFill>
              </a:rPr>
              <a:t> is 8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420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Alternative way to create a String object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char[] </a:t>
            </a:r>
            <a:r>
              <a:rPr lang="en-US" dirty="0" err="1"/>
              <a:t>d</a:t>
            </a:r>
            <a:r>
              <a:rPr lang="en-US" dirty="0" err="1" smtClean="0"/>
              <a:t>Array</a:t>
            </a:r>
            <a:r>
              <a:rPr lang="en-US" dirty="0" smtClean="0"/>
              <a:t> </a:t>
            </a:r>
            <a:r>
              <a:rPr lang="en-US" dirty="0"/>
              <a:t>= { 'h', 'e', 'l', 'l', 'o', </a:t>
            </a:r>
            <a:r>
              <a:rPr lang="en-US" dirty="0" smtClean="0"/>
              <a:t>’X’, ‘D’, ‘D’ </a:t>
            </a: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 smtClean="0"/>
              <a:t>dString</a:t>
            </a:r>
            <a:r>
              <a:rPr lang="en-US" dirty="0" smtClean="0"/>
              <a:t> </a:t>
            </a:r>
            <a:r>
              <a:rPr lang="en-US" dirty="0"/>
              <a:t>= new String</a:t>
            </a:r>
            <a:r>
              <a:rPr lang="en-US" dirty="0" smtClean="0"/>
              <a:t>(</a:t>
            </a:r>
            <a:r>
              <a:rPr lang="en-US" dirty="0" err="1" smtClean="0"/>
              <a:t>dArray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dString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09697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If then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5904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500" dirty="0" smtClean="0"/>
              <a:t>If-then-else: selective statements and conditional execution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simonWeight</a:t>
            </a:r>
            <a:r>
              <a:rPr lang="en-US" dirty="0" smtClean="0"/>
              <a:t> = 99999;	// in kg. OH NO….</a:t>
            </a:r>
          </a:p>
          <a:p>
            <a:pPr marL="0" indent="0">
              <a:buNone/>
            </a:pPr>
            <a:r>
              <a:rPr lang="en-US" dirty="0" smtClean="0"/>
              <a:t>String advice = “”;			// this is an empty string</a:t>
            </a:r>
          </a:p>
          <a:p>
            <a:pPr marL="0" indent="0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simonWeight</a:t>
            </a:r>
            <a:r>
              <a:rPr lang="en-US" dirty="0" smtClean="0"/>
              <a:t> &lt;= 75)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advice </a:t>
            </a:r>
            <a:r>
              <a:rPr lang="en-US" dirty="0"/>
              <a:t>= </a:t>
            </a:r>
            <a:r>
              <a:rPr lang="en-US" dirty="0" smtClean="0"/>
              <a:t>“fit”;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else if (</a:t>
            </a:r>
            <a:r>
              <a:rPr lang="en-US" dirty="0" err="1" smtClean="0"/>
              <a:t>simon</a:t>
            </a:r>
            <a:r>
              <a:rPr lang="en-US" dirty="0" err="1"/>
              <a:t>Weight</a:t>
            </a:r>
            <a:r>
              <a:rPr lang="en-US" dirty="0" smtClean="0"/>
              <a:t> </a:t>
            </a:r>
            <a:r>
              <a:rPr lang="en-US" dirty="0"/>
              <a:t>&lt;= </a:t>
            </a:r>
            <a:r>
              <a:rPr lang="en-US" dirty="0" smtClean="0"/>
              <a:t>100)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/>
              <a:t>advice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“eat less”;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else if </a:t>
            </a:r>
            <a:r>
              <a:rPr lang="en-US" dirty="0" smtClean="0"/>
              <a:t>(</a:t>
            </a:r>
            <a:r>
              <a:rPr lang="en-US" dirty="0" err="1" smtClean="0"/>
              <a:t>simon</a:t>
            </a:r>
            <a:r>
              <a:rPr lang="en-US" dirty="0" err="1"/>
              <a:t>Weight</a:t>
            </a:r>
            <a:r>
              <a:rPr lang="en-US" dirty="0" smtClean="0"/>
              <a:t> &lt;= 150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    advice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“no dinner”;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else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advice </a:t>
            </a:r>
            <a:r>
              <a:rPr lang="en-US" dirty="0"/>
              <a:t>= </a:t>
            </a:r>
            <a:r>
              <a:rPr lang="en-US" dirty="0" smtClean="0"/>
              <a:t>“no dinner no breakfast no tea no lunch”;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500" dirty="0" smtClean="0"/>
              <a:t>What is the advice?</a:t>
            </a:r>
          </a:p>
        </p:txBody>
      </p:sp>
    </p:spTree>
    <p:extLst>
      <p:ext uri="{BB962C8B-B14F-4D97-AF65-F5344CB8AC3E}">
        <p14:creationId xmlns:p14="http://schemas.microsoft.com/office/powerpoint/2010/main" val="411643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for-loop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Loop: program construct to control repeated execution of a block of statements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=1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&lt;=4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en-US" dirty="0" smtClean="0"/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++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System.out.println</a:t>
            </a:r>
            <a:r>
              <a:rPr lang="en-US" dirty="0"/>
              <a:t>("Count is: " +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smtClean="0"/>
              <a:t>}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" y="3061454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action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7400" y="3074908"/>
            <a:ext cx="283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 continuation condition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19551" y="3322320"/>
            <a:ext cx="264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 after each iteration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95400" y="3444240"/>
            <a:ext cx="182880" cy="502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06040" y="3447812"/>
            <a:ext cx="182880" cy="502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657463" y="3538359"/>
            <a:ext cx="662088" cy="321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63040" y="5307480"/>
              <a:ext cx="4456080" cy="1441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9440" y="5303520"/>
                <a:ext cx="4464720" cy="144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889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for-loop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Loop: program construct to control repeated execution of a block of statements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=1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&lt;=4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en-US" dirty="0" smtClean="0"/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++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System.out.println</a:t>
            </a:r>
            <a:r>
              <a:rPr lang="en-US" dirty="0"/>
              <a:t>("Count is: " +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21035" y="5161512"/>
            <a:ext cx="3065765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The output will be: </a:t>
            </a:r>
          </a:p>
          <a:p>
            <a:r>
              <a:rPr lang="en-US" dirty="0"/>
              <a:t>Count is: 1</a:t>
            </a:r>
          </a:p>
          <a:p>
            <a:r>
              <a:rPr lang="en-US" dirty="0"/>
              <a:t>Count is: 2</a:t>
            </a:r>
          </a:p>
          <a:p>
            <a:r>
              <a:rPr lang="en-US" dirty="0"/>
              <a:t>Count is: 3</a:t>
            </a:r>
          </a:p>
          <a:p>
            <a:r>
              <a:rPr lang="en-US" dirty="0"/>
              <a:t>Count is: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" y="3061454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action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7400" y="3074908"/>
            <a:ext cx="283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 continuation condition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19551" y="3322320"/>
            <a:ext cx="264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 after each iteration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95400" y="3444240"/>
            <a:ext cx="182880" cy="502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06040" y="3447812"/>
            <a:ext cx="182880" cy="502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657463" y="3538359"/>
            <a:ext cx="662088" cy="321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294120" y="5009040"/>
              <a:ext cx="4714200" cy="16264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800" y="5005440"/>
                <a:ext cx="4722480" cy="16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2693520" y="5007240"/>
              <a:ext cx="701280" cy="17460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88480" y="5003280"/>
                <a:ext cx="711000" cy="18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959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Method (function, operation)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Demo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FF0000"/>
                </a:solidFill>
              </a:rPr>
              <a:t>	public static void printHAHA() {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FF0000"/>
                </a:solidFill>
              </a:rPr>
              <a:t>     </a:t>
            </a:r>
            <a:r>
              <a:rPr lang="fi-FI" dirty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 smtClean="0">
                <a:solidFill>
                  <a:srgbClr val="FF0000"/>
                </a:solidFill>
              </a:rPr>
              <a:t>(”HAHA”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fi-FI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i-FI" dirty="0">
                <a:solidFill>
                  <a:srgbClr val="FF0000"/>
                </a:solidFill>
              </a:rPr>
              <a:t>    </a:t>
            </a:r>
            <a:r>
              <a:rPr lang="fi-FI" dirty="0" smtClean="0">
                <a:solidFill>
                  <a:srgbClr val="FF0000"/>
                </a:solidFill>
              </a:rPr>
              <a:t> }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printHAHA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3393112" y="1241036"/>
            <a:ext cx="3830597" cy="718327"/>
          </a:xfrm>
          <a:prstGeom prst="wedgeRoundRectCallout">
            <a:avLst>
              <a:gd name="adj1" fmla="val -39028"/>
              <a:gd name="adj2" fmla="val 8727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Declare a method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1838587" y="5394853"/>
            <a:ext cx="3830597" cy="718327"/>
          </a:xfrm>
          <a:prstGeom prst="wedgeRoundRectCallout">
            <a:avLst>
              <a:gd name="adj1" fmla="val -28333"/>
              <a:gd name="adj2" fmla="val -13132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Use a method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78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Method – with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Demo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FF0000"/>
                </a:solidFill>
              </a:rPr>
              <a:t>	public static void printa(int a) {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FF0000"/>
                </a:solidFill>
              </a:rPr>
              <a:t>     </a:t>
            </a:r>
            <a:r>
              <a:rPr lang="fi-FI" dirty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 smtClean="0">
                <a:solidFill>
                  <a:srgbClr val="FF0000"/>
                </a:solidFill>
              </a:rPr>
              <a:t>(a);</a:t>
            </a:r>
            <a:endParaRPr lang="fi-FI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i-FI" dirty="0">
                <a:solidFill>
                  <a:srgbClr val="FF0000"/>
                </a:solidFill>
              </a:rPr>
              <a:t>    </a:t>
            </a:r>
            <a:r>
              <a:rPr lang="fi-FI" dirty="0" smtClean="0">
                <a:solidFill>
                  <a:srgbClr val="FF0000"/>
                </a:solidFill>
              </a:rPr>
              <a:t> }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printa</a:t>
            </a:r>
            <a:r>
              <a:rPr lang="en-US" dirty="0" smtClean="0">
                <a:solidFill>
                  <a:srgbClr val="FF0000"/>
                </a:solidFill>
              </a:rPr>
              <a:t>(3);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6226864" y="2792979"/>
            <a:ext cx="1884446" cy="718327"/>
          </a:xfrm>
          <a:prstGeom prst="wedgeRoundRectCallout">
            <a:avLst>
              <a:gd name="adj1" fmla="val -85932"/>
              <a:gd name="adj2" fmla="val -5621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argument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1497201" y="5558708"/>
            <a:ext cx="5207601" cy="886242"/>
          </a:xfrm>
          <a:prstGeom prst="wedgeRoundRectCallout">
            <a:avLst>
              <a:gd name="adj1" fmla="val -26497"/>
              <a:gd name="adj2" fmla="val -13286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It will print out the number 3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934947" y="1211906"/>
            <a:ext cx="3234140" cy="718327"/>
          </a:xfrm>
          <a:prstGeom prst="wedgeRoundRectCallout">
            <a:avLst>
              <a:gd name="adj1" fmla="val -36189"/>
              <a:gd name="adj2" fmla="val 7724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name of method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785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Method – return a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Demo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FF0000"/>
                </a:solidFill>
              </a:rPr>
              <a:t>	</a:t>
            </a:r>
            <a:r>
              <a:rPr lang="fi-FI" dirty="0" err="1" smtClean="0">
                <a:solidFill>
                  <a:srgbClr val="FF0000"/>
                </a:solidFill>
              </a:rPr>
              <a:t>public</a:t>
            </a:r>
            <a:r>
              <a:rPr lang="fi-FI" dirty="0" smtClean="0">
                <a:solidFill>
                  <a:srgbClr val="FF0000"/>
                </a:solidFill>
              </a:rPr>
              <a:t> </a:t>
            </a:r>
            <a:r>
              <a:rPr lang="fi-FI" dirty="0" err="1" smtClean="0">
                <a:solidFill>
                  <a:srgbClr val="FF0000"/>
                </a:solidFill>
              </a:rPr>
              <a:t>static</a:t>
            </a:r>
            <a:r>
              <a:rPr lang="fi-FI" dirty="0" smtClean="0">
                <a:solidFill>
                  <a:srgbClr val="FF0000"/>
                </a:solidFill>
              </a:rPr>
              <a:t> </a:t>
            </a:r>
            <a:r>
              <a:rPr lang="fi-FI" dirty="0" err="1" smtClean="0">
                <a:solidFill>
                  <a:srgbClr val="FF0000"/>
                </a:solidFill>
              </a:rPr>
              <a:t>int</a:t>
            </a:r>
            <a:r>
              <a:rPr lang="fi-FI" dirty="0" smtClean="0">
                <a:solidFill>
                  <a:srgbClr val="FF0000"/>
                </a:solidFill>
              </a:rPr>
              <a:t> </a:t>
            </a:r>
            <a:r>
              <a:rPr lang="fi-FI" dirty="0" err="1" smtClean="0">
                <a:solidFill>
                  <a:srgbClr val="FF0000"/>
                </a:solidFill>
              </a:rPr>
              <a:t>four</a:t>
            </a:r>
            <a:r>
              <a:rPr lang="fi-FI" dirty="0" smtClean="0">
                <a:solidFill>
                  <a:srgbClr val="FF0000"/>
                </a:solidFill>
              </a:rPr>
              <a:t>() {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FF0000"/>
                </a:solidFill>
              </a:rPr>
              <a:t>     </a:t>
            </a:r>
            <a:r>
              <a:rPr lang="fi-FI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return 4;</a:t>
            </a:r>
            <a:endParaRPr lang="fi-FI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i-FI" dirty="0">
                <a:solidFill>
                  <a:srgbClr val="FF0000"/>
                </a:solidFill>
              </a:rPr>
              <a:t>    </a:t>
            </a:r>
            <a:r>
              <a:rPr lang="fi-FI" dirty="0" smtClean="0">
                <a:solidFill>
                  <a:srgbClr val="FF0000"/>
                </a:solidFill>
              </a:rPr>
              <a:t> }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answer = four();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1497201" y="5558708"/>
            <a:ext cx="5207601" cy="886242"/>
          </a:xfrm>
          <a:prstGeom prst="wedgeRoundRectCallout">
            <a:avLst>
              <a:gd name="adj1" fmla="val -26497"/>
              <a:gd name="adj2" fmla="val -13286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answer will be equal to 4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602324" y="1335476"/>
            <a:ext cx="4920611" cy="886242"/>
          </a:xfrm>
          <a:prstGeom prst="wedgeRoundRectCallout">
            <a:avLst>
              <a:gd name="adj1" fmla="val -57687"/>
              <a:gd name="adj2" fmla="val 5196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This method will return an </a:t>
            </a:r>
            <a:r>
              <a:rPr lang="en-US" sz="3000" dirty="0" err="1" smtClean="0">
                <a:solidFill>
                  <a:schemeClr val="bg1"/>
                </a:solidFill>
              </a:rPr>
              <a:t>int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500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JAVA program that print out the first 20 numbers in the </a:t>
            </a:r>
            <a:r>
              <a:rPr lang="en-US" dirty="0"/>
              <a:t>F</a:t>
            </a:r>
            <a:r>
              <a:rPr lang="en-US" dirty="0" smtClean="0"/>
              <a:t>ibonacci sequence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://en.wikipedia.org/wiki/</a:t>
            </a:r>
            <a:r>
              <a:rPr lang="en-US" dirty="0" smtClean="0">
                <a:hlinkClick r:id="rId2"/>
              </a:rPr>
              <a:t>Fibonacci_number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try different solution (e.g. using/not using array, for loop, method…)</a:t>
            </a:r>
          </a:p>
        </p:txBody>
      </p:sp>
    </p:spTree>
    <p:extLst>
      <p:ext uri="{BB962C8B-B14F-4D97-AF65-F5344CB8AC3E}">
        <p14:creationId xmlns:p14="http://schemas.microsoft.com/office/powerpoint/2010/main" val="206615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JAVA’s portability</a:t>
            </a:r>
            <a:endParaRPr lang="en-US" dirty="0"/>
          </a:p>
        </p:txBody>
      </p:sp>
      <p:pic>
        <p:nvPicPr>
          <p:cNvPr id="7" name="Picture 6" descr="WhyJVM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2" y="2362783"/>
            <a:ext cx="4254500" cy="4432300"/>
          </a:xfrm>
          <a:prstGeom prst="rect">
            <a:avLst/>
          </a:prstGeom>
        </p:spPr>
      </p:pic>
      <p:pic>
        <p:nvPicPr>
          <p:cNvPr id="8" name="Picture 7" descr="WhyJVM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994" y="1859598"/>
            <a:ext cx="3962400" cy="49548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166248"/>
            <a:ext cx="4874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-High-level programming languages have to be translated into machine-language before the program can be executed</a:t>
            </a:r>
          </a:p>
          <a:p>
            <a:r>
              <a:rPr lang="en-US" dirty="0" smtClean="0"/>
              <a:t>-By compiler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67480" y="4337003"/>
            <a:ext cx="17823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codes are platform-specific, not portable, not suitable for connected computers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130994" y="5516880"/>
            <a:ext cx="340166" cy="137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24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 of JAVA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can be found here:</a:t>
            </a:r>
          </a:p>
          <a:p>
            <a:r>
              <a:rPr lang="en-US" sz="2000" dirty="0"/>
              <a:t>http://</a:t>
            </a:r>
            <a:r>
              <a:rPr lang="en-US" sz="2000" dirty="0" err="1"/>
              <a:t>docs.oracle.com</a:t>
            </a:r>
            <a:r>
              <a:rPr lang="en-US" sz="2000" dirty="0"/>
              <a:t>/</a:t>
            </a:r>
            <a:r>
              <a:rPr lang="en-US" sz="2000" dirty="0" err="1"/>
              <a:t>javase</a:t>
            </a:r>
            <a:r>
              <a:rPr lang="en-US" sz="2000" dirty="0"/>
              <a:t>/tutorial/java/</a:t>
            </a:r>
            <a:r>
              <a:rPr lang="en-US" sz="2000" dirty="0" err="1"/>
              <a:t>nutsandbolts</a:t>
            </a:r>
            <a:r>
              <a:rPr lang="en-US" sz="2000" dirty="0"/>
              <a:t>/</a:t>
            </a:r>
            <a:r>
              <a:rPr lang="en-US" sz="2000" dirty="0" err="1"/>
              <a:t>index.html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0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JAVA’s portability</a:t>
            </a:r>
            <a:endParaRPr lang="en-US" dirty="0"/>
          </a:p>
        </p:txBody>
      </p:sp>
      <p:pic>
        <p:nvPicPr>
          <p:cNvPr id="8" name="Picture 7" descr="WhyJVM-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994" y="1859598"/>
            <a:ext cx="3962400" cy="49548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3178763"/>
            <a:ext cx="5532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-Java programs are compiled into a specific type of machine language called </a:t>
            </a:r>
            <a:r>
              <a:rPr lang="en-US" b="1" dirty="0" err="1" smtClean="0"/>
              <a:t>bytecode</a:t>
            </a:r>
            <a:endParaRPr lang="en-US" b="1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Bytecode</a:t>
            </a:r>
            <a:r>
              <a:rPr lang="en-US" dirty="0" smtClean="0"/>
              <a:t> can be run on any computer with a JVM</a:t>
            </a:r>
          </a:p>
          <a:p>
            <a:r>
              <a:rPr lang="en-US" dirty="0" smtClean="0"/>
              <a:t>-JVM: a software that interprets Java </a:t>
            </a:r>
            <a:r>
              <a:rPr lang="en-US" dirty="0" err="1" smtClean="0"/>
              <a:t>bytecode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Android Studio to program JAVA</a:t>
            </a:r>
          </a:p>
          <a:p>
            <a:r>
              <a:rPr lang="en-US" dirty="0" smtClean="0"/>
              <a:t>IDE = Integrated development Environment: edit, compile, build, debug,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Other IDE: Eclipse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744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smtClean="0"/>
              <a:t>Studio: Create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Start -&gt; Start a new Android Studio project</a:t>
            </a:r>
          </a:p>
          <a:p>
            <a:r>
              <a:rPr lang="en-US" dirty="0" smtClean="0"/>
              <a:t>Application name: MyApp01</a:t>
            </a:r>
          </a:p>
          <a:p>
            <a:r>
              <a:rPr lang="en-US" dirty="0" smtClean="0"/>
              <a:t>Select the form factors: Phone and Tablet</a:t>
            </a:r>
          </a:p>
          <a:p>
            <a:r>
              <a:rPr lang="en-US" dirty="0" smtClean="0"/>
              <a:t>Minimum SDK: API 14</a:t>
            </a:r>
          </a:p>
          <a:p>
            <a:r>
              <a:rPr lang="en-US" dirty="0" smtClean="0"/>
              <a:t>Select ‘Add No Activity’</a:t>
            </a:r>
          </a:p>
          <a:p>
            <a:r>
              <a:rPr lang="en-US" dirty="0" smtClean="0"/>
              <a:t>View </a:t>
            </a:r>
            <a:r>
              <a:rPr lang="en-US" dirty="0"/>
              <a:t>-&gt; Tool Windows -&gt; Project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smtClean="0"/>
              <a:t>Studio: Create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-&gt; New -&gt; New Module</a:t>
            </a:r>
          </a:p>
          <a:p>
            <a:r>
              <a:rPr lang="en-US" dirty="0" smtClean="0"/>
              <a:t>Choose ‘Java Library’, press &lt;Enter&gt;</a:t>
            </a:r>
          </a:p>
          <a:p>
            <a:r>
              <a:rPr lang="en-US" dirty="0" smtClean="0"/>
              <a:t>Library name: lib01, press &lt;Enter&gt;</a:t>
            </a:r>
          </a:p>
          <a:p>
            <a:r>
              <a:rPr lang="en-US" dirty="0" smtClean="0"/>
              <a:t>Add code to </a:t>
            </a:r>
            <a:r>
              <a:rPr lang="en-US" dirty="0" err="1" smtClean="0"/>
              <a:t>MyClass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remove a module: File-&gt;Project structure, choose module, select ‘-’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8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853440"/>
            <a:ext cx="8229600" cy="568452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MyClass</a:t>
            </a:r>
            <a:r>
              <a:rPr lang="en-US" dirty="0" smtClean="0"/>
              <a:t> {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smtClean="0">
                <a:solidFill>
                  <a:srgbClr val="FF0000"/>
                </a:solidFill>
              </a:rPr>
              <a:t>Hello World</a:t>
            </a:r>
            <a:r>
              <a:rPr lang="en-US" dirty="0" smtClean="0"/>
              <a:t>”);</a:t>
            </a:r>
          </a:p>
          <a:p>
            <a:pPr marL="0" indent="0">
              <a:buFont typeface="Arial"/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} 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sz="2600" dirty="0" smtClean="0"/>
              <a:t>Every Java program must contain at least one class that defines the data and methods (functions)</a:t>
            </a:r>
          </a:p>
          <a:p>
            <a:pPr>
              <a:buFontTx/>
              <a:buChar char="-"/>
            </a:pPr>
            <a:r>
              <a:rPr lang="en-US" sz="2600" dirty="0" smtClean="0"/>
              <a:t>JVM executes the program from the </a:t>
            </a:r>
            <a:r>
              <a:rPr lang="en-US" sz="2600" b="1" dirty="0" smtClean="0"/>
              <a:t>main</a:t>
            </a:r>
            <a:r>
              <a:rPr lang="en-US" sz="2600" dirty="0" smtClean="0"/>
              <a:t> method</a:t>
            </a:r>
          </a:p>
          <a:p>
            <a:pPr>
              <a:buFontTx/>
              <a:buChar char="-"/>
            </a:pPr>
            <a:r>
              <a:rPr lang="en-US" sz="2600" dirty="0" smtClean="0"/>
              <a:t>void: does not have any return value</a:t>
            </a:r>
          </a:p>
          <a:p>
            <a:pPr>
              <a:buFontTx/>
              <a:buChar char="-"/>
            </a:pPr>
            <a:r>
              <a:rPr lang="en-US" sz="2600" dirty="0"/>
              <a:t>p</a:t>
            </a:r>
            <a:r>
              <a:rPr lang="en-US" sz="2600" dirty="0" smtClean="0"/>
              <a:t>ublic: accessibility modifier; </a:t>
            </a:r>
            <a:r>
              <a:rPr lang="en-US" sz="2600" dirty="0" err="1" smtClean="0"/>
              <a:t>MyClass</a:t>
            </a:r>
            <a:r>
              <a:rPr lang="en-US" sz="2600" dirty="0" smtClean="0"/>
              <a:t> can be used anyway in the program</a:t>
            </a:r>
          </a:p>
          <a:p>
            <a:pPr>
              <a:buFontTx/>
              <a:buChar char="-"/>
            </a:pPr>
            <a:r>
              <a:rPr lang="en-SG" sz="2800" dirty="0"/>
              <a:t>The </a:t>
            </a:r>
            <a:r>
              <a:rPr lang="en-SG" sz="2800" b="1" dirty="0"/>
              <a:t>static</a:t>
            </a:r>
            <a:r>
              <a:rPr lang="en-SG" sz="2800" dirty="0"/>
              <a:t> keyword in </a:t>
            </a:r>
            <a:r>
              <a:rPr lang="en-SG" sz="2800" b="1" dirty="0"/>
              <a:t>Java</a:t>
            </a:r>
            <a:r>
              <a:rPr lang="en-SG" sz="2800" dirty="0"/>
              <a:t> means that the variable or function is shared between all instances of that class as it belongs to the type, not the actual objects themselves. So if you have a variable: private </a:t>
            </a:r>
            <a:r>
              <a:rPr lang="en-SG" sz="2800" b="1" dirty="0"/>
              <a:t>static</a:t>
            </a:r>
            <a:r>
              <a:rPr lang="en-SG" sz="2800" dirty="0"/>
              <a:t> </a:t>
            </a:r>
            <a:r>
              <a:rPr lang="en-SG" sz="2800" dirty="0" err="1"/>
              <a:t>int</a:t>
            </a:r>
            <a:r>
              <a:rPr lang="en-SG" sz="2800" dirty="0"/>
              <a:t> </a:t>
            </a:r>
            <a:r>
              <a:rPr lang="en-SG" sz="2800" dirty="0" err="1"/>
              <a:t>i</a:t>
            </a:r>
            <a:r>
              <a:rPr lang="en-SG" sz="2800" dirty="0"/>
              <a:t> = 0; and you increment it ( </a:t>
            </a:r>
            <a:r>
              <a:rPr lang="en-SG" sz="2800" dirty="0" err="1"/>
              <a:t>i</a:t>
            </a:r>
            <a:r>
              <a:rPr lang="en-SG" sz="2800" dirty="0"/>
              <a:t>++ ) in one instance, the change will be reflected in all instances.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5079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smtClean="0"/>
              <a:t>Studio: Run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-&gt; Edit configurations</a:t>
            </a:r>
          </a:p>
          <a:p>
            <a:r>
              <a:rPr lang="en-US" dirty="0" smtClean="0"/>
              <a:t>Select ‘+’ (Add new configuration) -&gt; Application</a:t>
            </a:r>
          </a:p>
          <a:p>
            <a:r>
              <a:rPr lang="en-US" dirty="0" smtClean="0"/>
              <a:t>Name: Java Application</a:t>
            </a:r>
          </a:p>
          <a:p>
            <a:r>
              <a:rPr lang="en-US" dirty="0" smtClean="0"/>
              <a:t>Main class: </a:t>
            </a:r>
            <a:r>
              <a:rPr lang="en-US" dirty="0" err="1" smtClean="0"/>
              <a:t>MyClass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classpath</a:t>
            </a:r>
            <a:r>
              <a:rPr lang="en-US" dirty="0" smtClean="0"/>
              <a:t> of module: lib01</a:t>
            </a:r>
          </a:p>
          <a:p>
            <a:r>
              <a:rPr lang="en-US" dirty="0" smtClean="0"/>
              <a:t>Run -&gt; Run ‘Java Application’</a:t>
            </a:r>
          </a:p>
        </p:txBody>
      </p:sp>
    </p:spTree>
    <p:extLst>
      <p:ext uri="{BB962C8B-B14F-4D97-AF65-F5344CB8AC3E}">
        <p14:creationId xmlns:p14="http://schemas.microsoft.com/office/powerpoint/2010/main" val="11747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1117</Words>
  <Application>Microsoft Office PowerPoint</Application>
  <PresentationFormat>On-screen Show (4:3)</PresentationFormat>
  <Paragraphs>284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Helvetica Neue</vt:lpstr>
      <vt:lpstr>新細明體</vt:lpstr>
      <vt:lpstr>Arial</vt:lpstr>
      <vt:lpstr>Calibri</vt:lpstr>
      <vt:lpstr>Office Theme</vt:lpstr>
      <vt:lpstr>Introduction to Information Systems and Programming</vt:lpstr>
      <vt:lpstr>Java syntax is relatively simple, and Java is very portable</vt:lpstr>
      <vt:lpstr>About JAVA’s portability</vt:lpstr>
      <vt:lpstr>About JAVA’s portability</vt:lpstr>
      <vt:lpstr>Android Studio</vt:lpstr>
      <vt:lpstr>Android Studio: Create Project</vt:lpstr>
      <vt:lpstr>Android Studio: Create Module</vt:lpstr>
      <vt:lpstr>PowerPoint Presentation</vt:lpstr>
      <vt:lpstr>Android Studio: Run the program</vt:lpstr>
      <vt:lpstr>Your first Helloworld JAVA program</vt:lpstr>
      <vt:lpstr>Your first Helloworld JAVA program</vt:lpstr>
      <vt:lpstr>1. Variables</vt:lpstr>
      <vt:lpstr>1. Variables</vt:lpstr>
      <vt:lpstr>2. array</vt:lpstr>
      <vt:lpstr>Array – what’s happening behind</vt:lpstr>
      <vt:lpstr>Array – what’s happening behind</vt:lpstr>
      <vt:lpstr>Array – what’s happening behind</vt:lpstr>
      <vt:lpstr>Array – what’s happening behind</vt:lpstr>
      <vt:lpstr>3. String</vt:lpstr>
      <vt:lpstr>3. String</vt:lpstr>
      <vt:lpstr>3. String</vt:lpstr>
      <vt:lpstr>3. String</vt:lpstr>
      <vt:lpstr>4. If then</vt:lpstr>
      <vt:lpstr>5. for-loop</vt:lpstr>
      <vt:lpstr>5. for-loop</vt:lpstr>
      <vt:lpstr>6. Method (function, operation)</vt:lpstr>
      <vt:lpstr>6. Method – with argument</vt:lpstr>
      <vt:lpstr>6. Method – return a value</vt:lpstr>
      <vt:lpstr>Activity</vt:lpstr>
      <vt:lpstr>Reference of JAVA syntax</vt:lpstr>
    </vt:vector>
  </TitlesOfParts>
  <Company>SUTD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Lui</dc:creator>
  <cp:lastModifiedBy>Zhe Xian Zhang</cp:lastModifiedBy>
  <cp:revision>92</cp:revision>
  <cp:lastPrinted>2015-09-13T12:39:25Z</cp:lastPrinted>
  <dcterms:created xsi:type="dcterms:W3CDTF">2013-07-08T15:49:43Z</dcterms:created>
  <dcterms:modified xsi:type="dcterms:W3CDTF">2015-09-15T04:15:42Z</dcterms:modified>
</cp:coreProperties>
</file>