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84" r:id="rId17"/>
    <p:sldId id="283" r:id="rId18"/>
    <p:sldId id="271" r:id="rId19"/>
    <p:sldId id="272" r:id="rId20"/>
    <p:sldId id="273" r:id="rId21"/>
    <p:sldId id="274" r:id="rId22"/>
    <p:sldId id="275" r:id="rId23"/>
    <p:sldId id="286" r:id="rId24"/>
    <p:sldId id="289" r:id="rId25"/>
    <p:sldId id="276" r:id="rId26"/>
    <p:sldId id="277" r:id="rId27"/>
    <p:sldId id="278" r:id="rId28"/>
    <p:sldId id="279" r:id="rId29"/>
    <p:sldId id="288" r:id="rId30"/>
    <p:sldId id="280" r:id="rId31"/>
    <p:sldId id="281" r:id="rId32"/>
    <p:sldId id="285" r:id="rId33"/>
    <p:sldId id="287" r:id="rId34"/>
    <p:sldId id="290" r:id="rId35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 snapToGrid="0">
      <p:cViewPr varScale="1">
        <p:scale>
          <a:sx n="72" d="100"/>
          <a:sy n="72" d="100"/>
        </p:scale>
        <p:origin x="152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1ED2B-B0BB-4FA7-9BEE-579B5EDE34AB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60AF-E5BD-43C9-B78C-99D2C898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8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25:26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10173 6736 5 0,'0'-21'2'0,"3"-8"2"0,-3 21 2 15,3-2-5-15,-3 2 0 16,0-6 1-16,0 4 0 16,-3-3-1-16,0 2 0 15,-6-5 2-15,0 3 1 16,0 8-2-16,3-1 1 15,-6 14-1-15,3-3 0 16,-3 11-2-16,0-5 1 16,0 21-1-16,3-8 1 15,0 15-1-15,4-7 1 16,-1 16-1-16,3-14 0 16,0 22 0-16,0-11 0 15,0 5 0-15,0-11 0 16,0 6 0-16,0-10 0 15,0-3-1-15,3-9 1 16,-3-1-3-16,3-7 0 16,-3-1-1-16,3-4 0 15,-3-7-2-15,3-3 1 16</inkml:trace>
  <inkml:trace contextRef="#ctx0" brushRef="#br0" timeOffset="599.8647">9899 6972 7 0,'0'0'3'0,"0"-3"2"16,0 3 4-16,3-8-9 15,-3 0 1-15,9-13-1 16,-3 5 0-16,12 6 0 16,-4 2 0-16,7 8 0 15,-6 0 1-15,9 0 0 16,-6 0 0-16,6 2-1 15,-7-2 1-15,4 0 0 16,-3 0 0-16,3 0-2 0,-6 0 1 16,3-8-1-16,-6 0 1 15,0 1-1-15,-4 1 0 16,1 1 1-16,-3 2 0 16,0-7 2-16,-3 2 0 15,-3 10 0-15,0 1 0 16,0 2 0-16,0 1 0 15,0 10-1-15,0-6 0 16,0 11-1-16,0-5 1 16,3 13-1-16,-3-5 0 15,3-3 0-15,0-2 0 0,3-3 0 16,-3-3 1-16,6-11-2 16,0 1 1-16,3-16 0 15,0 2 0-15,0-2 0 16,-3 0 1-16,0-6-1 15,-3 6 1-15,2 0 0 16,-2 2 0-16,0 6 0 16,0 0 0-16,3 7 0 15,-3 1 0-15,3 10-1 16,-3-2 1-16,3 5-1 16,-3-3 1-16,0 5-1 15,0-7 0-15,0 2-2 16,-3-2 1-16,3-11-4 15,0 0 1-15,6-8-2 16,-3 3 0-16,2-9 0 16,-2 4 0-16</inkml:trace>
  <inkml:trace contextRef="#ctx0" brushRef="#br0" timeOffset="914.2453">10512 6892 10 0,'0'-18'5'0,"0"28"-2"0,0-10 11 15,3 6-13-15,-3-1 0 16,3 6 0-16,-3-3 1 15,3 2-2-15,-3-2 0 16,3 3 1-16,-3-3 0 16,0 0-1-16,0-1 1 15,3 1-1-15,-3-2 0 16,3-1-1-16,0 0 1 0,3-10 0 16,0 0 0-16,0-6 0 15,0 3 1-15,0-5-1 16,0 2 0-16,-1-2 1 15,4 3 0-15,-3 4-1 16,-3 1 0-16,6 10 1 16,-3 1 0-16,3 7-1 15,-3-3 1-15,3 6-1 16,-3-3 1-16,0 9-3 16,0-1 1-16,3-8-5 15,-3-2 1-15</inkml:trace>
  <inkml:trace contextRef="#ctx0" brushRef="#br0" timeOffset="1335.4419">10848 6887 10 0,'0'3'5'0,"-9"10"0"15,9-10 3-15,-9 2-6 16,4-2 1-16,-7 5 0 16,3-3 1-16,-3 3-6 15,0 0 1-15,6 5 3 16,0-3 0-16,6 9-2 16,0-6 0-16,6 8 0 15,0-5 0-15,6-5-2 16,-3-3 0-16,3-8-3 15,-3 0 1-15,8-11-1 16,-2 3 1-16</inkml:trace>
  <inkml:trace contextRef="#ctx0" brushRef="#br0" timeOffset="1544.841">10955 6723 11 0,'0'-16'5'0,"3"11"1"0,-3 5 9 16,0 0-14-16,0 0 0 15,0 8 0-15,0-3 1 16,3 11-2-16,-3-3 0 16,3 16 1-16,-3-8 0 15,3 11-1-15,0-5 1 16,0 2-2-16,-3-8 0 16,0 3-4-16,0-6 1 0,3-4-2 15,-3-4 1-15</inkml:trace>
  <inkml:trace contextRef="#ctx0" brushRef="#br0" timeOffset="1844.779">10911 6914 11 0,'-15'2'5'0,"15"-18"-1"16,0 11 9-16,0 0-12 15,0 5 1-15,6-6-1 16,0 4 1-16,0-3-3 15,0-1 0-15,6-2 1 16,-3 0 1-16,5 8-1 16,-2 0 0-16,3-2 0 15,-3-1 0-15,9 6 0 16,-9-1 0-16,3 6 1 0,-3-2 0 16,0 9 0-16,-3-1 0 15,-4 4-1-15,1-5 1 16,0 1-2-16,-3-4 1 15,0 9-5-15,0-3 1 16,-3-8-2-16,0 0 1 16</inkml:trace>
  <inkml:trace contextRef="#ctx0" brushRef="#br0" timeOffset="1980.1176">11080 6726 12 0,'0'5'6'0,"6"3"-12"0,-3-8 10 0,3 3-8 16,0-1 1-16</inkml:trace>
  <inkml:trace contextRef="#ctx0" brushRef="#br0" timeOffset="2535.4779">11313 6919 8 0,'-6'18'4'0,"3"-2"-5"0,3-13 9 0,6 2-8 16,-3 0 0-16,3 3 1 16,0-2 0-16,5-9-1 15,-2 0 0-15,3-7 2 16,0 2 0-16,-3-11 0 16,0 4 0-16,-3-4 1 15,-3 6 0-15,-3-8 0 16,0 2 1-16,-9 6-1 15,0 2 0-15,-9 11-1 16,3 0 0-16,-2 11-1 16,2-3 0-16,-6 8-1 15,6-6 0-15,3 6-2 16,0-5 0-16,9-1-4 16,0-2 1-16,12-5-2 0,0 0 1 15</inkml:trace>
  <inkml:trace contextRef="#ctx0" brushRef="#br0" timeOffset="2820.2356">11453 6821 10 0,'14'-13'5'0,"-14"37"0"0,0-22 7 16,0 19-11-16,0-5 0 16,0 3 0-16,0-6 1 15,0 3-2-15,0-3 0 16,6-8 1-16,-3 1 0 15,6-9 0-15,-3 0 1 0,6-15-1 16,-3 2 0-16,6-5 0 16,-3 5 1-16,3 5-1 15,-3 3 1-15,3 8-1 16,-4 0 0-16,-2 6 0 16,-3-4 0-16,-3 12-1 15,0-4 1-15,0 6-4 16,0-3 1-16,3 1-5 15,-3-4 1-15</inkml:trace>
  <inkml:trace contextRef="#ctx0" brushRef="#br0" timeOffset="2986.6882">11902 7035 12 0,'0'-2'6'0,"-6"25"0"0,6-20 4 16,-3 5-14-16,0 0 1 16,-3 3-5-16,0-4 0 15</inkml:trace>
  <inkml:trace contextRef="#ctx0" brushRef="#br0" timeOffset="4528.8791">12610 6800 11 0,'-6'-16'5'0,"21"24"-3"16,-12-8 8-16,0 24-9 15,0-3 1-15,-3 0 0 16,0-5 0-16,3 2-3 16,0-2 0-16,-3-2 1 0,0-4 1 15,3 1-5-15,0-1 1 16,0-4-1-16,0-1 0 16</inkml:trace>
  <inkml:trace contextRef="#ctx0" brushRef="#br0" timeOffset="4681.7842">12578 6668 6 0,'3'2'3'0,"6"3"-3"0,-9-5 4 0,9 8-7 16,-1-2 0-16</inkml:trace>
  <inkml:trace contextRef="#ctx0" brushRef="#br0" timeOffset="5042.2792">12869 6662 15 0,'-3'-10'7'0,"-3"-1"-5"0,6 8 14 16,-5 1-14-16,2-1 0 16,-6-2 1-16,3 0 0 15,0 2-4-15,0 0 0 16,0 6 2-16,3 0 1 16,0 4-2-16,0-1 1 15,0 12-1-15,0-2 0 16,3 16 0-16,0-8 0 15,0 21 0-15,0-14 0 16,3 20 0-16,0-14 0 16,-3 10 0-16,0-10 0 0,3 8-1 15,-3-10 1-15,0 2-2 16,0-8 0-16,0-5-3 16,0-6 1-16,0-2-3 15,0-3 1-15</inkml:trace>
  <inkml:trace contextRef="#ctx0" brushRef="#br0" timeOffset="5223.2946">12738 6922 9 0,'-8'-16'4'0,"5"8"0"16,3 8 5-16,3-11-7 15,-1 3 0-15,10 0 0 16,-3 0 1-16,6-8-5 15,-3 6 1-15,6 10 0 16,-3 0 1-16,12-3-5 0,-7 1 1 16</inkml:trace>
  <inkml:trace contextRef="#ctx0" brushRef="#br0" timeOffset="5762.3135">13247 6908 10 0,'15'0'5'0,"3"-21"-3"15,-12 16 6-15,9-11-8 16,-3 3 0-16,6-8 1 15,-3 5 0-15,-3 0-1 16,-4 3 1-16,-5-3 0 0,0 2 1 16,-9 1 0-16,1 5 1 15,-10 6-1-15,3 2 0 32,-6 18 0-32,3-2 0 15,3 8-1-15,3-6 0 16,6 11-1-16,0-7 1 15,6-1-2-15,0-5 1 16,9 2 0-16,-3-2 0 16,9-8-2-16,-3-3 1 15,9-2-3-15,-7 0 1 16,4-14-2-16,-3 3 0 0</inkml:trace>
  <inkml:trace contextRef="#ctx0" brushRef="#br0" timeOffset="6004.2383">13512 6633 19 0,'0'3'9'0,"0"7"-10"16,0-10 17-16,0 11-15 15,0-3 0-15,0 13 0 16,0-5 1-16,0 13-3 15,0-8 0-15,3 11 2 16,0-11 0-16,3 6-2 16,0-6 0-16,0 3-4 0,3-6 1 15,3 1-2-15,-3-4 1 16</inkml:trace>
  <inkml:trace contextRef="#ctx0" brushRef="#br0" timeOffset="6333.5595">13691 6768 19 0,'-6'-11'9'0,"0"17"-10"0,6-6 18 16,-6 0-17-16,0 0 0 0,-3 5-1 16,0-2 1-16,3 13 0 15,3-3 0-15,0 0-1 16,3-2 1-16,6 2-1 15,-3-3 1-15,6 4 0 16,-3-4 0-16,3-2-1 16,-3-3 1-16,3 9 0 15,-3-4 1-15,-3 4-1 16,0-4 0-16,-6 3 1 16,0-2 0-16,-6 7 0 15,3-4 0-15,-3-4-2 16,3 1 1-16,-3-11-4 15,3 0 1-15,0 2-3 16,0 1 1-16</inkml:trace>
  <inkml:trace contextRef="#ctx0" brushRef="#br0" timeOffset="6649.3145">13753 6922 12 0,'12'7'6'0,"0"-14"-1"0,-12 7 8 15,9-6-12-15,0 1 1 16,6-6 0-16,-3 3 0 16,3-10-3-16,-3 5 1 15,-3-6 2-15,0 3 0 16,-6-2 0-16,0 2 0 16,-6 0 1-16,0 5 0 0,-6 6-1 15,3-3 0-15,-6 13-1 16,3-2 0-16,-3 13-1 15,3-3 1-15,3 8-2 16,3-2 0-16,6 2 0 16,0-5 1-16,6 0-1 15,-3-3 1-15,9 3-4 16,-3-5 0-16,6-1-3 16,-4-2 0-16</inkml:trace>
  <inkml:trace contextRef="#ctx0" brushRef="#br0" timeOffset="6828.5948">14176 6998 17 0,'-9'11'8'0,"-6"2"-9"0,12-10 11 15,-6-1-18-15,0 1 0 16</inkml:trace>
  <inkml:trace contextRef="#ctx0" brushRef="#br0" timeOffset="17023.1112">15182 6596 10 0,'0'3'5'0,"0"15"-2"16,0-15 5-16,0 15-5 0,0-2 0 15,3 21 0-15,0-8 1 16,3 19-6-16,-3-14 1 16,0 6 3-16,0-8 0 15,0 2-4-15,0-7 0 16,3-3-3 0,-3-6 1-16</inkml:trace>
  <inkml:trace contextRef="#ctx0" brushRef="#br0" timeOffset="17383.2181">15367 6837 8 0,'0'18'4'0,"0"11"-1"0,0-23 2 16,6 10-5-16,-3-3 1 15,9-3 0-15,-3-2 1 16,8 0-3-16,-2-2 1 16,6-12 1-16,-6 1 0 15,9 0 0-15,-6-1 1 16,-3-9 0-16,-4 4 1 0,-2-15 0 16,0 4 0-16,-6 6 0 15,0 3 0-15,-12 8-1 16,3 0 1-16,-14-3-2 15,5 2 1-15,-15 17-2 16,6-3 0-16,-3 0-2 16,6-3 1-16,4 8-4 15,2-2 1-15,6 0-3 16,3-3 1-16</inkml:trace>
  <inkml:trace contextRef="#ctx0" brushRef="#br0" timeOffset="17729.7575">15602 6858 9 0,'3'29'4'0,"3"0"-1"0,-3-23 4 16,3-1-7-16,-3 0 1 15,6 3-1-15,0 0 1 16,2-11-1-16,1 3 1 16,3-13 0-16,-3 3 1 15,0-6 0-15,-3 2 1 16,-3-4 1-16,0 2 1 0,-9-3-1 16,0 4 1-16,-12 1-1 15,3 4 0-15,-3 7-2 16,3 0 0-16,-5 9-3 15,5-4 1-15,3 14-7 16,3-2 0-16,6-1-1 16,0-3 0-16</inkml:trace>
  <inkml:trace contextRef="#ctx0" brushRef="#br0" timeOffset="18059.6419">15825 6816 15 0,'-3'-3'7'0,"3"80"1"0,0-64 10 16,0 21-18-16,0-7 1 16,3 13 0-16,-3-9 0 15,0 9-2-15,0-8 1 16,3 5 0-16,0-8 0 16,0-16-2-16,-3-2 0 15,0-3-4-15,0-3 1 0,3-8-2 16,-3 3 1-16</inkml:trace>
  <inkml:trace contextRef="#ctx0" brushRef="#br0" timeOffset="18299.4598">15801 6871 8 0,'3'3'4'0,"9"-40"0"15,-9 29 5-15,6-3-9 16,-3 3 1-16,12 14 1 15,-3-4 1-15,3 4-3 16,-3-4 1-16,-4 9 2 16,1-3 0-16,-9 2 0 15,0-2 1-15,-9 16-2 0,0-5 0 16,-11-1-1-16,5-5 0 16,0 1-6-16,0-4 1 15,9 3-2-15,0-2 0 16</inkml:trace>
  <inkml:trace contextRef="#ctx0" brushRef="#br0" timeOffset="18749.5726">16161 6787 21 0,'0'-3'10'0,"-5"-2"-11"15,5 5 19-15,-6 0-18 16,0 0 1-16,-3 2-1 15,0 1 1-15,0 18-1 16,3-5 0-16,0 2 0 16,0-4 1-16,3-4-1 15,3-2 1-15,3 5-1 16,0-2 0-16,6-3 0 0,-3 0 1 16,6 3-1-16,-3-4 0 15,0 4 0-15,0-3 0 16,-4-3 0-16,1-2 1 15,-6 5-1-15,0-3 1 16,-6 8-1-16,4-2 1 16,-10 10-3-16,3-8 0 15,-3-5-5-15,3-2 1 16</inkml:trace>
  <inkml:trace contextRef="#ctx0" brushRef="#br0" timeOffset="25220.9521">17537 7938 8 0,'0'0'4'0,"0"-3"-1"16,0 3 4-16,0-8-7 16,0 3 1-16,0-3 0 15,0 2 0-15,-6-2-1 16,0 3 1-16,-3-8 0 16,3 2 1-16,-3 3-1 15,3 3 1-15,-3 5-1 16,3 0 1-16,-3 13-2 15,3-2 0-15,0 15 0 16,0-4 0-16,0 4-1 16,3-5 1-16,3 3-1 15,0-3 1-15,0-2 0 0,0-6 0 16,6-5 0-16,-3 0 0 16,6-11 0-16,-3 0 0 15,6-7 0-15,-3 2 1 31,6-13-1-31,-3 2 1 0,0 1-1 16,-3 2 0-16,0 5 0 16,-3 3 0-16,0-2 0 15,-4 2 0-15,-2 8 0 16,0 0 0-16,3 13 0 16,0-2 0-16,3 10 0 15,-3-5 0-15,3 18 0 16,0-7 0-16,0 4 0 15,0-7 0-15,-3 11 0 16,0-9 1-16,-3 11-1 16,0-8 0-16,-3 0 0 15,0-8 1-15,-6 1-1 16,0-4 1-16,-6 1-1 16,4-6 1-16,-7-5 0 0,3-3 0 15,0 0-1-15,3 1 0 16,-3-12-1-16,3 1 0 15,0-3-3-15,3 3 1 16,6-11-2-16,0 3 1 16</inkml:trace>
  <inkml:trace contextRef="#ctx0" brushRef="#br0" timeOffset="25581.0351">17671 7961 9 0,'-3'14'4'0,"3"15"-2"15,0-24 5-15,3 3-8 16,0-3 1-16,3 3 0 16,-3 0 0-16,8-3 0 15,-2 1 0-15,6-6 0 16,-3 0 1-16,6-3 0 15,-3 3 1-15,3-11 0 16,-6 3 0-16,-3-13 1 16,0 8 0-16,-7 0 0 15,1 2 0-15,-11-2-1 16,2 2 0-16,-12 1-1 16,0 2 1-16,-3 8-2 0,3 0 0 15,0 8-1-15,3-3 1 16,4 0-4-16,2 1 0 15,6-1-2-15,3 0 1 16</inkml:trace>
  <inkml:trace contextRef="#ctx0" brushRef="#br0" timeOffset="25941.6817">17909 7895 8 0,'0'8'4'0,"3"19"0"0,-3-22 2 0,0 5-6 16,0 1 0-16,3 5 0 15,0-3 1-15,3-8-1 16,0 1 0-16,2-4 0 16,-2 1 1-16,6-11 0 15,-3 3 1-15,0 2-1 16,-3 0 1-16,3-10 0 15,-3 3 0-15,-3-4 1 16,-3 4 0-16,-6-3 0 16,0 2 1-16,-6 0-2 15,3 4 1-15,-3 1-2 16,3 4 0-16,1 7-1 16,-1 0 0-16,0 3-2 15,3-3 0-15,0 3-4 16,3 0 1-16,3-8-2 0,0 0 1 15</inkml:trace>
  <inkml:trace contextRef="#ctx0" brushRef="#br0" timeOffset="26767.2463">18239 7908 11 0,'0'-15'5'0,"-9"15"0"0,9 0 8 16,-6-8-12-16,0 2 1 15,-3-2 0-15,0 3 0 16,-5 5-3-16,5 0 1 16,0 16 0-16,0-3 1 15,0 8-1-15,3-5 0 16,3 5 0-16,0-5 0 15,3 0-1-15,0-3 0 16,0 6 1-16,0-6 0 0,3-5 0 16,0-3 0-16,9-5 0 15,-3 0 0-15,3-10 0 16,0-1 0-16,5-13-2 16,-5 8 1-16,0-2-2 15,0 2 1-15,-3-8-1 16,0 6 1-16,-3-9-1 15,0 6 1-15,-3-11 0 16,-3 9 1-16,0-1 0 16,0 3 1-16,-3 5 0 15,0 2 1-15,0 1-1 16,3 3 1-16,-3 2 1 16,3 2 0-16,0 6 0 15,0 0 0-15,0 14 0 16,0-4 0-16,0 11 0 15,0-5 1-15,3 21-2 0,0-10 0 16,0 2 0-16,0-5 0 16,0 15-1-16,0-9 1 15,3 7-3-15,-3-8 0 16,6 2-3-16,0-9 0 16</inkml:trace>
  <inkml:trace contextRef="#ctx0" brushRef="#br0" timeOffset="27322.6263">18897 7646 17 0,'-15'-5'8'0,"9"5"-8"0,6 0 14 16,-3 0-14-16,0 0 0 15,-3 11 0-15,3-3 0 16,-3 10 0-16,3-2 0 15,3 11 0-15,0-6 1 16,0 18-1-16,0-10 0 16,0 14 0-16,0-11 1 15,0 13-1-15,0-11 1 0,3 8-1 16,-3-5 0-16,3 8 0 16,0-10 0-16,0 2-1 15,0-8 0-15,-3-3-2 16,0-5 0-16,0 3-2 15,0 0 0-15</inkml:trace>
  <inkml:trace contextRef="#ctx0" brushRef="#br0" timeOffset="27849.0639">18754 7948 7 0,'12'-21'3'0,"9"24"-1"0,-15-3 3 16,6-6-5-16,-3 1 1 15,5-6-1-15,-2 3 0 16,6 1 0-16,-3 1 0 15,3-2 1-15,-3 3 0 16,3 0-1-16,-6 2 1 16,3 3 0-16,-4 0 0 0,-2 11 1 15,0-3 0-15,0 7-1 16,-3-1 0-16,3 7 0 16,-3-3 0-16,3-4 0 15,-3-4 0-15,3 1-1 16,3-3 0-16,-3-11 0 15,0 3 1-15,6-16-1 16,-4 6 1-16,4-6 0 16,-3 3 0-16,-6-9 0 15,0 6 1-15,-9-10 0 16,0 7 0-16,-9-2 0 16,3 5 0-16,-11 6-1 15,5 2 0-15,-6 16 0 16,0 0 0-16,3 5-3 15,3-2 1-15,3 4-3 16,3-4 0-16,9 0-2 0,0-1 0 16</inkml:trace>
  <inkml:trace contextRef="#ctx0" brushRef="#br0" timeOffset="28148.3386">19242 7832 11 0,'-3'31'5'0,"9"-4"-3"0,-3-22 6 16,-6 11-8-16,0-3 0 15,3 6 1-15,0-6 1 0,-3 3-2 16,3-3 0-16,0-5 1 16,0 0 0-16,0-5 0 15,0-1 1-15,6-15-1 16,0 2 1-16,3-7 0 15,-3 5 0-15,0-3-1 16,0 3 1-16,0-14-1 16,0 9 1-16,0 2-2 15,0 5 1-15,0 1-3 16,0 2 0-16,3 8-4 16,-3 0 0-16</inkml:trace>
  <inkml:trace contextRef="#ctx0" brushRef="#br0" timeOffset="28973.9774">19713 7633 11 0,'0'6'5'0,"0"12"1"0,0-15 4 15,0 21-9-15,0-3 1 16,-3 18 0-16,0-4 0 15,-3 12-3-15,3-10 0 16,-3 3 2-16,3-8 0 16,0-3-1-16,0-5 1 15,3-8-2-15,0 0 1 16,0-6 0-16,0-2 1 0,6-13-1 16,0-1 1-16,3-7 0 15,0 0 0-15,2 2-1 16,-2 3 1-16,3 3-1 15,-3 0 0-15,6-6-1 16,-3 3 1-16,3 8 0 16,-3 0 0-16,0 0 0 15,-3 0 0-15,-3 6 0 16,-3-4 1-16,-9 12-1 16,3-4 1-16,-9 6-1 15,3 0 1-15,-3 0 0 16,0-6 0-16,-3 1-2 15,3-3 0-15,-3-6-3 16,3 1 1-16,3-8-3 16,4 2 0-16</inkml:trace>
  <inkml:trace contextRef="#ctx0" brushRef="#br0" timeOffset="29140.2368">19957 7919 9 0,'-3'45'4'0,"0"-27"-2"0,3-15 4 15,0 8-7-15,0-3 0 16,-3-6-4-16,3 1 1 0</inkml:trace>
  <inkml:trace contextRef="#ctx0" brushRef="#br0" timeOffset="29304.939">19960 7694 12 0,'-9'-10'6'0,"9"12"-3"16,0-2 10-16,3 3-13 16,0-1 0-16,0 9-4 15,0-3 0-15,3 5 2 16,-1-2 0-16</inkml:trace>
  <inkml:trace contextRef="#ctx0" brushRef="#br0" timeOffset="29860.1108">20165 7885 14 0,'-12'-6'7'0,"6"1"-4"0,6 5 12 16,-6 3-15-16,0-3 1 16,-6 2-1-16,3 1 1 0,-3 10-2 15,4-2 1-15,-1 13 0 16,3-6 0-16,0-2-1 15,3-3 1-15,3 0-1 16,0-2 1-16,9-6-1 16,-3 3 1-16,6-13 0 15,-4 2 0-15,7-5 0 16,-3 0 0-16,0-5 0 16,-3 3 0-16,0-6 1 15,0 3 0-15,-6-3-1 16,0 2 1-16,0 9-1 15,0 0 1-15,-3 5-1 16,0 0 0-16,-3 16-1 16,3-3 1-16,0 8-1 15,0-5 0-15,3 8 1 16,-3-6 0-16,6 19 0 0,0-10 1 16,-3 2-1-16,0-8 0 15,-3 13 1-15,0-7 0 16,-3-6-1-16,0-5 0 15,-9 8 0-15,0-6 1 16,-18-4-3-16,6-7 1 16,-11 1-4-16,5-2 0 15</inkml:trace>
  <inkml:trace contextRef="#ctx0" brushRef="#br0" timeOffset="30430.2767">20698 7845 13 0,'0'0'6'0,"-6"-32"0"0,6 24 7 16,-3 11-12-16,0-1 1 16,-9 9-1-16,3 0 1 15,-9 5-3-15,3-3 0 16,3 0 1-16,3-2 1 16,6 2-1-16,1-3 0 15,10 4-1-15,1-4 1 0,6 6-1 16,-3-3 1-16,6-2 0 15,-6-1 0-15,0 1 0 16,0-3 0-16,-6-3 0 16,0 3 0-16,-9 3 0 15,0-1 1-15,-6 6-1 16,0-5 1-16,-9-1-2 16,6-2 1-16,-3-2-4 15,3-1 1-15,6-2-3 16,0-3 1-16</inkml:trace>
  <inkml:trace contextRef="#ctx0" brushRef="#br0" timeOffset="30595.8554">20829 7916 13 0,'0'24'6'0,"-9"-13"-7"0,9-11 9 16,-3 13-8-16,0-2 0 15,3 2-1-15,0-3 0 16,0-2-2-16,0 0 1 16</inkml:trace>
  <inkml:trace contextRef="#ctx0" brushRef="#br0" timeOffset="30745.5431">20829 7752 10 0,'-12'-34'5'0,"12"44"-3"0,0-7 6 0,0-3-6 16,0 0 0-16,6 5-3 16,0-2 1-16,3 5-4 15,-3-3 1-15</inkml:trace>
  <inkml:trace contextRef="#ctx0" brushRef="#br0" timeOffset="31346.865">20986 7795 9 0,'-2'-6'4'0,"4"1"-2"0,-2 5 5 0,9-3-7 16,-3 3 1-16,9 8-1 15,-3 0 1-15,6-5-1 16,-3-3 0-16,0 3 0 16,-3-1 1-16,-6 9-1 15,0-1 1-15,-6-2 0 16,0-2 0-16,-12 9 0 15,3-1 0-15,-12 4 1 16,6-5 0-16,-6 9-1 16,6-4 1-16,0-5-2 15,4-2 0-15,2 5 0 16,3-3 1-16,9-2-1 16,0-1 1-16,11-2-1 15,-2-3 1-15,9-5-1 0,-6 0 1 16,6 3-1-16,-3 0 1 15,-3-3-3-15,-3 0 1 16,0 0-4-16,-4 0 0 16</inkml:trace>
  <inkml:trace contextRef="#ctx0" brushRef="#br0" timeOffset="31615.9185">21019 7911 8 0,'-6'11'4'0,"9"-9"0"16,-3-2 2-16,6 3-6 15,-3 0 1-15,6-3 0 16,0 0 0-16,6 2-2 15,-3 1 1-15,3 2 0 16,-3-2 0-16,0-1-2 16,-1 1 1-16,1-3-2 15,-3 0 0-15</inkml:trace>
  <inkml:trace contextRef="#ctx0" brushRef="#br0" timeOffset="32007.566">21195 7956 8 0,'6'-5'4'0,"6"-1"-4"0,-9 4 6 16,6 7-6-16,-3-2 1 16,5-9 0-16,-2 1 1 15,3-3-2-15,0 3 0 16,0-6 2-16,-3 3 1 15,-3-2-1-15,0 2 0 16,-6-8 0-16,0 3 0 0,-6 0 0 16,3 2 1-16,-9 3-2 15,3 0 1-15,-6 5-1 16,3 1 1-16,1 23-2 16,2-5 1-16,0 5-1 15,3-5 1-15,0 2-1 16,3-2 1-16,6 3-2 15,-3-6 1-15,9 3 0 16,0-3 1-16,5-2-2 16,-2-3 1-16,6-3-4 15,-3 3 1-15,3-3-3 16,-3-2 0-16</inkml:trace>
  <inkml:trace contextRef="#ctx0" brushRef="#br0" timeOffset="33209.2394">22073 7766 9 0,'-6'2'4'0,"-9"19"-1"0,12-18 3 15,-6-11-6-15,0 3 0 16,-6 15 0-16,3 1 1 16,-2-1-1-16,2-2 0 15,9 6 0 1,0-4 1-16,9 6-1 15,0-3 1-15,14-5-1 0,-5-2 1 16,0 4-1-16,-3-2 0 16,0 3 1-16,0-1 0 15,-6 1 0-15,3-1 1 16,-9 6-1-16,0-2 0 16,-9 1 0-16,0-1 1 15,-9-1-2-15,3-3 1 16,3 1-4-16,0-3 1 15,1-3-3-15,5 1 1 16</inkml:trace>
  <inkml:trace contextRef="#ctx0" brushRef="#br0" timeOffset="33582.8932">22168 7922 7 0,'6'18'3'0,"-12"-2"1"0,6-13 2 16,0 10-6-16,0-3 0 16,6-7 0-16,-3 0 0 15,6-1 0-15,-3 1 0 0,6-14 0 16,0 4 1-16,3-4-1 16,-3 3 1-16,0-10 0 15,-1 2 0-15,-2-8 1 16,0 5 0-16,-3 3 1 15,-3 3 0-15,0 3 0 16,0 2 1-16,-6 8-2 16,3 0 1-16,-6 18-1 15,3-5 0-15,-3 19-2 16,0-8 1-16,0 13-1 16,-3-8 1-16,6 16-1 15,-2-13 0-15,-1 5-1 16,3-8 0-1,0 13-5 1,3-10 0-16</inkml:trace>
  <inkml:trace contextRef="#ctx0" brushRef="#br0" timeOffset="33913.1953">22472 7816 13 0,'-6'-8'6'0,"3"-8"1"0,3 11 4 16,-9 15-11-16,3 1 0 0,-3 5 0 16,0-6 0-16,0 11 0 15,6-5 0-15,3 6 0 16,0-7 0-16,9 4-1 15,-3-6 1-15,6-2 0 16,-3-3 0-16,0 5 0 16,-3-3 0-16,-3 1-1 15,0-3 1-15,-9 8-1 16,0-6 1-16,-12 4-2 16,3-4 1-16,-6-4-3 15,6-1 0-15</inkml:trace>
  <inkml:trace contextRef="#ctx0" brushRef="#br0" timeOffset="34334.2971">22573 7731 10 0,'-3'-10'5'0,"3"4"-3"15,0 6 6-15,0 0-6 16,0 0 0-16,3 27 1 16,0-3 0-16,3 15-4 15,-3-10 0-15,-3 8 2 16,0-8 1-16,0 6-4 15,0-9 1-15,0 6-4 16,0-5 1-16</inkml:trace>
  <inkml:trace contextRef="#ctx0" brushRef="#br0" timeOffset="34784.1781">22534 7953 17 0,'-3'11'8'0,"6"-30"-8"0,-3 14 15 15,6 0-15-15,-3 0 1 16,9 5 0-16,-3 0 0 16,9 5-2-16,-3 0 1 0,9-5 1 15,-7 0 0-15,7-2-1 16,-3-1 1-16,3-13 0 15,-6 3 0-15,3-3-1 16,-3 3 1-16,-4 5 0 16,-2 2 0-16,-6-7 0 15,0 3 0-15,-9-9 0 16,3 6 1-16,-12 2-2 16,3 3 1-16,-5 14-1 15,2-1 1-15,-3 3-1 16,3 0 1-16,0 10-2 15,3-4 1-15,6 12 0 16,0-5 0-16,6 8 0 16,0-8 1-16,9-2-1 15,-3-3 0-15,6-3-1 0,3-2 0 16,5-1-3-16,1-2 0 16,3-3-3-16,0 1 0 15</inkml:trace>
  <inkml:trace contextRef="#ctx0" brushRef="#br0" timeOffset="35850.1182">23002 7818 6 0,'0'-8'3'0,"0"6"1"16,0 2-2-16,0 0-2 15,0 0 1-15,0 18 1 16,0-4 0-16,0-4-3 16,0 1 1-16,0 10 2 15,0-5 0-15,0 2-1 16,0-2 0-16,0 0 0 15,0-3 1-15,-3 1-1 16,3-4 0-16,0 1 0 16,0-3 1-16,0-6-1 15,0 1 1-15,0-6-1 16,0 1 1-16,0-6-1 0,0 0 1 16,6-3-1-16,-3 3 0 15,6-10 0-15,-4 5 0 16,4 2 0-16,-3 0 0 15,0 3-1-15,0 3 0 16,0 10 0-16,0 1 0 16,0 4-1-16,-6-2 1 15,6 5 0-15,-3-2 0 16,-3 0 0-16,6-3 0 16,-3 2 0-16,0-2 1 15,6-5-1-15,-3-1 0 16,6-7 0-16,-3 2 0 0,3-10 0 15,-1 3 1-15,1 2-1 16,3 2 0-16,-3-7 0 16,0 3 0-16,-3-4 0 15,-6 4 0-15,6 10 0 16,0 0 0-16,-3 8 0 16,0-3 1-16,0 6-1 15,0-1 0-15,3 9 0 16,-3-6 0-16,5 0-1 15,-5-2 1-15,0-1-4 16,0 1 0-16,0-6-2 16,3-2 0-16</inkml:trace>
  <inkml:trace contextRef="#ctx0" brushRef="#br0" timeOffset="36194.969">23481 7850 11 0,'0'-2'5'0,"-3"15"2"0,3-11 5 15,0-2-12-15,0 0 1 16,-3 0 0-16,0 0 0 16,-3 6-2-16,0-4 1 15,0 6 1-15,3 0 0 16,-3 0-1-16,6-3 1 0,0 6-1 15,6-3 1-15,-3 8-1 16,3-3 1-16,0 3-1 16,-3-5 1-16,3-6-1 15,-3 0 0-15,0 0 0 16,0 1 1-16,-6 4-1 16,0 1 1-16,-9 2-1 15,0-2 1-15,-9-1-6 16,3-2 1-16,-2-3-2 15,8 1 0-15</inkml:trace>
  <inkml:trace contextRef="#ctx0" brushRef="#br0" timeOffset="50758.5603">11691 10525 4 0,'3'5'2'0,"32"-13"-1"0,-23 6 2 16,3 2-3-16,9 0 0 16,0-3 0-16,0 3 1 15,8-2-1-15,4 2 0 16,0 0 1-16,2 0 0 15,4 0-1-15,3 2 1 16,5 1 0-16,1-3 0 0,0 0-1 16,2 2 1-16,7 1-1 15,-4 2 1-15,10 1-1 16,2 2 1-16,-2 0-1 16,2-3 0-16,10 3 0 15,-1-3 1-15,6 0-1 16,4 1 1-16,-4 2-1 15,6 0 0 1,-5 2 0-16,5-2 1 16,3 0-1-16,-6 0 0 15,7-3 0-15,-7 1 0 16,3-1 0-16,7-5 0 0,-7-3 0 16,6 1 0-16,-6-1 0 15,4-2 1-15,2 2-1 16,-3 0 0-16,-2-5 0 15,-1 6 0-15,3-4 0 16,3 1 1-16,-2-3-1 16,2-5 0-16,-3 2 0 15,3 3 0-15,4 1 0 16,-10-1 0-16,0 2 0 16,1 1 0-16,-1 2 0 15,6 1 0-15,-6-1 0 16,4 0 0-16,-4 3 0 15,3 0 0-15,6 0-1 16,-8 3 1-16,-1 0 0 16,0-1 0-16,4 6 0 0,-4-2 0 15,-3-4 0-15,1-2 1 16,2 6-1-16,3-4 0 16,0 3 0-16,-2-5 0 15,-1 3 0-15,0-3 0 16,1 0 0-16,-4 3 0 15,0-1 0-15,-2 1 0 16,-1 0 0-16,3-1 0 16,-2 1 0-16,2 0 1 15,-3-1-1-15,1-2 0 16,2 3 0-16,-6 0 0 0,1 2 0 16,-1-3 0-16,-3 1 0 15,1 0 0-15,-1-3 0 16,-2 0 0-16,-7 0 0 15,4 0 0-15,-4-3 0 16,0-2 0-16,-5 2-1 16,-4-5 0-16,-2 3-2 15,-6 2 0-15</inkml:trace>
  <inkml:trace contextRef="#ctx0" brushRef="#br0" timeOffset="61508.7729">9565 11710 8 0,'-9'-23'4'0,"7"15"0"0,-1 0 5 0,3 2-8 15,-3 4 1-15,-3-3 1 16,0 2 0-16,3 0-4 15,-3 1 0-15,3-1 1 16,3 3 1-16,3-5-1 16,3 2 0-16,3 3-1 15,3-3 1-15,-1 1 0 16,7-1 0-16,3 0 0 16,3 1 1-16,3 2 0 15,0 0 0-15,-1 0 0 16,10 0 1-16,0 0-2 15,-1 0 1-15,4 2-1 16,0 1 1-16,0-3-1 16,-1 0 1-16,4 0-1 15,3 0 0-15,-4 3 0 16,10-1 1-16,5 1-1 16,-14 0 1-16,15-3-1 15,-4-3 1-15,1-2 0 16,2 2 0-16,1-2-1 15,-15 2 1-15,29 0-1 16,-3-2 0-16,-5 0 0 0,-1 0 0 16,1-1 0-16,-15 4 0 15,23-4-1-15,-3 4 1 16,1-1 0-16,-7 0 0 16,4 1 0-16,-1-6 0 15,1 8 0-15,5-3 0 16,1 3 0-16,-4 0 1 15,-2 3-2-15,-1-3 1 16,1 0 0-16,2 5 0 16,1-2 0-16,-1-1 0 15,4-2 0-15,-4 0 1 0,3 0-1 16,4 0 0-16,-1 0 0 16,4 3 0-16,-4 0 0 15,-3-3 0-15,1 2 0 16,5 4 0-16,-2-4 0 15,5 1 0-15,0 0 0 16,-5-1 0-16,5 1 0 16,-2-6 0-16,5 3 0 15,3 0 0-15,-5 3 0 16,-1-3 0-16,-3 0 0 16,1 3 0-16,-1-1 0 15,4 1 1-15,-4-1-1 16,3-2 0-16,1 0 0 15,-4 3 0-15,6 0 0 16,1-1 1-16,-1-4-1 0,-2 4 0 16,-1-4 0-16,3 2 0 15,4 0 0-15,-1 2 0 16,-6-2 0-16,4 3 1 16,-4 0-1-16,6-3 0 15,4 2 0-15,-10 1 1 16,0 0-1-16,1-3 1 15,2 2-1-15,3 1 0 16,-2-3 0-16,-7 3 0 16,0-1 0-16,1-2 0 15,2 0 0-15,4 0 0 0,-4 0 0 16,-3 0 1-16,1 0-1 16,-4 0 0-1,36 3 0 1,-12 0 0-16,-8-1 0 15,-7 3 0-15,-6-2 0 16,-2 0 0-16,-1-3 0 16,-2 2 0-16,-4 1 0 15,-2-3 0-15,-1 0 0 16,1 0 0-16,-7 0-1 16,4 3 1-16,-1-1 0 15,1-2 0-15,-4 0 0 16,4 0 0-16,-4 0 0 15,-2 0 0-15,-1 0 0 16,4 0 0-16,-1 0 0 16,1 0 0-16,-3-2 0 15,-1-1 1-15,-2 0-1 0,2 1 0 16,-2-1 0-16,-4 3 1 16,4 0-1-16,3 0 0 15,2-3 0-15,-5 3 0 16,-4-5 0-16,1 3 0 15,-1-1-1-15,-2 0 1 16,-3 1 0-16,2-1 0 16,1 3 0-16,0 0 0 15,-4 0 0-15,-2-3 0 0,-3 3 0 16,-4-2 0 0,19-1 0-1,-6 0 0-15,-7 3-1 16,-2 0 1-16,-6 3 0 15,2 0 0-15,-5-3 0 16,-3 2 0-16,-3-2-1 16,-3 3 1-16,-4 2-2 15,1-5 0-15,-3 3-5 16,-6 2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33:25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11095 11142 17 0,'0'0'8'0,"0"8"-3"0,0-8 9 16,3 10-12-16,0 1 0 15,0 10 0-15,0-3 1 16,0 12-4-16,0-9 0 15,0 10 2-15,0-7 0 16,0 0-1-16,0-5 0 0,3-1-1 0,-3-5 1 16,0-2-2-16,-3-3 1 15,0-8-1-15,0 0 0 16,3-11 0-16,0 3 0 0,-3-8 0 16,0 3 1-16,3-3 0 15,0 6 1-15,0-6 0 16,-3 3 1-16,3-1 0 15,0 1 1-15,3 5-1 16,-3 3 1-16,12-3 0 16,-3 3 0-1,5 2-1 1,-2 0 1-16,9 3-2 16,-6 0 1-16,6 0-1 15,-6 0 1-15,6 3-1 16,-7 0 0-16,1-3 0 15,-3 0 0-15,6 0 0 16,-3 0 0-16,3-6 0 16,-6 1 0-16,-1 8 0 0,-2-3 0 15,0-3 0-15,0 1 0 16,-3-9 1-16,0 3 0 16,-6-8 0-16,0 3 0 15,-6-3 0-15,0 3 1 16,-6 0 0-16,3 2 1 15,-6-2-1-15,3 2 1 16,-3 11-1-16,3 0 0 16,-5 8-1-16,2-3 0 15,3 17-1-15,3-7 0 16,-3 12 0-16,3-6 0 0,3 6-1 16,3-6 1-16,3 5-1 15,0-7 0-15,9-1-2 16,-6-2 1-16,12-3-4 15,-7-2 0-15,16-6-3 16,-6 0 0-16</inkml:trace>
  <inkml:trace contextRef="#ctx0" brushRef="#br0" timeOffset="345.9244">11878 11070 25 0,'-6'-26'12'0,"0"23"-5"16,6 3 21-16,-6-5-26 0,0 2 0 15,-8 3 1-15,5 0 1 16,-3 0-5-16,3 0 0 16,-6 8 2-16,3 0 1 15,6 13-1-15,0-5 0 16,3 13-1-16,0-5 1 15,0 16-1-15,0-9 1 16,0 17-1-16,0-8 0 16,0 13-1-16,0-11 1 15,3 11-1-15,0-11 0 16,0 14-2-16,0-17 1 0,0 4-3 16,0-9 1-16,0-7-4 15,0-6 0-15,-3-11-2 16,0-2 1-16</inkml:trace>
  <inkml:trace contextRef="#ctx0" brushRef="#br0" timeOffset="1096.4158">11563 11396 18 0,'-9'-14'9'0,"12"4"-6"15,-3 10 14-15,6-6-15 16,-3 1 0-16,6 3 2 15,0-1 0-15,5 0-4 16,-2 3 0-16,12-2 3 16,-6-1 0-16,12-2-2 15,-6-1 1-15,8 1-1 0,-5 2 0 16,3-4-1-16,-6-1 1 16,2 0-1-16,1 0 0 15,0 0 0-15,-6 2 0 16,-3-9 0-16,-3 4 0 15,-3-2 1-15,-4 2 0 16,-5-2 0-16,0 2 0 16,-9 1 1-16,1 2 0 15,-7 5-1-15,3 1 1 16,-6-1-1-16,3 0 1 0,3 14-2 16,0-1 1-16,3 12-1 15,0-6 0-15,3-1-1 16,3-1 1-16,6 4-1 15,-3-5 1-15,9 3-1 16,-3-3 1-16,9 1-2 16,-3-4 1-16,8 1-3 15,-5-3 0-15,6-3-2 16,-6-2 1-16,3-6-3 16,-6 0 1-16,3-7 0 15,-4 2 0-15,1-3 2 16,-3 3 1-16,-3-7 2 15,0 1 1-15,-3 6 3 16,0 3 1-16,-6 5 1 16,0 0 0-16,0 8 0 15,0-3 1-15,-3 11-2 0,0-5 1 16,0 5-3-16,3-3 1 16,3 3-1-16,-3-3 0 15,0 0-1-15,0-2 1 16,3-3-1-16,0-3 1 15,-3-2 1-15,0-1 1 16,0-7-1-16,0 0 1 16,6-11 0-16,-3 3 0 15,3-3 0-15,0 2 0 16,3-4-2-16,0 5 0 16,3 0-2-16,0 2 1 0,2 8-6 15,-2 1 1-15,6-1-5 16,0 0 0-16</inkml:trace>
  <inkml:trace contextRef="#ctx0" brushRef="#br0" timeOffset="1472.9704">12554 11057 20 0,'0'5'10'0,"3"-2"-5"0,-3-3 12 16,3 8-15-16,0-3 1 16,0 16 2-16,0-5 0 15,3 16-7-15,0-6 1 16,0 3 3-16,0-5 1 16,-3 5-4-16,0-7 0 15,2 7-4-15,-2-8 1 0,3 0-5 16,0-3 0-16</inkml:trace>
  <inkml:trace contextRef="#ctx0" brushRef="#br0" timeOffset="1938.491">12462 11316 18 0,'0'-2'9'0,"6"-1"-4"16,-6 3 11-16,9-5-15 15,-1-1 1-15,10-4 0 16,-6-1 1-16,12 3-4 0,-6 0 1 16,9-2 1-16,-4 2 1 15,1 3-1-15,-6 2 0 16,6 6-1-16,-6-1 0 15,6 3 0-15,-9-2 0 16,-1 8 0-16,-2-3 0 16,0 7 0-16,-3-4 0 15,3 2 0-15,-3-2 0 16,3-1 0-16,-3 1 0 16,3-6 0-16,0 1 0 15,3-9 0-15,-4 3 0 16,1-8 1-16,-3 3 1 15,-6-22 0 1,0 6 1-16,-9-3-1 16,0 8 1-16,-6 9-2 15,0 1 1-15,-5 9-4 16,2 0 0-16,0 4-8 16,3 1 0-16</inkml:trace>
  <inkml:trace contextRef="#ctx0" brushRef="#br0" timeOffset="2373.7">13453 11015 27 0,'-3'8'13'0,"6"10"-8"15,0-15 18-15,0 21-22 16,0-6 0-16,3 16 0 16,-3-7 0-16,3 7-2 15,-3-7 1-15,3 5-2 16,0-9 0-16,-1 6-5 15,-2-7 0-15,3 1-2 16,0-4 1-16</inkml:trace>
  <inkml:trace contextRef="#ctx0" brushRef="#br0" timeOffset="2567.9251">13369 11205 24 0,'3'0'12'0,"6"-13"-11"0,-6 10 22 16,6 6-23-16,0 0 1 16,6-3-1-16,-3 0 0 15,9-3-2-15,-3 3 0 16,14-8-3-16,-5 3 1 16,15-6-4-16,-12 3 1 15</inkml:trace>
  <inkml:trace contextRef="#ctx0" brushRef="#br0" timeOffset="3274.0819">13753 10964 22 0,'-3'-5'11'0,"3"10"-8"16,0-5 20-16,0 11-20 15,0-3 0-15,0 21 1 16,0-3 0-16,0 11-6 15,0-7 1-15,0 7 3 16,0-8 0-16,0 0-2 16,0-5 0-16,0-6 0 15,0-2 1-15,0-3-1 16,0 0 0-16,3-7 0 16,0-1 0-16,3-8 0 15,0 1 1-15,3-17-1 0,-3 6 1 16,6-11-1-16,-3 6 0 15,3-3 0-15,-3 5 0 16,0 2-1-16,-3 4 1 16,3 5-1-16,-3-1 1 15,3 12-1-15,-3-1 1 16,-1 11-1-16,1-3 1 16,0 3 0-16,-3-3 0 15,6 6-1-15,-3-6 1 16,3 0-1-16,0-2 1 15,3-1-2-15,-3 1 1 0,3-6-1 16,0 0 1-16,6-2 0 16,-6 0 0-16,2-6-1 15,-2 0 1-15,3-10 0 16,-3 0 1-16,0-3-1 16,-3 3 1-16,0-8 1 15,-3 5 1-15,-3 0 1 16,-3 3 0-16,-3-1 0 15,0 4 1-15,-3-3-1 16,0 2 0-16,-6 6-1 16,0-1 0-16,-3 6-1 15,3 0 0-15,0 14-1 16,4-4 0-16,-1 6 0 16,3-3 0-16,9 9-1 15,-3-4 1-15,14 1 0 16,-2-6 0-16,12-3-2 0,-3 1 1 15,6 0-4-15,-6-1 1 16,-1-5-4-16,-2-2 0 16,-3-6-3-16,-3 1 1 15</inkml:trace>
  <inkml:trace contextRef="#ctx0" brushRef="#br0" timeOffset="5495.1215">11194 12263 13 0,'-6'0'6'0,"6"0"2"0,0 0 7 15,0 0-14-15,0 0 1 16,0 8 0-16,0 0 0 15,3 13-3-15,0-5 1 16,0 8 2-16,-3-5 0 0,3 15-1 16,-3-7 0-16,6-4 0 15,-1-4 0-15,1-3-1 16,-3-3 1-16,0 0-1 16,0-2 1-16,3-14-1 15,-3 3 1-15,3-16 0 16,0 3 0-16,3-8 0 15,0 2 1-15,3-4-1 16,-3 4 1-16,3-2-1 16,-3 5 0-16,6 3-1 15,-3 2 1-15,2 6 0 16,-2 0 0-16,-3 10-1 16,0 0 0-16,0 8 0 15,-3-2 1-15,0 0-1 16,0-4 1-16,0 9-1 15,-3-2 0-15,0-6 0 0,0-1 0 16,6-1 0-16,-6-4 0 16,3-7 0-16,0 0 0 15,3-6 0-15,0 1 1 16,2-9-1-16,-2 6 1 16,6-6-1-16,-3 6 1 15,0 0-1-15,-3 2 1 16,3 6-1-16,0 2 1 15,0 9-1-15,-3-1 1 16,3 8-1-16,-4-2 0 16,1 5 0-16,-3-3 1 0,0 3-2 15,0-3 1-15,0-2-1 16,0-3 1-16,0 2-2 16,0 1 0-16,6-3-1 15,-3-3 1-15,6 0 0 16,-3 1 0-16,6-9 0 15,-7 3 0-15,7-13 2 16,-6 2 0-16,3-2 1 16,-3 2 0-16,3-5 0 15,-3 3 1-15,-3-5-1 16,0 4 1-16,-3-1-1 16,-3 1 1-16,-3 1 0 15,0 2 0-15,-3-2-1 16,0 5 1-16,-3 0-1 15,0 3 0-15,-3 8 0 16,0-1 0-16,-3 9-1 0,0 2 0 16,3 6 0-16,3-3 0 15,0 5 0-15,3-5 0 16,6 5 0-16,0-3 0 16,3 1 0-16,0-3 0 15,9 0 0-15,-3-3 0 16,6-8-1-16,-3 0 1 15,8 1-2-15,-5-4 0 16,6-7-2-16,-6 0 1 16,6-6-2-16,-6 3 0 15,5-16-2 1,-5 6 0-16,-3-6 2 16,-3 3 1-16,-3 2 2 15,-3 4 0-15,0-1 3 16,-3 5 0-16,0 3 2 15,0 3 1-15,-3 5 0 16,0 0 1-16,0 10-1 16,0-2 1-16,0 8-1 15,0-5 0-15,0 5-2 16,0-3 1-16,0 3-2 16,0-3 1-16,0 6-2 15,0-6 1-15,3-8-1 16,0 0 1-16,3-10-1 15,-3 0 0-15,3-1 0 16,0 1 0-16,3-11 0 16,0 3 0-16,2-5 0 0,-2 2 1 15,9 0-1-15,-3 3 0 16,3 2 1-16,-6 3 0 16,3 5 0-16,-3 3 0 15,0 8 0-15,-4-2 0 16,1 10 0-16,-3-3 0 15,0 3-1-15,0-3 1 16,3 8-1-16,-3-5 1 16,6-3-1-16,-3-2 0 15,0-6 0-15,0-2 1 0,0-11-2 16,0 2 1-16,3-7 0 16,-3 3 0-16,2-12 0 15,-2 7 0-15,3-7-1 16,-3 7 1-16,3 1 0 15,-3 4 0-15,3 2 0 16,-3 2 1-16,0 9 0 16,-3 0 0-16,3 10 1 15,-3-2 0-15,0 4 0 16,0-1 0-16,0 7-2 16,-4-5 1-16,4 0-2 15,-3-3 0-15,3-3-5 16,0 1 0-16,0-3-4 15,0-3 1-15,3 3-3 16,-3-3 0-16</inkml:trace>
  <inkml:trace contextRef="#ctx0" brushRef="#br0" timeOffset="5810.823">12602 12472 20 0,'17'22'10'0,"-5"-25"-9"0,-12 3 15 16,12-3-16-16,-3 1 1 15,6-1 2-15,-3 0 0 16,6-7-3-16,-6 2 0 16,3-3 3-16,-4 3 0 15,1-2 1-15,-3 2 0 16,-3-8 0-16,0 5 0 0,-9-7 0 16,0 5 0-16,-9-3 0 15,3 3 1-15,-2 2-2 16,-1 3 0-16,-6 8-2 15,0 0 0-15,-3 13-2 16,3-2 0-16,-3 5-4 16,6-3 1-16,4 3-4 15,2-3 1-15,6 0-5 16,0-2 1-16,15-1 0 16,-1-2 1-16</inkml:trace>
  <inkml:trace contextRef="#ctx0" brushRef="#br0" timeOffset="6471.8777">12822 12372 24 0,'0'13'12'0,"0"3"-12"0,0-13 24 16,0 13-22-16,0-6 1 15,0 3 0-15,0-2 1 16,0 2-6-16,0-2 1 16,0-3 3-16,0 0 1 15,0-3-2-15,0-2 1 16,3-11-1-16,0 2 1 16,3-7-1-16,0 3 0 0,3-6 0 15,-3 2 0-15,5-1-1 16,-2 1 1-16,3-2-2 15,-3 3 1-15,3 0-1 16,-3 2 1-16,3 1-1 16,-3 2 0-16,0 3 0 15,0 2 0-15,0 6 0 16,-3-1 1-16,0 9-1 16,0-3 0-16,2 2 0 15,-2-2 1-15,3 5 0 16,0-2 0-16,6 0 0 15,-3-3 0-15,6-6 0 16,-3 1 0-16,3-6 0 16,-3 1 0-16,5-6-1 15,-5 0 1-15,0-3 0 0,-3 3 0 16,-3-2 0-16,0 2 0 16,-3 2 0-16,0 1 1 15,-6 5 0-15,0 0 1 16,0 3-1-16,0-1 0 15,-3 9 0-15,0 0 1 16,3 10-1-16,0-5 1 16,-3 21-1-16,0-8 1 15,-3 13-1-15,0-5 0 16,-6 5-2-16,3-10 0 16,-9 13-4-16,6-10 1 15,-8 2-7-15,8-8 1 0,-3 2-1 16,3-7 0-16</inkml:trace>
  <inkml:trace contextRef="#ctx0" brushRef="#br0" timeOffset="7058.5772">13637 12171 21 0,'-6'-8'10'0,"12"8"-6"16,-6 0 19-16,0 3-21 15,0-1 1-15,-3 17 0 16,0-6 1-16,3 21-5 15,0-7 0-15,-3 20 3 16,3-12 0-16,3 2-2 16,0-8 1-16,0 0-4 15,0-8 1-15,3 0-5 16,0-2 1-16,3-11-3 0,-3 0 0 16</inkml:trace>
  <inkml:trace contextRef="#ctx0" brushRef="#br0" timeOffset="7372.5579">13759 12430 17 0,'6'-3'8'0,"6"17"-3"0,-9-12 11 16,9-2-15-16,-3 0 1 16,6 3 0-16,-3 0 0 15,6-9-2-15,-3 1 0 0,2-6 2 16,-2 4 0-16,0-7 0 15,-3 4 1-15,-3-6 0 16,-3 3 0-16,-6-3 1 16,0 3 0-16,-9-3-1 15,3 2 1-15,-12 4-2 16,3-1 1-16,-5 11-2 16,5 0 0-16,-3 13-2 15,3-5 0-15,3 8-3 16,3-2 1-16,3-1-6 15,3-3 1-15,9 1-3 16,0-3 1-16</inkml:trace>
  <inkml:trace contextRef="#ctx0" brushRef="#br0" timeOffset="8108.6612">14203 12343 24 0,'-6'-5'12'0,"0"-1"-5"0,6 6 19 16,-3-2-23-16,0-1 0 16,-6 0 3-16,3 1 0 15,-6 4-8-15,0 1 1 0,-6 5 3 16,4-3 1-16,-7 8-2 15,6-2 0-15,3 0-2 16,3-4 0-16,6 4-1 16,0 0 1-16,6 12-3 15,0-4 0-15,9-8-2 16,0-3 1-16,9 2-2 16,-3-2 0-16,5-8-1 15,-5 0 1-15,9-8 1 16,-6 3 1-16,3-6 1 15,-6 3 0-15,2-2 3 16,-5 2 0-16,0-8 3 16,-3 3 1-16,-3-1 2 15,-3 4 1-15,-3-3 2 16,-3 2 0-16,-6 3-1 0,3 3 1 16,-9 5-3-1,3 0 1-15,-6 8-3 0,3-3 0 16,0 8-2-16,4-2 0 15,-1 2-1-15,3-2 0 16,3 2-1-16,0-3 0 16,9 6-1-16,-3-2 0 15,6-1-2-15,-1-3 1 16,7 1-1-16,-3-3 1 16,3-11-1-16,-3 1 1 31,3-22 2-31,-3 5 0 0,-3 1 3 15,0 2 0-15,-3 5 0 16,0 3 1-16,0 8-1 16,0 0 1-16,2 3-1 15,-5 0 0-15,3 15-3 16,0-5 1-16,3 3-3 16,-3-2 0-16,9-4-2 15,-3 1 0-15,3-6-3 16,-3 0 1-16,3-10-1 15,-3 0 0-15</inkml:trace>
  <inkml:trace contextRef="#ctx0" brushRef="#br0" timeOffset="8333.5655">14578 12195 22 0,'6'-24'11'0,"-9"13"-5"15,3 11 23-15,0 0-26 0,0 0 0 16,3 3 1-16,0 0 1 15,0 10-6-15,-3-3 0 16,0 14 4-16,0-5 0 16,3 15-2-16,-3-5 1 15,9 6-4-15,-3-9 1 16,0 0-4-16,0-4 0 16,3 7-4-16,-3-8 1 15,-1-3-3-15,-2-4 0 16</inkml:trace>
  <inkml:trace contextRef="#ctx0" brushRef="#br0" timeOffset="8651.347">14504 12390 14 0,'-24'-21'7'0,"9"16"3"16,12 2 9-16,0 3-17 15,3 0 0-15,0 0 4 16,0 0 0-16,6-2-7 15,-3-1 1-15,12 0 3 16,-3 1 1-16,8-4-2 16,-5 4 1-16,6-3-3 15,-3-1 1-15,0 1-1 16,-3 2 0-16,3 1 0 16,-6-1 0-16,2 3 0 15,-2 0 0-15,3 5 0 0,-3-2 0 16,0 8 0-16,-3-1 0 15,0 6-1-15,-3-5 0 16,3 7-2-16,-3-5 0 16,0 6-3-16,-3-3 1 15,3-3-5-15,-3-2 1 16</inkml:trace>
  <inkml:trace contextRef="#ctx0" brushRef="#br0" timeOffset="8844.809">14679 12211 23 0,'-3'-14'11'0,"6"12"-6"16,-3 2 18-16,3 2-22 16,-3-2 1-16,3 8-4 15,0-2 1-15,3 1-7 16,0 1 1-16</inkml:trace>
  <inkml:trace contextRef="#ctx0" brushRef="#br0" timeOffset="9488.7374">14876 12353 17 0,'-3'8'8'0,"3"6"1"16,0-12 6-16,3 3-13 16,0 1 1-16,0 4 1 15,0-2 0-15,2 3-5 16,1-3 1-16,9-8 3 16,-3 0 0-16,9 0-1 15,-6 0 1-15,6-11-2 16,-3 3 1-16,-3-5 0 0,-4 2 0 15,-2-4 0-15,0 1 0 16,-12-4 0-16,0 2 1 16,-9 0-1-16,4 6 0 15,-16-1-1-15,6 3 1 16,-6 8-2-16,6 0 1 16,-3 8-2-16,3-3 0 15,7 11-4-15,-1-5 1 16,9-1-6-16,0 1 0 15,6-1-2-15,0-2 1 16</inkml:trace>
  <inkml:trace contextRef="#ctx0" brushRef="#br0" timeOffset="9879.8609">15114 12279 22 0,'3'6'11'0,"0"9"-7"16,-3-12 18-16,3 8-18 16,-3-3 0-16,0 8 1 15,0-3 0-15,0 5-7 16,0-2 0-16,0 5 5 16,0-5 0-16,0-3-2 15,0-2 0-15,3-3-1 16,0 0 1-16,6-16-1 15,-3 3 1-15,5-9-1 0,-2 4 1 16,6-11 0-16,-3 5 0 16,6-5 0-16,-3 5 1 15,3 3 0-15,-6 2 1 16,0 3 0-16,-4 3 0 16,4 10 0-16,-3-2 0 15,0 10-1-15,0-3 0 16,0 4-3-16,0-4 0 15,-3 6-7-15,0-3 1 16,3-2-7-16,-3-3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37:02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13307 12594 6 0,'-3'-2'3'0,"0"4"0"0,3-2 4 16,0 0-6-16,0 0 0 16,0 0 2-16,0 0 1 0,-3 0-4 15,3 0 1-15,0 0 2 16,0 0 0-16,0 0 0 16,0 0 1-16,-3 0-2 15,3 0 1-15,0 0-2 16,0 0 1-16,0-2-2 15,0 2 1 1,0 2-1-16,0 1 1 16,0-3-1-16,0 0 0 0,0 0 0 15,0 0 0-15,0 0 0 16,0 0 0-16,0 0 0 16,0 0 1-16,3-5-1 15,-3 5 0-15,0 0 0 16,0 0 0-16,6-8 0 15,-3 2 1-15,3 1-1 16,-3 2 0-16,3 1 0 16,-3-1 1-16,6-5-1 15,-3 0 1-15,3-2-1 0,0 4 1 16,2-7-1-16,1 3 1 16,3-4-1-16,-3 4 0 15,0 2 0-15,0 0 1 16,0-3-1-16,0 3 1 15,0 0 0-15,0 3 0 16,11-8 0 0,-5 2 1-16,12-7-1 0,-9 4 1 15,6-1-1-15,-6 1 0 16,-1 1-1-16,-2 3 1 16,-3-4-1-16,-3 4 0 15,0 2 0-15,-3 3 0 16,0-6 0-16,0 6 0 15,-3 2 0-15,0 0 1 16,-6 3-2-16,0 0 1 16,0 0-3-16,0 0 1 15,0-5-4-15,0 5 0 0,0-8-3 16,0 3 0-16</inkml:trace>
  <inkml:trace contextRef="#ctx0" brushRef="#br0" timeOffset="658.8697">13325 12547 14 0,'-9'10'7'0,"9"-10"-4"16,0 0 9-16,3-5-11 15,-3 0 0-15,3-3 1 16,-3 8 1-16,0 0-4 16,0 0 1-16,9-3 2 15,-3 0 0-15,6 9-1 16,0-1 1-16,5 0-1 16,-2-2 0-16,9 2 0 15,-6 0 0-15,15 6 0 16,-7-3 0-16,10 5 0 15,-6-5 1-15,3 3-1 16,-6-3 0-16,2 2 0 16,-5-2 0-16,-6 3 0 0,-3-3 0 15,0 0-1-15,-3-3 0 16,-3 0-2-16,-1 0 0 16,-2-2-4-16,-3 0 0 15,-3-11-2-15,0 0 0 16</inkml:trace>
  <inkml:trace contextRef="#ctx0" brushRef="#br0" timeOffset="1501.7238">14146 12107 17 0,'-3'3'8'16,"0"26"-4"-16,3-24 14 0,0 9-18 15,0-4 1-15,-3 19 0 16,0-8 0-16,0 14-2 15,0-9 1-15,1 11 0 16,-1-8 1-16,0-2-2 16,0-6 1-16,3-2-4 15,0-6 1-15,3 0-3 16,-3-2 0-16</inkml:trace>
  <inkml:trace contextRef="#ctx0" brushRef="#br0" timeOffset="1980.9551">14158 12128 12 0,'0'-13'6'0,"12"0"1"16,-9 10 7-16,0-5-13 16,0 3 1-16,3 13 0 15,-3 0 0-15,3 8-2 16,-3-3 0-16,3 14 2 15,-3-6 0-15,3 11-1 16,0-6 1-16,0 6-1 16,0-6 0-16,3-2-1 15,-3-5 1-15,3-4-1 16,-1-1 0-16,1 1 0 0,-3-4 1 16,6-14-1-16,-3 1 1 15,3-14-1-15,-3 3 1 16,3-8-1-16,0 5 1 15,0-21 0-15,-3 10 0 16,3-5 0-16,-4 6 1 16,4 2-1-16,-3 6 0 15,0 2 0-15,-3 2 0 16,0 1-1-16,0 3 1 16,3 15-1-16,0 0 1 15,0 11-1-15,-3-3 1 0,0 11 0 16,0-3 0-16,0 6-1 15,0-6 0-15,0 3-3 16,0-6 0-16,3 3-6 16,-4-7 0-16,16-6 0 15,-6-3 0-15</inkml:trace>
  <inkml:trace contextRef="#ctx0" brushRef="#br0" timeOffset="2881.5114">14623 12332 12 0,'-9'3'6'0,"12"-3"-3"16,-3 0 9-16,3 0-11 0,-3 0 0 15,6 0 1-15,0 0 1 16,2-3-3-16,-2 1 0 15,3-6 2-15,0 2 1 16,3-4-1-16,-3-1 0 16,3-5-1-16,-3 6 1 15,0-9-1-15,0 3 1 16,-3-2 0-16,0 5 0 16,-3-1 0-16,0 4 0 15,-6-3 0-15,0 2 1 16,-3 3-1-16,0 3 0 0,-3 10-2 15,3 0 1-15,-6 6-1 16,3-3 1-16,0 8-2 16,3-6 1-16,0 9-1 15,0-3 1-15,3 5-1 16,0-5 1-16,3 8-1 16,0-9 1-16,6 4 0 15,0-6 0-15,3-2 0 16,-3-1 1-16,6-2-2 15,-3-2 1-15,6-6-2 16,-3 0 0-16,6-6-2 16,-3 1 1-16,2-6-3 15,-2 3 0-15,3-7-2 16,-6 1 1-16,0-2 1 16,0 1 0-16</inkml:trace>
  <inkml:trace contextRef="#ctx0" brushRef="#br0" timeOffset="3467.4197">14905 12163 13 0,'-6'3'6'0,"3"-1"-2"0,3-2 12 16,0 3-15-16,0-1 1 15,0 12 0-15,0-4 1 16,0 1-4-16,0-3 1 16,0 10 2-16,0-4 0 15,0 1-2-15,0-1 1 16,0-4-1-16,0 1 1 0,0-3-1 15,0-3 1-15,6-2 0 16,-3-3 0-16,6-6-1 16,-3 4 1-16,0-6 0 15,0-3 0-15,6 3-1 16,-3 0 1-16,0 3-1 16,0 0 1-16,0 0-1 15,-3 2 0-15,3 0 0 16,-3 3 0-16,0 0-1 15,0 0 1-15,-1 8 0 16,-2-3 0-16,3 6 0 16,-3-3 1-16,0 3-1 15,0-4 0-15,3-1 0 16,0-1 0-16,0-2 0 16,0-1 0-16,0-2 1 15,0 0 0-15,3-5 0 0,-3 0 0 16,0-3 0-16,0 3 0 15,0-6 0-15,0 6 0 16,0-3-1-16,0 2 1 16,0 1-1-16,-3 0 1 15,0 5 0-15,0 0 0 16,0 0-1-16,0 0 1 16,-1 5-1-16,1 0 0 15,0 3 0-15,0 0 0 16,0 0-3-16,0 3 1 15,0-6-3-15,0 0 1 0,3 1-3 16,-3-1 1-16,0 0-3 16,0-2 1-16</inkml:trace>
  <inkml:trace contextRef="#ctx0" brushRef="#br0" timeOffset="3796.5987">15245 12338 10 0,'6'5'5'0,"3"-5"-2"16,-9 0 6-16,9 0-7 16,-4 0 1-16,7-5 3 15,-3 2 0-15,6-5-7 16,-3 3 0-16,3-6 4 16,-3 3 1-16,0-2-1 15,-3-1 0-15,0-2-1 0,0 2 1 16,-9-2 0-16,0 2 1 15,-6 1-1-15,3 2 1 16,-9 0-2-16,3 0 1 16,-6 11-2-16,3-1 0 15,-6 9-1-15,6-3 0 16,-9 10-2-16,7-2 1 16,-1 5-3-16,3-2 1 15,0-3-5-15,6-3 1 16,6-2-3-16,0-4 1 15</inkml:trace>
  <inkml:trace contextRef="#ctx0" brushRef="#br0" timeOffset="5027.8121">15465 12242 10 0,'0'6'5'0,"3"-1"0"0,-3-5 3 0,3 3-6 15,0-1 0-15,0 6 1 16,0-3 0-16,-3 1-4 16,0-1 1-16,3 0 3 15,-3 3 0-15,3-5-1 16,0-1 1-16,-3-2 0 15,0 0 0-15,6-5 0 16,0-3 0-16,3-2 0 16,0 2 0-16,2-8-1 15,-2 3 0-15,0-1-1 16,-3 4 0-16,3 2-1 16,-3 3 0-16,0-1 0 15,0 4 0-15,0 4-2 16,-3 1 1-1,0 10-2-15,0-2 1 16,0-1-1-16,0-2 0 16,3 0-1-16,-3 0 0 15,3-3 0-15,-3 1 1 16,3-6 1-16,0 0 1 16,0-3 0-16,0 0 1 15,0-2 1-15,2 0 0 16,1 2 0-16,-3 1 0 15,0-4 0-15,0 4 0 16,-3-1 0-16,-3 3 0 16,6-5-1-16,-3 2 0 0,3 8 0 15,-3 1 1-15,0-1-1 16,0 0 0-16,0 3 0 16,0 0 1-16,0 0-1 15,0 0 0-15,0 3 0 16,0-6 0-16,3 0 0 15,-3-2 0-15,0-3 0 16,0 0 0-16,3-3 0 16,-3 0 0-16,3-4 0 15,-3-1 1-15,3 2-1 16,-3 1 0-16,3 0 0 16,-4-1 1-16,4-4-2 15,-3 2 1-15,0-5 0 16,0 2 0-16,0 1 0 15,0 2 0-15,0 0 0 0,0 2 0 16,-3 1 0-16,0 5 1 16,0 0-1-16,0 0 1 15,0-5-1-15,0-1 1 16,0 6-1-16,0 0 0 16,0 0 0-16,0 0 0 15,-3 6 0-15,3-4 0 16,-3 9 0-16,3 0 1 15,-3-1-1-15,0 1 0 16,0 10 0-16,0-5 1 16,-3 18-1-16,1-10 0 15,-4 10 0-15,3-7 0 0,-6 10-2 16,3-8 1-16,-3 11-5 16,3-11 0-16,3 0-1 15,3-8 1-15</inkml:trace>
  <inkml:trace contextRef="#ctx0" brushRef="#br0" timeOffset="6989.9235">16159 12142 14 0,'-6'-3'7'0,"0"30"-3"16,6-22 11-16,-3 11-14 16,0-3 0-16,-3 8 1 15,0-2 0-15,0 10-3 16,0-5 1-16,0 5 1 15,0-6 1-15,0 1-2 16,3-5 0-16,0 2-2 16,0-5 1-16,3-6-3 15,0-2 1-15,0-2-3 16,0-1 0-16</inkml:trace>
  <inkml:trace contextRef="#ctx0" brushRef="#br0" timeOffset="7250.6039">16176 12158 15 0,'3'-11'7'0,"3"6"-2"0,-6 5 11 16,6 0-15-16,-3 0 0 16,3 8 1-16,0-3 0 15,3 13-2-15,0-2 0 16,0 8 1-16,-3-5 1 15,3 12-1-15,-3-7 0 16,0 13-2-16,0-10 0 16,0-3-2-16,-3-6 0 15,3-2-3-15,-3-3 0 16,0 0-1-16,-1-2 1 16</inkml:trace>
  <inkml:trace contextRef="#ctx0" brushRef="#br0" timeOffset="7475.9439">16164 12332 15 0,'-8'-5'7'0,"5"2"-4"16,3 3 15-16,0-5-17 16,0 5 1-16,0 0 0 15,0 0 1-15,6-3-5 16,-1 1 1-16,4 2 1 15,-3 0 0-15,9 0-4 16,-3 0 1-16,3 2-4 16,-3-2 1-16</inkml:trace>
  <inkml:trace contextRef="#ctx0" brushRef="#br0" timeOffset="8060.894">16498 12293 22 0,'-3'-8'11'0,"0"5"-10"0,3 3 21 16,-3-5-19-16,0 2 0 16,-3 3 1-16,0 0 1 0,-3 3-7 15,3-1 1 1,-6 6 3-16,3 3 1 0,-3 2-3 15,3-2 1-15,1 5-1 16,2-3 1-16,3-3-1 16,0 1 0-16,3 5-1 15,0-3 1-15,3-2 0 16,-3-3 0-16,6-3-1 16,0 0 1-16,2-10-2 15,-2 2 1-15,3-5-2 16,-3 3 0-16,3-6-1 15,-3 1 1-15,6-11-2 16,-3 5 0-16,0-11 0 16,0 9 0-16,3-11 0 15,-3 10 1-15,0-10 1 16,-3 5 0-16,0 0 2 0,-3 6 0 16,-1-1 3-16,1 3 0 15,-3 1 2-15,0 1 0 16,0 1 1-16,0 3 0 15,0 4 0-15,0 1 0 16,-3 8-1-16,3-3 1 16,-2 10-2-16,-1-2 1 15,0 16-2-15,0-3 1 16,0 6-3-16,0-6 1 16,0 11-1-16,0-9 1 15,3 6-3-15,0-5 0 16,3 3-3-16,-3-6 1 0,6-5-5 15,0-3 0-15</inkml:trace>
  <inkml:trace contextRef="#ctx0" brushRef="#br0" timeOffset="8707.2587">16742 12277 18 0,'-3'-3'9'0,"-3"-5"-7"16,6 8 11-16,-3-3-11 0,0 3 0 15,-3-2 1-15,0-1 0 16,-3-2-4-16,0 2 1 15,-3 6 3-15,3 0 1 16,-2 7-2-16,-1-2 1 16,0 13-1-16,3-8 0 15,0 6-1-15,3-6 1 16,3 0-2-16,0-2 0 16,3 0 0-16,0-1 0 15,6-5-1-15,-3 1 1 16,6-4-1-16,-3 1 0 15,6 0-1-15,-3-3 0 0,5-8-1 16,-2 2 0-16,3-9-1 16,-3 1 0-16,0-7-1 15,-3 3 1-15,0-9 0 16,0 3 0-16,-3-5 1 16,0 5 1-16,0 1 2 15,-3 4 0-15,-3-5 2 16,0 6 1-16,0-1 0 15,0 3 1-15,0 3 0 16,0 3 0-16,-3 2-1 16,3 2 0-16,-3 9 0 15,0 0 1-15,0 10-2 16,0-3 1-16,3 20-1 16,0-7 1-16,-3 9-2 15,3-8 1-15,-3 10-3 0,3-7 1 16,0 5-3-16,0-9 0 15,6-1-5-15,0-7 0 16,9 9-1-16,-3-5 1 16</inkml:trace>
  <inkml:trace contextRef="#ctx0" brushRef="#br0" timeOffset="9697.2573">16819 12340 20 0,'-3'0'10'0,"6"0"-9"0,-3 0 19 15,0 0-19-15,0 0 0 16,0 3 0-16,0-1 0 16,3 6-2-16,0-2 1 15,0 4 0-15,0-2 1 16,-3 3-1-16,0-3 1 16,3 2-2-16,0 1 1 15,0-6 0-15,-3-2 0 16,0-3-1-16,0 0 1 15,0 0-1-15,0 0 1 0,3-5 0 16,0-1 1-16,-3-7-1 16,0 2 1-16,3 1 0 15,0-1 0-15,0 1-1 16,0 2 0-16,0 0 0 16,0 3 0-16,3 2-1 15,-3 0 1-15,6 3-1 16,-3 0 1-16,6 3 0 15,-3 0 0-15,3-1-1 16,-1 1 1-16,1-1 0 16,-3-2 0-16,0 0 0 15,0 0 1-15,0-2-1 16,-3-1 0-16,3-2 0 16,-3 2 1-16,0-5-1 15,0 3 1-15,-3-6-1 16,0 3 1-16,0-7-1 0,0 4 1 15,-3 8 0-15,0 1 0 16,-3-4 0-16,0 1 1 16,-3 0-1-16,3 0 0 15,-3 5-1-15,0 0 1 16,0 2-1-16,0 1 1 16,0 5-1-16,0 0 1 15,0 5-1-15,3 0 1 16,-3 3-1-16,0-3 1 15,6 3-1-15,0-5 1 0,3-1-1 16,0 1 0-16,0 2 0 16,0-2 0-16,3 2 0 15,0-2 1-15,3-6-1 16,-3 0 0-16,3 3 0 16,0-3 0-16,3-2-2 15,-3 0 0-15,3-3-3 16,-4 0 0-16,4-6-3 15,-3 1 0-15,3 2-1 16,-3 1 0-16</inkml:trace>
  <inkml:trace contextRef="#ctx0" brushRef="#br0" timeOffset="10117.4584">17176 12269 20 0,'-2'0'10'0,"-1"2"-10"0,3-2 20 16,-3 0-19-16,0 0 1 16,-3 6 1-16,3-4 0 15,-3 4-4-15,3 2 1 16,-3-3 2-16,3 0 0 16,0 0-2-16,0 1 1 15,3-1-1-15,0 0 0 16,3 3 0-16,0-2 1 15,0-1-2-15,0 0 1 16,3 0 0-16,0 1 0 16,0-1 0-16,0 0 0 0,0 1 0 15,-4-1 0-15,4 0 0 16,-3 0 1-16,0-2-1 16,0 0 0-16,0-1 1 15,-3 1 0-15,0 2-2 16,0-2 1-16,-3 5-1 15,0-3 1-15,-3-2-2 16,0-1 1-16,-2 6-2 16,2-2 1-16,-3-6-2 15,3 0 0-15,0 2-4 16,3 1 1-16</inkml:trace>
  <inkml:trace contextRef="#ctx0" brushRef="#br0" timeOffset="10568.1475">17296 12287 12 0,'8'-8'6'0,"-10"6"-1"0,2 2 6 16,0 0-10-16,0 0 1 15,0 0 1-15,0 0 0 16,0 0-4-16,0 0 1 0,-6 0 2 16,0 0 1-16,-3 5-2 15,3 0 1-15,-3 6-1 16,3-6 0-16,0 3 0 16,3-3 0-16,0 1-1 15,0-1 1-15,3 0-1 16,0 1 0-16,6 1 0 15,0-1 0-15,6 2 0 16,-3-3 1-16,3 3-1 16,0 0 1-16,-1-3-1 15,-2 0 1-15,-3 1 0 16,0-1 0-16,-6 8-1 16,0-2 1-16,-6 2-1 15,0-2 0 1,-23-1-7-1,8-2 1-15,-6 0-2 16,6-3 1-16</inkml:trace>
  <inkml:trace contextRef="#ctx0" brushRef="#br0" timeOffset="13330.5772">13721 12242 10 0,'-3'-5'5'0,"6"-11"-2"16,-3 11 4-16,0-3-6 15,0 0 1-15,3-5 1 16,-3 2 1-16,3-2-5 16,-3 2 1-16,3-5 2 15,-3 3 1-15,3-11-2 16,0 6 1-16,3-6-2 16,0 6 1-16,2-6-1 0,-2 5 1 15,6-7-1-15,0 5 0 16,9-9 0-16,-6 7 0 15,9-1 0-15,-3 5 1 16,5-7-1-16,-5 5 1 16,15-8-1-1,-3 7 1-15,5 1-1 16,-8 5 0-16,9-5 0 16,-6 5 0-16,11-7 0 15,-8 4 0-15,15-5 0 16,-13 6 1-16,31-9-1 15,-16 6 1-15,13 0-1 16,-16 5 1-16,22-2-1 16,-19 4 1-16,25-2-1 0,-19 3 0 15,25-3 0-15,-25 3 1 16,27-5-1-16,-20 4 1 16,26 1-1-16,-20 2 1 15,14 1-1-15,-21 2 0 16,25 3 0-16,-22-1 1 15,22 4-1-15,-22-1 0 16,15 0 0-16,-17 1 0 16,17 4 0-16,-20 1 0 15,17 8 0-15,-20-3 1 16,14 5-1-16,-17-3 0 16,8 4 0-16,-14-4 0 0,17 6 0 15,-14-5 1-15,11 5-1 16,-14-6 0-16,11 14 0 15,-14-5 1-15,5 2-1 16,-11-5 0-16,6 10 0 16,-7-7 1-16,7 7-1 15,-12-5 0-15,8 3 0 16,-11-6 0-16,12 9 0 16,-12-6 1-16,11-2-1 15,-11-3 1-15,9 5-1 16,-10-3 1-16,4 6-1 15,-9-5 1-15,3 2 0 16,-7-5 0-16,10 13 0 16,-9-8 0-16,6 8 0 0,-6-8 0 15,-1 6-1-15,-2-9 0 16,3 11 0-16,-3-10 1 16,0 5-1-16,-3-6 0 15,2 11 0-15,-2-8 1 16,0 6-1-16,-6-6 0 15,0 8 0-15,-3-8 1 16,3 8-1-16,-3-2 1 16,-3-1-1-16,-3-5 1 15,-3 11-1-15,0-8 1 16,-3 5-1-16,0-8 0 16,0 11 0-16,0-8 1 0,-6 5-1 15,0-8 0-15,-6 6 0 16,3-6 1-16,-3 2-1 15,3-4 0-15,-9 0 0 16,7-6 1-16,-10 5-1 16,6-4 0-16,-9 4 0 15,6-5 0-15,-8 6 0 16,5-3 0-16,-12 2 0 16,9-5 0-16,-12 6 0 15,10-6 0-15,-10 0 0 16,6-2 0-16,-5 5 0 15,8-3 0-15,-9 0 0 16,9-2 0-16,-8 2 0 16,8-2 0-16,-3 2-1 15,6-5 1-15,-11 2 0 0,8-2 1 16,-12 6-1-16,7-6 0 16,-4 0 0-16,9-3 1 15,-9 3-1-15,10-3 0 16,-16 6 0-16,12-6 0 15,-8 0 0-15,8 0 0 16,-15 6 0-16,12-3 0 16,-17 0-1-16,14-3 1 15,-14 3 0-15,11-3 0 16,-15 3 0-16,13 0 0 16,-13-5-1-16,13 0 1 15,-13 2 0-15,9 0 0 0,-8 3 0 16,11-3 0-16,-11-2 0 15,11 0 0-15,-12-1 0 16,13 1 0-16,-13 5-1 16,10-3 1-16,-13-2 0 15,15 0 0-15,-11-1-1 16,2 1 1-16,1-1-1 16,14 1 1-16,-9-3 0 15,13 0 0-15,-16 3 0 16,15-1 0-16,-17-2 0 15,14 0 0-15,-6 0 0 16,10 0 0-16,-10-2 0 16,3 2 0-16,1 0 0 15,2 0 0-15,0-3 0 16,7 3 0-16,-4-3 0 0,0 1 0 16,0-1 0-16,4 1 0 15,-4-6-1-15,3 2 1 16,3 1 0-16,1 0 0 15,-1-1 0-15,0 1 0 16,0-3-1-16,4 3 1 16,-1 0 0-16,3-1 1 15,0-2-2-15,3 3 1 16,-3 0 0-16,7 0 1 16,-4-3-1-16,3 2 0 0,-6-4 0 15,6 2 0-15,-6-3 0 16,7 3 0-16,-4-5-1 15,6 5 1-15,-6-2 0 16,3 2 0-16,0-6 0 16,3 4 0-16,-2-3 0 15,2 2 0-15,-3 3 0 16,6 0 0-16,0-5 0 16,3 2 0-16,0 1 0 15,3 2 0-15,-3 0-1 16,3 2 1-16,0 1 0 15,0 0 0-15,0-3 0 16,1 3 0-16,-1-3 0 16,0 2 0-16,0-4 0 15,0 2 1-15,0-3-1 16,0 3 0-16,0 0 0 0,0 1 0 16,0-7-1-16,3 6 1 15,-3 0 0-15,3 3 0 16,0-3-3-16,0 3 1 15,0-8-2-15,0 2 0 16,3-5-5-16,0 6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38:38.1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18061 18793 17 0,'-6'0'8'0,"6"0"-7"0,0 0 8 0,0 6-9 16,0-6 1-16,3-6 0 16,0 6 1-16,2 0-2 15,1 0 0-15,0 0 1 16,0 0 0-16,3 0 0 15,0 0 0-15,0-2 0 16,3-4 0-16,3 6 0 16,6 0 0-16,0 0-1 15,5-2 1-15,-2 2-1 16,3 0 1-16,-3 0-1 16,0 2 0-16,2-2 0 15,4 0 0-15,3 0 0 16,0 0 1-16,2 0-1 15,-2 0 1-15,0 6-1 16,0-12 0-16,5 6 0 16,4 0 0-16,-6 6 0 15,-1-6 0-15,-2-6 0 0,0 6 0 16,3 0 0-16,-1 0 0 16,4 0 0-16,0 0 0 15,-4 0-1-15,4-2 1 16,9 2 0-16,-1 0 0 15,-2 2 0-15,0-2 0 16,2 0 0-16,1 0 1 16,0 0-1-16,-1 0 0 15,-5 0 0-15,0 0 0 0,8 6 0 16,-5-6 0-16,2 0 0 16,1 0 0-16,0 0 0 15,2 0 0-15,1 2 0 16,-4-2 0-16,4 0 0 15,0-2 1-15,2-4-1 16,-8 6 0-16,-3 0 0 16,-1 0 0-16,1 0 0 15,0 6 0-15,-1-4 0 16,-2-2 0-16,3 0 0 16,-7 0 0-16,1-2 0 15,0 2 0-15,0 2 0 16,-1-2 1-16,1 0-1 15,-3 0 0-15,-4 0 0 16,4 0 1-16,0 0-1 16,0 0 0-16,2-2 0 0,-2-4 1 15,0 12-1-15,-3-6 0 16,-4-6 0-16,1 6 0 16,6 0 0-16,0 0 0 15,-1 0 0-15,1 0 0 16,-3 0 0-16,-3 6 1 15,0-12-2-15,2 6 1 16,7 0 0-16,-3 6 1 16,2-6-1-16,1 0 0 0,-3 0 0 15,0-6 0-15,2 6 0 16,1 0 1-16,6 0-1 16,-4 0 0-16,-2 0 0 15,3 0 0-15,6 0 0 16,-4 0 1-16,1 0-1 15,-3 0 0-15,-4 0 0 16,4 0 0-16,-3-2 0 16,5 4 1-16,-2-2-1 15,-6 0 0-15,0 0 0 16,-1 6 0-16,-2-6 0 16,0 0 0-16,0-6-1 15,-1 12 1-15,1-4 0 16,0-2 0-16,-3 0 0 15,-3-2 0-15,-1 2 0 16,1 0 1-16,-3 0-1 16,0-6 0-16,-3 6 0 15,3 0 0-15,-4 0-1 0,1 0 1 16,6 0 0-16,-6 0 0 16,0 0 0-16,-3 0 0 15,-3 0 0-15,5 6 0 16,-5-6 0-16,0 0 0 15,3 0 0-15,-3 2 1 16,-3-2-1-16,0 0 0 16,-3 6 0-16,6-6 1 15,-3 0-1-15,0 0 0 16,0 2 0-16,-1-2 0 0,1 0 0 16,0 0 0-16,0-8-1 15,0 14 1-15,0-12 0 16,0 6 0-16,0 0-1 15,0 0 1-15,0 0 0 16,-3 0 1-16,3 0-1 16,3 6 0-16,-6-12-1 15,0 6 1-15,-1 0 0 16,1 0 0-16,-3 0-1 16,0 0 1-16,-3 0-1 15,9 6 1-15,-9-6-4 16,0 0 0-16,-9-14-3 15,-20-15 0-15</inkml:trace>
  <inkml:trace contextRef="#ctx0" brushRef="#br0" timeOffset="14292.5401">18513 15158 12 0,'-6'3'6'0,"3"2"-7"0,3-5 6 15,0 5-5-15,0 0 0 0,0 6 0 16,0 0 0-16,0 2 0 16,0 11 0-16,3 10 0 15,-3 11 0-15,0 3 0 16,0 7 0-16,0 6 0 0,3 0 0 16,0 10 0-16,0 1 0 15,-3 2 0-15,3 3 1 16,0-1-1-16,0 6 1 15,0 6 0-15,3-4 1 16,0-10-1 0,0 1 1-16,0-4-1 15,0 3 0-15,0 0 0 16,0 3 1-16,-1-3-2 16,1-5 1-16,0 0-1 15,0-3 0-15,0-11 0 16,-3-2 0-16,0-3-1 15,0-2 1-15,0-11-1 16,0 0 0-16,-3-13-2 0,0-3 0 16,6-8-1-16,-6-13 0 15</inkml:trace>
  <inkml:trace contextRef="#ctx0" brushRef="#br0" timeOffset="15359.1986">18608 15200 9 0,'-15'0'4'0,"3"-8"-3"16,9 6 7-16,-2-4-7 16,-1 1 0-16,3 0 0 15,0 2 0-15,0 1-2 16,3-1 0-16,3-2 1 15,3-1 0-15,5 1-1 16,7 0 1-16,15-1 0 0,6 1 0 16,2 0 0-16,7-3 0 15,9 0 0-15,5 0 1 16,10-3-1-16,5 4 1 16,3-4-1-16,4 3 0 15,-4-3 0-15,12 1 1 16,1-3-1-16,-4 2 1 15,0-2 0-15,-5 2 0 16,5 1 0-16,0 2 1 0,-6 2-1 16,-5 1 0-16,-1 0-1 15,-2 2 1-15,-1 3-1 16,3-2 0-16,-2 2-1 16,-7 2 1-16,-2-2-1 15,-1 5 1-15,-2 1-1 16,-4-4 1-16,1 1-1 15,-7 0 1-15,1-1 0 16,-3 4 1-16,-7-1-1 16,1-2 0-16,-3-1 0 15,-1 1 1-15,4 0-1 16,-6-1 0-16,-4 1 0 16,1-1 0-16,0 1 0 15,-1 2 0-15,-2-2 0 16,0 2 0-16,0-2 0 15,-4 0 0-15,-5 2 0 16,-3 0 0-16,-3 1 0 16,3 1 1-16,-6-1 0 0,0-1 0 15,-4 0 0-15,-2 3 1 16,0 3-1-16,0 2 1 16,-3 3-1-16,0 2 1 15,-3 1-1-15,0 5 0 16,0 5 0-16,3 5 0 15,-3 6-1-15,0 8 1 16,0-6-1-16,3 3 1 16,-3 5-1-16,3 0 0 0,0 6 0 15,0 2 1-15,0-2 0 16,0 5 0-16,0-3-1 16,0 5 0-16,0 1 0 15,-1-1 0-15,1 4 0 16,0-7 1-16,0 6-2 15,0-2 1-15,-3 2 0 16,3 3 1-16,0-11-1 16,0 3 0-16,0 8-1 15,0-6 1-15,3 1-1 16,-3-3 1-16,0-3-3 16,0-11 1-16,-3-2-3 15,0-8 1-15,-3-2-3 16,-3-9 1-16</inkml:trace>
  <inkml:trace contextRef="#ctx0" brushRef="#br0" timeOffset="16351.3849">18605 17089 12 0,'-6'14'6'0,"6"-14"-8"0,0 0 8 15,6 0-7-15,3 0 1 16,9 0-1-16,3-6 1 15,6 6 0-15,5 0 1 16,1 6-1-16,3-6 0 16,6 2 0-16,5-2 0 15,4 0 0-15,5 0 1 16,4 6-1-16,5-6 1 0,1 2-1 16,2-2 1-16,1 0 0 15,8 0 0-15,6-2 0 16,-8 2 0-16,-1 0-1 15,1-6 1-15,-4 6-1 16,4-2 1-16,2-4 0 16,-6 6 0-16,-2-2-1 15,-1-1 0-15,1 0 1 16,-4-2 0-16,4-3-1 16,-1 6 0-16,-2-4 0 15,-4 4 1-15,1-4-1 16,-1 6 1-16,-2 0-2 15,-1 0 1-15,1 0 0 16,-4 0 0-16,1 0 0 16,-7-2 0-16,-2-4 0 15,0 6 0-15,-1 0 0 16,1 0 0-16,-3 0 0 0,-4-2 1 16,1-1-1-16,-3 0 1 15,-1 1-1-15,1-1 0 16,-3 1 0-16,-3 2 0 15,-4 0 0-15,1 0 0 16,3 0 0-16,0 0 0 16,-1 0 0-16,1 0 0 15,0 0-1-15,-6 0 0 16,-1 0-3-16,-5 0 0 0,0-6-1 16,-9-2 1-16</inkml:trace>
  <inkml:trace contextRef="#ctx0" brushRef="#br0" timeOffset="17025.2388">19299 17436 9 0,'-6'0'4'0,"3"-5"-3"16,3 5 7-16,0 0-7 15,-3 0 0-15,-3 0 2 16,-3 0 0-16,-3 0-2 16,0 2 0-16,-3 1 1 15,-6 5 1-15,1 0-1 16,-1 5 0-16,3 3-1 15,0 0 0-15,0 5-2 16,3-5 1-16,3 5 0 16,6-2 0-16,4 2-1 15,2-5 1-15,5 0-1 16,7-3 0-16,3 3 1 0,3-8 0 16,3 0-1-16,3-3 0 15,3 0 0-15,-4-5 0 16,1-3-1-16,0-4 1 15,0-1-2-15,0-8 0 16,-1 5-1-16,1 1 0 16</inkml:trace>
  <inkml:trace contextRef="#ctx0" brushRef="#br0" timeOffset="18256.5388">19507 17158 16 0,'-3'0'8'0,"3"0"-14"15,0 6 15-15,0-4-9 16,0 14 0-16,0-3 2 16,0 11 0-16,0 5-2 15,0 3 0-15,-3 5 2 16,3 0 0-16,0-3-1 15,0 1 1-15,0-6-2 16,0 0 1-16,3-5-1 16,0-8 0-16,3 5 0 15,0-5 0-15,0 5-1 16,3-13 1-16,0 5 0 0,6-5 0 16,3 0-1-16,-1-5 1 15,7-3-1-15,-3 0 1 16,0 0 0-16,0-8 0 15,0 0-1-15,-4 0 1 16,-2 0 0-16,0-5 0 16,-3-3 0-16,-3 0 0 15,0-5 0-15,-3 5 0 16,-3 0 0-16,-3 0 1 0,0 0-1 16,-3 0 1-16,0 3-1 15,0 0 0-15,-3 2 0 16,-3 3 0-16,0-2 0 15,0 2 1-15,0 8 0 16,0 5 1-16,0-2-1 16,-2-1 1-16,2 9-1 15,3-3 0-15,0 8-1 16,3-3 0-16,0 3-1 16,6 0 0-16,3 5-1 15,3-5 1-15,3 0 0 16,-1-3 0-16,4-5 0 15,0 5 0-15,3-2 0 16,0-3 0-16,3 0-1 16,3-3 1-16,2 0 0 15,1-5 0-15,3-5-1 16,-3 5 1-16,-3 0-1 16,2-5 1-16,1-3 0 0,-3-8 0 15,0 8 0-15,-3-3 1 16,-1-2-1-16,-2 0 1 15,-6-3 0-15,0 5 1 16,-3 1 0-16,0-1 0 16,-3-2 1-16,0 5 0 15,-6 0 0-15,-3-5 0 16,-3 2-1-16,0 6 0 16,0-6 0-16,0 6 0 15,0-3-2-15,0 3 1 0,0 5 0 16,-3 0 1-16,0 0-1 15,0 0 1-15,-2 10-1 16,-1-2 1-16,0 3 0 16,3 2 0-16,0 3-1 15,3 0 0-15,0 0-1 16,3 0 1-16,0-3-1 16,3 3 0-16,3 0 0 15,3-6 0-15,3-2 0 16,0 0 0-16,3-5 0 15,3-3 0-15,-1 5 0 16,1-10 1-16,0 2-1 16,0-2 1-16,0-6 0 15,-3 1 0-15,0-6 0 16,0 5 0-16,0-2 0 16,-3 0 0-16,-1 5 1 15,1 0 0-15,-3 0 0 0,0 5 1 16,-3-2-1-16,3 5 1 15,0 5 0-15,0-2 0 16,0 10-1-16,3-2 0 16,-3 2-1-16,3 0 1 15,3-2-1-15,-3-3 0 16,0 5-1-16,0-5 0 16,0 0-1-16,-1-3 1 15,1-2-2-15,0 2 1 0,0-2-2 16,3-3 1-16,0 0-2 15,0-8 1-15</inkml:trace>
  <inkml:trace contextRef="#ctx0" brushRef="#br0" timeOffset="18676.5424">20543 17378 12 0,'0'10'6'0,"0"22"-7"15,0-29 12-15,0 10-10 16,0-5 1-16,3 5-1 16,-3-2 1-16,3-3-3 15,-3 0 0-15,3-3 1 16,-3-5 1-16,3 5-2 16,0-2 1-16,3-3-1 15,3-8 0-15,3 3 0 16,0-6 0-16,2-5 0 0,1 0 1 15,0-2-1-15,0 2 1 16,-3 0 0-16,0 8 0 16,-3-5 1-16,0 5 0 15,0 5 1-15,0 3 0 16,-3 3 0-16,3 5 1 16,-1 5-1-16,1 0 1 15,-3 3-2-15,0 3 1 16,0-6-1-16,0 3 0 0,0 0-2 15,0-3 1-15,0 0-2 16,0-5 0-16,3 0-3 16,0-5 1-16,0 2-2 15,0-5 1-15</inkml:trace>
  <inkml:trace contextRef="#ctx0" brushRef="#br0" timeOffset="19577.5873">21266 17301 16 0,'-3'8'8'0,"6"-16"-12"15,-3 13 16-15,0-2-12 16,-3 5 1-16,0 5 1 16,0 0 1-16,0 3-3 15,3 0 1-15,-3 0 1 16,3 5 1-16,0 0-2 15,3-2 1-15,0-3-2 0,0 2 1 16,3-7-2-16,0 2 0 16,0-2 0-16,0-3 0 15,3-3-1-15,0-5 1 16,3 0 0-16,0-5 1 16,0-3-1-16,0 0 1 15,-3 0-1-15,0-3 1 16,-1 1 0-16,1-1 0 15,-3-2 0-15,0 5 0 0,0 0 0 16,0 5 1-16,-3-2-1 16,0 2 0-1,-3 3 1 1,3 0 0-16,3 3 0 16,-3-3 0-16,3 8 0 15,0 0 0-15,0 0-1 16,0 8 1-16,3-3-1 15,0 0 1-15,0-2-1 16,-3 5 0-16,3-11-1 16,-4 3 0-16,-2 0-2 15,3-3 1-15,-3-2-3 16,3-3 1-16,3 0-2 16,0-3 1-16</inkml:trace>
  <inkml:trace contextRef="#ctx0" brushRef="#br0" timeOffset="19923.0034">21638 17322 12 0,'0'0'6'0,"0"0"-4"0,0 3 11 16,0-3-13-16,0 8 0 0,0-3 0 15,0 8 1-15,0-2-1 16,0 5 1-16,3 5-1 16,0 8 1-16,0 0 0 15,0-2 0-15,0 2 0 16,3 5 0-16,-3 1-1 16,0-1 1-16,0-2-2 15,0 5 1-15,-3-6-1 16,0 4 1-16,0-9-2 15,0 1 0-15,0-3-1 16,0-8 0-16,0-3 0 16,0-3 0-16,0-2-1 15,0-8 0-15</inkml:trace>
  <inkml:trace contextRef="#ctx0" brushRef="#br0" timeOffset="20253.7002">21623 17351 12 0,'0'3'6'0,"6"-3"-11"0,0 0 11 15,3-8-6-15,3 5 0 16,0 3 1-16,3 0 1 15,0 3-2-15,0 2 0 16,0-2 2-16,0 2 0 0,-4-2 0 16,1 5 0-16,-3 0 0 15,-3 2 0-15,-3 1 0 16,-3-3 1-16,-3 8-1 16,-3-3 0-16,-3 0-1 15,0-2 0-15,0 5-2 16,1-6 1-16,-1-2-6 15,0-5 1-15</inkml:trace>
  <inkml:trace contextRef="#ctx0" brushRef="#br0" timeOffset="21649.6223">22118 17346 10 0,'-3'8'5'0,"3"0"-1"16,0-8 3-16,0 0-6 15,0 5 1-15,0-2 0 16,0 5 1-16,0 5-4 16,0 3 1-16,0 0 2 0,0 5 0 15,0 0-1-15,0-2 1 16,0-6-2-16,0 3 1 16,0-8-2-16,0 0 1 15,0 2-3-15,0-7 0 16,0 2 0-16,0-5 0 15,3-5 0-15,0-3 1 16,3-5 0-16,2-3 0 0,1-3 1 16,3 1 1-16,0-6 0 15,0 11 0-15,-3 2 0 16,0-2 0-16,0 5 1 16,0 5 0-16,0 6 0 15,0 2 0-15,0 6 1 16,0 5 0-16,-4-3 0 15,-2 8 0-15,6-2 0 16,-3-6 0-16,0 3-1 16,0-3 0-16,0-5-1 15,0 0 0-15,0-3-2 16,0-5 1-16,6-5-1 16,0-3 0-16,0 3 0 15,0-11 1-15,3 5 0 16,-1-5 0-16,1 3 1 15,-3 0 0-15,0-3 0 16,-3 8 1-16,0 0 1 16,0 3 0-16,-3-3-1 0,-3 8 1 15,3 0 0-15,0 8 0 16,0 5 0-16,0 0 0 16,0-2-2-16,-3 5 0 15,6-6 0-15,-4 1 0 16,1 2 0-16,3-2 0 15,-3-3-1-15,0 2 1 16,3-2-1-16,0-5 1 16,0 2-2-16,3-2 1 0,-3-6 0 15,3-2 0-15,0-3 0 16,0-5 1-16,3 2-1 16,-4-5 1-16,1 0 0 15,0-2 1-15,-3 2-1 16,0 0 0-16,-3 3-1 15,0-3 0-15,-3 0 1 16,-3 3 0-16,0 2-1 16,0-2 1-16,-3 5 0 15,-3 5 0-15,0-2 1 16,-3 3 0-16,0 2-1 16,0 2 1-16,0 3 1 15,0-2 0-15,1 5-1 16,-1 0 0-16,3 5 0 15,0-2 0-15,3 2-1 16,0 0 1-16,3-2-1 16,3 7 0-16,6-2 0 15,0-5 0-15,-1 7-1 16,10-7 1-16,-3 2 0 0,0-2 0 16,3-3-1-16,0-3 0 15,0 3-1-15,-3-8 0 16,-1 0-1-16,-2 0 1 15,6-8-2-15,-3 3 1 16,-3-3-1-16,0-3 0 16</inkml:trace>
  <inkml:trace contextRef="#ctx0" brushRef="#br0" timeOffset="22295.7304">22915 17309 14 0,'0'-3'7'0,"-6"40"-12"16,6-34 14-16,0 13-8 16,0 0 1-16,0 2 0 15,0 1 0-15,0-1-3 16,0 1 0-16,0-3 2 16,0-3 0-16,0-5-2 15,0 0 0-15,0 0-1 16,0-3 1-16,0-2 0 15,6-3 0-15,0 0-1 16,3-3 1-16,0-5 1 16,0 0 0-16,-3-2 0 15,3-1 0-15,0-2 0 0,0 2 0 16,0-2 0-16,0 0 0 16,0 2 0-16,0 6 0 15,-4-3 1-15,-2 5 1 16,6-2 0-16,-6 5 0 15,0 8 0-15,0 0 0 16,0 0 0-16,0 0 1 16,0 5-2-16,0-5 1 15,0 0-2-15,0 0 0 16,0 0-1-16,0-3 0 0,3-2-1 16,-3 2 0-16,9-5-1 15,-3-5 1-15,3-3 0 16,-3-3 0-16,9 3 1 15,-7-5 0-15,1 0 1 16,-3 2 0-16,6-2 0 16,-6 10 1-16,0-2 0 15,-3 2 1-15,-3-2 1 16,6 5 0-16,-3 5 0 16,0 3 0-16,-3 3-1 15,3-3 1-15,-3 10-2 16,0-2 1-16,0 0-2 15,0-5 0-15,-3 2-2 16,6 0 0-16,-3-2-2 16,-3-3 0-16,6-8-2 15,2 0 0-15</inkml:trace>
  <inkml:trace contextRef="#ctx0" brushRef="#br0" timeOffset="22715.4783">23403 17428 13 0,'0'13'6'0,"6"6"-9"0,0-14 10 15,-3-2-7-15,0 5 0 16,0-3 0-16,3 0 1 0,0-2-1 16,0 2 0-1,6-5-1 1,0-5 0-16,-3 2 0 15,0-2 0-15,0-3-1 16,0-5 1-16,0 5 0 16,0-3 0-16,-3-2 1 15,-1 0 1-15,-5-3-1 16,0 5 1-16,0-2 0 16,-3 5 0-16,-2 0 0 15,-1 0 0-15,0 3 0 16,-3 2 0-16,-6 6 0 15,3-3 0-15,-3 8-1 16,0 0 0-16,0 0 0 16,3 5 0-16,3-5 0 15,0 5 0-15,1-5-1 16,2 0 1-16,0-5-1 0,3 5 0 16,-3-3-2-16,3-5 0 15</inkml:trace>
  <inkml:trace contextRef="#ctx0" brushRef="#br0" timeOffset="23451.0607">23588 17362 6 0,'9'24'3'0,"-3"-3"0"16,-3-21 2-16,0 8-4 15,0 0 1-15,-3 0 0 16,0-3 0-16,0 3-3 16,3 0 0-16,-3 0 2 15,0 0 0-15,0-8-1 16,0 5 1-16,3-2-2 16,-3-3 0-16,0 0 0 15,6 0 0-15,0-8 0 16,3 0 1-16,0 0-1 15,-1 0 1-15,1 0-1 16,3 3 1-16,-3-3 0 16,3 0 1-16,-3 0 0 15,-3 8 0-15,0-3 1 16,-3 3 0-16,6 3 0 16,-3-3 1-16,-3 8-1 0,6 0 0 15,-3 0-1-15,0-3 1 16,0 3-2-16,0 0 0 15,0 0-2-15,2 0 0 16,1-3-1-16,0-2 1 16,0 2-1-16,0-5 0 15,0-5 0-15,6 2 1 16,-3-5 1-16,0 0 0 16,0-5 0-16,-3 2 1 0,0 1 1 15,-3 7 0-15,2-2 0 16,-8 5 1-16,6-3 0 15,-6 3 1-15,0 0 0 16,3-5 0-16,-3 5 0 16,0 0 1-16,0 0-2 15,0 5 0-15,0 6-1 16,0 2 1-16,0 3-1 16,0 5 1-16,-3 0-1 15,-3-2 0-15,6 10 0 16,0 3 1-16,-8 5-1 15,8 0 0-15,-6 0-1 16,0 2 0-16,0-2-1 16,0 1 1-16,-3-9-2 15,6 0 1-15,-3-11-4 16,0 3 1-16,3-7-2 16,0-6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41:38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19814 6117 19 0,'-9'-8'9'0,"6"-16"-4"0,3 19 10 16,0-3-14-16,0 3 1 15,0 8 0-15,0-1 1 16,0 1-4-16,0-1 0 16,-3 9 4-16,3-3 0 15,-3 13-2-15,0-2 1 16,0 7-2-16,0-5 1 16,0 0-2-16,0-5 1 15,3 0-6-15,0-3 1 0,0 3-4 16,0-5 1-16</inkml:trace>
  <inkml:trace contextRef="#ctx0" brushRef="#br0" timeOffset="269.8249">19805 5900 18 0,'0'24'9'0,"0"-29"-5"16,0 5 13-16,3 0-15 15,-3 0 0-15,3 5 0 16,0 0 0-16,0 1-3 16,0-4 0-16,-3-2 1 15,0 0 1-15,6 3-6 16,0 0 1-16,6-1-3 15,-4 1 1-15</inkml:trace>
  <inkml:trace contextRef="#ctx0" brushRef="#br0" timeOffset="704.8527">19921 6120 21 0,'0'10'10'0,"0"-2"-9"0,0-8 17 16,0 14-17-16,0-4 0 15,0 9 1-15,0-3 0 16,-3-1-3-16,3-4 0 0,0 2 2 15,0-2 0-15,0-3 1 16,0-3 0-16,6-8-1 16,0 3 1-16,9-18-1 15,-3 5 1-15,5-11-1 16,-2 5 1-16,9 6-1 16,-6 3 0-16,3-4-1 15,-3 4 1-15,0 2 0 16,-4 2 0-16,1 12-1 15,-3-1 1-15,0 6-1 16,-3-3 0-16,0 10-1 16,0-5 1-16,-3 6-5 15,-3-6 1-15,6 3-5 16,-3-3 0-16</inkml:trace>
  <inkml:trace contextRef="#ctx0" brushRef="#br0" timeOffset="1350.8029">20713 6133 18 0,'-3'5'9'0,"0"-21"-4"15,3 11 10-15,-3-5-13 16,0 2 0-16,-6 0 3 15,3 2 1-15,-6 1-7 16,3 0 1-16,-3-6 3 16,0 1 0-16,-6 18-1 15,3 0 0-15,-5 7-2 16,5-1 0-16,-3 7-1 16,6-3 1-16,3 6-1 15,0-5 0-15,6 2-1 0,0-5 1 16,9-3 1-16,-3-2 0 15,9-4-1-15,-3 4 0 16,6-8 2-16,-3-1 0 16,6-7 0-16,-4 0 1 15,1-14-2-15,-3 6 1 16,3 0 1-16,-3 2 0 16,-3-5-1-16,0 6 1 15,-3 4-1-15,0 1 0 16,0 0 0-16,-3 2 0 15,3 6-1-15,0 0 0 16,0 4-1-16,0-1 1 0,0 4-1 16,2-2 1-16,-2 3-3 15,0-1 0-15,3 1-5 16,0-3 1-16,12-3-3 16,-3-2 1-16</inkml:trace>
  <inkml:trace contextRef="#ctx0" brushRef="#br0" timeOffset="1905.8159">21588 6085 24 0,'-6'19'12'0,"-9"-27"-11"16,12 5 21-16,-6 1-20 16,0-1 1-16,-9 3 1 15,3 0 0-15,-5 5-6 16,2-2 1-16,0 10 3 15,3-2 0-15,3 2-1 16,3-2 1-16,3 7-2 16,3-2 0-16,3 3 0 15,0-6 1-15,6 3-1 16,0-3 1-16,6-3-2 16,0 4 0-16,6-12-2 15,-3 1 1-15,8-3-3 16,-2 0 0-16,3-8-2 15,-6-3 0-15,6-2-2 0,-6 3 1 16</inkml:trace>
  <inkml:trace contextRef="#ctx0" brushRef="#br0" timeOffset="2671.6212">21722 5948 17 0,'-6'-3'8'0,"3"-10"-3"0,3 13 14 16,0 0-15-16,0 0 1 15,0 0 0-15,0 0 1 16,0 5-8-16,0-2 0 0,0 5 5 16,0-3 0-16,-3 22-2 15,0-4 0-15,0 12-1 16,0-9 1-16,3-2-1 16,0-5 0-16,3 7 0 15,0-5 0-15,6 8-2 16,-3-5 0-16,6-5-1 15,-3-3 0-15,5-3-2 16,-2-5 0-16,6 2-1 16,-3-2 0-16,9-5 1 15,-6-1 0-15,6-2 1 16,-4 0 1-16,7-10 3 16,-9 2 0-16,6-11 2 15,-9 6 0-15,3-3 2 16,-1 3 1-16,-5-13 1 0,-3 7 1 15,-3-2-2-15,-3 5 1 16,-6 0-1-16,3 3 1 16,-6 5-2-16,3 0 0 15,-6 5-2-15,3 1 1 16,-5 2-2-16,2 0 0 16,-6 8-1-16,3-3 0 15,-3 3-1-15,0-3 1 16,9 9-1-16,-3-4 0 15,3 1-1-15,0-1 1 16,6 4 0-16,0-4 0 16,3 3 0-16,0-2 1 15,6-1-1-15,-3-2 1 0,6 0-1 16,-3-2 0-16,3-4 1 16,-3 1 0-16,6-8 0 15,-3-1 0-15,2-4 0 16,-5 2 1-16,0-3-1 15,0 3 1-15,0-5 0 16,-3 3 1-16,0 2-2 16,0 2 1-16,-3 4-1 15,-3 2 0-15,6 2 0 16,-3 1 0-16,3 2-1 16,0 1 1-16,0 4 0 15,0-2 0-15,3 3-2 16,0-3 0-16,5 2-2 15,-2-2 0-15,6-3-3 16,-3 1 0-16,3-6-3 0,-3 0 1 16</inkml:trace>
  <inkml:trace contextRef="#ctx0" brushRef="#br0" timeOffset="3107.1463">22371 6030 22 0,'-3'5'11'0,"-12"0"-11"0,12-5 18 0,-3 0-17 16,3 0 1-16,-3-5 1 15,0 0 0-15,-6 7-4 16,3 1 1-16,-3 0 2 15,3-1 0-15,0 4-1 16,3-4 0-16,3 1-1 16,0 0 1-16,6-1-1 15,-3 1 1-15,9 8-1 16,0-4 1-16,3 7 0 16,0-4 1-16,3-4-1 15,-3-4 1-15,3 9-1 16,-6-3 0-16,6 0-1 15,-4 0 0-15,-5 0 0 16,0 0 1-16,-6 2-1 0,0 1 0 16,-6-1 0-16,0-2 0 15,1 0-2-15,-1-3 0 16,-3-2-3-16,3 0 1 16,0-3-6-16,0 0 1 15</inkml:trace>
  <inkml:trace contextRef="#ctx0" brushRef="#br0" timeOffset="3587.9467">22659 5972 25 0,'-6'0'12'0,"0"13"-12"16,6-10 19-16,-9-3-19 15,9 0 1-15,-8 2 0 16,2-2 1-16,-6 11-2 16,3-3 0-16,0 0 1 15,0-3 0-15,0 3-1 16,3-3 0-16,0-2 0 15,3-3 0-15,0 5 0 16,3 0 1-16,6 9 0 16,0-4 1-16,6 1 0 0,-3-3 1 15,6 5-1-15,-3-2 0 16,0-1-1-16,-4-2 0 16,7 0 0-16,-6 0 0 15,0 3-1-15,-3-4 0 16,0 4 0-16,-3 0 1 15,-3-1-1-15,0 1 1 16,-6 2-1-16,0-2 0 16,-9-3-2-16,3-3 1 15,-11-3-4-15,5 4 0 16,-3-12-6-16,3 6 1 0</inkml:trace>
  <inkml:trace contextRef="#ctx0" brushRef="#br0" timeOffset="10012.41">12381 8588 13 0,'-6'-13'6'0,"0"0"3"16,6 8 6-16,-3-3-12 16,0 2 0-16,-3-2 1 15,0 1 1-15,-5 1-6 16,2 4 1-16,-12-1 3 16,3-2 1-16,-12 10-2 15,9-2 0-15,-5 7-1 16,5-2 0-16,0 13-1 15,3-5 1-15,3 19-2 16,6-9 1-16,0 19-1 16,3-11 1-16,3 14 0 15,0-8 0-15,-3 10 0 0,0-13 0 16,1 11 0-16,-1-11 1 16,-6 16-1-16,3-14 1 15,-3 6-1-15,3-10 0 16,-6 4 0-16,6-10 0 15,-9 3 0-15,6-3 0 16,-6-8 0-16,7-5 1 16,-4-5-1-16,3-3 1 15,0-6-1-15,0-2 1 16,0-7-1-16,0 1 0 16,6 1 0-16,0 0 0 0,3-1-1 15,3 1 1-15,3-3-1 16,0 3 1-16,3 5-1 15,0 0 1-15,3 5-1 16,-3 0 1-16,3 6 0 16,0-3 0-16,3 10 0 15,-3-2 1-15,0 6-1 16,-3-7 1-16,0 20-1 16,-1-9 1-16,1 17-1 15,0-6 1-15,0 10-1 16,-3-10 1-16,3 19-1 15,-3-14 1-15,3 8-1 16,-3-10 1-16,3 13-1 16,0-13 1-16,0-3-1 15,0-8 0-15,3 19 0 0,-3-9 0 16,6-4-1-16,-3-9 1 16,0 1-2-16,0-6 0 15,8-5-4-15,-5-3 1 16,15-21-5-16,-6 0 1 15</inkml:trace>
  <inkml:trace contextRef="#ctx0" brushRef="#br0" timeOffset="12385.135">12866 8435 13 0,'-3'13'6'0,"3"6"-1"16,0-17 4-16,0 12-8 16,0-4 0-16,0 14 0 15,0-8 1-15,0 5-2 16,0-5 0-16,0 2 1 15,0-4 0-15,3 4 0 16,-3-5 0-16,0 3-1 16,0-3 1-16,3-7-1 15,-3-4 1-15,3 6 0 16,-3-2 0-16,3-6 0 0,0 0 1 16,6-14-1-16,-3 4 1 15,6-11-1-15,-3 5 0 16,9-8-1-16,-6 5 1 15,6 1-1-15,-3 5 1 16,2-1-1-16,-2 4 1 16,3 5 0-16,-3-3 0 15,0 5-1 1,-3 3 1-16,0 11 0 16,-3-3 1-16,-3 5-1 15,0-3 0-15,0 6-1 16,-3-3 1-16,-1 3-1 15,1-2 0-15,6-4 0 16,-3-2 0-16,3 0 0 16,-3 0 0-16,6-16 1 15,0 3 0-15,6-11 0 16,-3 3 0-16,0-9 0 16,-3 7 0-16,2-4 0 15,-2 6 0-15,3-8 0 16,-3 5 0-16,3 8 0 0,-3 3 0 15,0 2 0-15,-3 3 1 16,3 5-1-16,-3 0 0 16,0 9 0-16,-1-1 0 15,-2 5-1-15,0-4 0 16,3 4-3-16,-3-5 0 16,3 1-3-16,0-4 1 15,3 1-5-15,0-1 1 16,3 4-1-16,-3-4 0 15</inkml:trace>
  <inkml:trace contextRef="#ctx0" brushRef="#br0" timeOffset="12806.2323">13545 8588 20 0,'9'6'10'0,"9"-6"-8"16,-12 0 19-16,6-3-19 15,-3 0 0-15,9-2 0 16,-4 0 0-16,7-6-3 16,-6 3 1-16,3-2 2 15,-3 2 0-15,0-8-1 16,-3 0 0-16,-3-3 1 16,0 6 0-16,-6-3 0 15,-1 3 1-15,-4-5 0 0,-1 4 0 16,-9 4-1-16,3 2 1 15,-9 3-2-15,6 2 1 16,-9 11-2-16,6-3 1 16,-3 14-1-16,6-3 0 15,4 2 0-15,2-5 0 16,3 11 0-16,0-5 0 16,9 7-1-16,0-7 1 15,8-1-3-15,-2-5 1 16,6 1-3-16,-3-4 1 15,9-5-4-15,-6 1 1 16,14-6-3-16,-5 0 0 16,9-3 1-16,-6 0 0 15</inkml:trace>
  <inkml:trace contextRef="#ctx0" brushRef="#br0" timeOffset="13211.5849">14176 8292 12 0,'-9'-3'6'0,"6"-7"-1"0,3 7 11 15,0-2-14-15,0 5 1 16,0-5 1-16,0-3 0 16,0 16-5-16,0-3 1 15,0 11 3-15,0-3 1 16,3 16-1-16,-3-5 0 15,0 10-2-15,0-7 1 16,-3 10-2-16,3-8 0 16,0 0-2-16,0-3 0 0,3-4-3 15,-3-4 1-15,3-5-5 16,0-2 1-16</inkml:trace>
  <inkml:trace contextRef="#ctx0" brushRef="#br0" timeOffset="13481.7122">13950 8461 21 0,'3'-8'10'0,"6"11"-8"15,-9-3 15-15,21-5-15 16,-6 0 0-16,14-1 1 15,-5 4 0-15,9-4-4 0,-6 4 0 16,2-4 2-16,-5 1 0 16,6 0-2-16,-6 2 0 15,3-2-3-15,-7 0 0 16,7-1-2-16,-6 1 0 16,-3-6-2-16,-3 3 1 15</inkml:trace>
  <inkml:trace contextRef="#ctx0" brushRef="#br0" timeOffset="13871.9273">14396 8210 16 0,'-12'-29'8'0,"10"29"-6"0,2 0 15 15,0 0-15-15,0 0 0 0,0 10 2 16,0-2 0-16,-3 16-4 16,3-5 0-16,-3 18 3 15,3-11 1-15,-3 14-2 16,0-11 1-16,0 8-2 15,0-8 1-15,3 3-2 16,0-8 1-16,0 2-1 16,0-7 0-16,3-3 0 15,0-6 1-15,6-5-1 16,-4-2 0-16,7-11 0 16,-6 0 1-16,3-5 0 15,0 2 0-15,3 1-1 16,-3-3 1-16,6-1-1 15,-3 4 1-15,6 7 0 16,-3 1 1-16,-1 4-1 0,-2 1 0 16,3 2-1-16,-3 0 1 15,0 9-3-15,-3-1 1 16,-3 3-5-16,0-3 1 16,3 3-6-16,0-3 1 15</inkml:trace>
  <inkml:trace contextRef="#ctx0" brushRef="#br0" timeOffset="14697.2344">14828 8461 16 0,'-3'14'8'0,"9"1"-4"15,-3-12 6-15,3 5-8 16,0-3 0-16,3 9 1 16,0-4 0-16,3 1-4 15,-3-3 1-15,5-3 2 16,-2-2 1-16,9-3-2 15,-6 0 1-15,3-8 0 16,-3 2 1-16,0-2-1 16,-3 1 1-16,-6-12-1 0,-1 6 1 15,-7 0 0-15,2 2 0 16,-12-5-1-16,3 3 0 16,-15 2-1-16,3 3 0 15,-3 6-2-15,3-1 1 16,-2 3-1-16,2 0 0 15,0 13-2-15,6-2 0 16,3-1-2-16,0-2 1 16,18 6-5-16,0-4 0 15,18 3 0-15,-6-2 0 16</inkml:trace>
  <inkml:trace contextRef="#ctx0" brushRef="#br0" timeOffset="15373.0136">15325 8483 26 0,'-9'-19'13'0,"-3"3"-15"15,12 11 28-15,-9-6-23 16,3 3 0-16,-6 0 0 15,1 0 1-15,-7 3-5 16,0 3 0-16,0 9 2 16,3-1 1-16,0 12-2 0,3-4 1 15,0-1-1-15,3-3 0 16,4 6-1-16,2-3 1 16,3 6-1-16,0-8 1 15,5-4-1-15,1-1 1 16,6-4-1-16,-3 1 0 15,9-6-1-15,-3 1 1 16,3-6-2-16,0 3 1 16,0-1-2-16,-4 1 1 15,1-11-1-15,-3 5 1 16,3-4-1-16,-3 1 1 0,-3-9-1 16,0 4 1-16,-3 1 0 15,0 2 1-15,-3-13 0 16,0 5 1-16,-3-8 1 15,0 8 1-15,0-5 1 16,0 8 0-16,-3-3 1 16,0 6 1-16,3-1-1 15,0 3 1-15,0 6 0 16,0-1 1-16,0 3-2 16,0 3 1-16,-3 7-1 15,0 1 1-15,0 8-1 16,3-3 0-16,0 18-1 15,0-5 0-15,0 19 0 16,0-11 0-16,6 21-1 16,-3-13 1-16,6 8-1 15,0-8 0-15,3 3-3 0,-3-8 1 16,5 2-5-16,-2-10 1 16,9-3-4-16,-6-5 1 15,6 0-3-15,-6-6 0 16</inkml:trace>
  <inkml:trace contextRef="#ctx0" brushRef="#br0" timeOffset="16574.6595">13143 9956 23 0,'-3'-8'11'0,"-9"-2"-10"16,9 7 20-16,-6-2-20 16,4 0 1-16,-10 2 1 15,3 0 1-15,-6 6-5 16,3 0 0-16,-6 10 3 15,6-3 0-15,-3 12-2 16,4-7 1-16,5 12-1 16,0-3 0-16,6 2-1 15,0-5 1-15,6 0 0 16,-3-2 0-16,9-6-1 0,-3-2 1 16,5-11 0-16,-2 0 0 15,6-8 0-15,-3 0 1 16,6-8-1-16,-3 5 1 15,6-4-1-15,-3 4 1 16,-3-8 0-16,-1 6 0 16,-5-5 0-16,0 2 1 15,-3 3 0-15,0 2 0 16,-3 0-1-16,0 4 1 16,-3 12-1-16,0-3 0 15,0 12-1-15,0-4 0 0,6 11-1 16,-3 1 1-16,3 1-1 15,0-4 1-15,3-3-2 16,0-3 1-16,3-2-3 16,-3-3 0-16,6-8-3 15,-4 0 1-15,4-14-2 16,-3 4 0-16,3-4 1 16,-3 4 0-16,3-11 3 15,-3 5 0-15,0-11 4 16,-3 9 0-16,0-1 3 15,-3 4 1-15,-1-9 1 16,-2 5 1-16,0 9 0 16,0 2 1-16,0 2-2 15,-3 6 1-15,0 0-2 16,0 0 1-16,3 11-2 16,0-3 1-16,-3 16-2 0,0-6 0 15,0 11-1-15,0-5 0 16,3 11-2-16,-3-12 1 15,6-2-3-15,-3-5 0 16,6-2-3-16,0-4 0 16,0-7-2-16,0-3 0 15,3-11-2-15,-3 3 1 16</inkml:trace>
  <inkml:trace contextRef="#ctx0" brushRef="#br0" timeOffset="16799.3595">13527 9948 20 0,'3'-16'10'0,"-3"-7"-7"0,0 17 18 0,0 6-18 16,0 0 0-16,0 0 2 16,0 0 0-16,3 6-6 15,-3-1 1-15,0 8 3 16,0-2 1-16,0 13-3 16,0-6 1-16,0 6-2 15,0-6 0-15,0 12-3 16,0-9 0-16,6-3-3 15,3-2 0-15,-6-3-4 16,0-2 1-16,0-1 0 16,0-2 0-16</inkml:trace>
  <inkml:trace contextRef="#ctx0" brushRef="#br0" timeOffset="17504.8227">13277 10041 17 0,'-15'-5'8'0,"15"2"-4"0,0 3 17 16,0 0-19-16,0 0 0 31,12-5 3-31,-3-3 1 16,15 0-7-16,-6 3 0 15,12-3 4-15,-7 2 1 16,10-2-2-16,-9 3 1 0,15 0-3 15,-10 0 0-15,16-1-1 16,-12 1 1-16,0 2-3 16,-10 1 1-16,1 2-1 15,-6 0 0-15,-3 0-1 16,-3 0 1-16,0 0-1 16,-3 0 0-16,-3 2 1 15,0-2 0-15,-3 6 1 16,0-1 1-16,-3 8 0 15,0-2 1-15,0 5 1 16,0-3 0-16,0 8 0 16,0-5 1-16,0 16 0 15,0-9 0-15,0-4-1 16,0-3 1-16,0 0-1 16,0-6 0-16,0 3 0 15,0-2 0-15,0-6 0 0,0 1 1 16,0-4 0-16,0 1 1 15,0-11-1-15,0 3 1 16,3-9 0-16,-1 4 0 16,4-6-2-16,0 3 1 15,3-6-1-15,0 3 0 16,3-2 0-16,-3 2 1 16,6 0-1-16,-3 3 0 15,3 0-1-15,-3-1 1 16,3 4-3-16,-4 2 1 0,4 0-3 15,-3 0 1-15,3 5-2 16,-3 1 0-16,-3 7 0 16,0-2 0-16,-3 10 1 15,3-3 0-15,-6 6 1 16,0-5 1-16,0 7 0 16,-3-4 1-16,0 4-1 15,0-5 0-15,0 3-3 16,0-2 1-16</inkml:trace>
  <inkml:trace contextRef="#ctx0" brushRef="#br0" timeOffset="17685.7136">13971 9882 29 0,'-9'-10'14'0,"9"2"-15"0,0 8 28 15,0 8-28-15,0-3 1 16,0 0-6-16,0 0 1 16,9 1-1-16,-6-4 1 15</inkml:trace>
  <inkml:trace contextRef="#ctx0" brushRef="#br0" timeOffset="18570.6454">14161 9771 17 0,'6'5'8'0,"-9"11"-2"15,3-13 8-15,6 13-13 16,-3-6 1-16,0 14 0 15,0-3 1-15,0 11-4 16,0-8 1-16,-3 13 2 16,0-8 0-16,0-5-1 15,0-3 0-15,3 3-1 16,-3-6 0-16,3-4 0 16,-3-4 1-16,3-5-1 15,-3-2 0-15,3-8 0 16,-3 5 1-16,6-6-1 0,-3 1 1 15,6-3-1-15,0 0 1 16,9 0-1-16,-6 3 0 16,8 0 1-16,-2 2 0 15,0 3-1-15,-3 0 1 16,0 5-1-16,-3 1 1 16,-9 7 0-16,0-2 1 15,-9 7-1-15,0-5 0 16,-12 3 0-16,6-3 0 15,-6-2-1-15,6 0 1 16,-6-11-4-16,6 0 0 0,-2-6-2 16,2 1 0-16,6-3-4 15,0 0 0-15</inkml:trace>
  <inkml:trace contextRef="#ctx0" brushRef="#br0" timeOffset="18991.6659">14542 10017 20 0,'0'27'10'0,"3"2"-7"15,0-24 14-15,0 6-17 16,0-4 1-16,3 4-1 15,0-3 1-15,3-8-2 0,-3 0 1 16,3 3 0-16,0-3 1 16,3-6-1-16,-3 1 1 15,3-6-1-15,-4 4 0 16,1-7 0-16,0 4 1 16,0-1-1-16,-3 3 1 15,0 3 0-15,0 0 0 16,0 5 0-16,0 0 0 15,0 8 0-15,0-3 1 16,3 8-1-16,-3-2 1 0,3 2-2 16,0-3 1-1,3-2-2-15,-3 0 1 0,2-2-4 16,-2-4 1-16,3-7-3 16,-3 2 0-16,9-5-3 15,-6 0 1-15</inkml:trace>
  <inkml:trace contextRef="#ctx0" brushRef="#br0" timeOffset="19201.0866">14932 9922 17 0,'9'-11'8'0,"-15"-5"-3"15,6 11 14-15,3 0-15 16,0 0 1-16,-3 7 1 16,0 1 0-16,0 2-8 15,0 0 1-15,3 9 5 16,0-4 0-16,0 14-3 15,0-5 1-15,0 10-2 0,-3-6 1 16,6 12-3-16,-3-11 0 16,0-1-3-16,0-4 0 15,3-3-5-15,0-3 0 16</inkml:trace>
  <inkml:trace contextRef="#ctx0" brushRef="#br0" timeOffset="19428.6381">14843 10001 21 0,'-3'-5'10'0,"9"8"-4"0,-6-3 14 0,9 0-17 16,-3 0 0-16,9-3 1 15,-3 3 0-15,5-3-6 16,-2 1 1-16,9-4 0 15,-6 4 1-15,9-4-6 16,-6 1 0-16,8 0-3 16,-5 2 1-16</inkml:trace>
  <inkml:trace contextRef="#ctx0" brushRef="#br0" timeOffset="19921.7648">15194 9991 17 0,'-3'5'8'0,"12"6"-1"0,-6-11 11 16,6 5-16-16,-3-3 0 16,6 4 3-16,3-4 0 0,3-7-6 15,-4 2 0-15,7-10 3 16,-3 3 1-16,0-6-1 16,-3 5 1-16,0 1-2 15,-3 2 0-15,-6-3 1 16,0 3 0-16,-9-5-1 15,3 2 1-15,-9 3-1 16,0 3 1-16,-9 10-1 16,6-2 0-16,-9 2-1 15,6 1 0-15,-3 12 0 16,7-5 1-16,5 11-1 16,0-5 1-16,12 10 0 15,0-3 0-15,8-2 0 16,-2-5 1-16,6-1-3 15,-6-5 1-15,12-2-5 16,-6-3 0-16,9-19-7 0,-7 3 0 16</inkml:trace>
  <inkml:trace contextRef="#ctx0" brushRef="#br0" timeOffset="45654.617">15590 5842 10 0,'-6'5'5'0,"3"-18"-3"16,3 13 5-16,0 0-8 15,0 0 1-15,3 3 0 16,3-6 1-16,3 0 0 0,9 3 0 15,6 0 0-15,11-2 0 16,1 2 1-16,6-3 0 16,8 0-1-16,7-2 1 15,2 0-1-15,7-3 0 16,5 3 0-16,13-3 0 16,-1 0-1-16,3-5 1 15,7 2-1-15,-1 0 1 16,6 1-1-16,-6-3 0 0,4 5 0 15,-1 0 0-15,3 2-1 16,3 1 1-16,-5-3 0 16,-1 0 0-16,3 3 0 15,-6 0 0-15,1-1 0 16,-4 4 0-16,0 2 0 16,3 0 1-16,-5 0-1 15,2 0 0-15,-3 0 0 16,-2 0 1-16,5 0-1 15,-6 0 0-15,1 2-1 16,2 1 1-16,-3 0 0 16,7-1 0-16,-4 1 0 15,0 0 0-15,4-3 0 16,-4 0 0-16,3 0 0 16,-2 0 1-16,-4 0-1 15,3 2 0-15,1 1 0 16,2-3 0-16,-3 0 0 15,-3 0 0-15,-2 5 0 0,5-2 0 16,-2 2 0-16,-4-2 0 16,0 2 0-16,1 0 0 15,-1 3 0-15,3-5 0 16,-2 0 0-16,2-1 0 16,0 1 0-16,-2 0 1 15,8 2-1-15,-6-5 0 16,1 2 0-16,-1-2 0 15,-3 3 0-15,1 2 0 16,-1 1 0-16,-2-4 0 0,-1 4-1 16,3-6 1-16,4 2 0 15,-7 1 0-15,3-3 0 16,1 0 1-16,-1 0-2 16,6 0 1-16,-8 0 0 15,2 0 1-15,4 0-1 16,-7-3 0-16,0 3 0 15,7 0 0-15,-10-2 0 16,1 2 0-16,2 0 0 16,-6 0 1-16,10 2-2 15,-10-2 1-15,1 3 0 16,-10 0 0-16,10-1 0 16,-10 1 0-16,4-1 0 15,-1 1 0-15,-5 0 0 16,-1-1 0-16,-5 1-2 15,-1 0 1-15,-8-3-5 16,0-3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42:27.6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15780 5898 4 0,'15'0'2'0,"12"-24"-1"16,-18 18 3-16,3 4-4 15,6-3 1-15,3 5 0 16,0 0 0-16,5 0-1 0,1 2 0 16,3 3 1-16,3-5 0 15,2 3 0-15,10 0 0 0,-3 5 0 16,8-3 1-16,7-2 0 15,2 2 0-15,7-2 0 0,2-1 1 16,7 4-1-16,-4-1 0 16,7 0-1-16,-4 0 0 15,3-5-1 1,4 3 1 0,-1 0-1-16,3-3 0 0,4 0 0 15,-7 0 1-15,3 0-1 16,4 0 0-16,-4 2 0 15,6-2 1-15,-5 0-1 16,-1 3 0-16,6 0 0 16,-8-3 1-16,5 0-1 15,0-6 1-15,-2 4-1 16,8-1 1-16,-6-2-1 16,4 5 1-16,2-6-1 15,0-1 1-15,6-1-1 16,-5 5 0-16,2 3 0 15,-3-5 0-15,6-1 0 16,1-2 0-16,-1 3 0 16,3-3 0-16,0 6 0 15,0-6 0-15,-2 2 0 0,-25 1 1 16,27 0-1 0,1-1 0-16,-7 4 0 0,0-4 1 15,-6 4-1-15,7-1 0 16,-10 1 0-16,0-4 0 15,1 4 0-15,-4-4 0 16,0 6 0-16,1-2 0 16,-4-1 0-16,-18 0 0 15,25 3 0-15,-4-2 1 16,-5 2-1-16,-19 0 0 16,18 0 0-16,1 0 0 15,-1 0 0-15,-14 0 0 0,14 0-1 16,0 0 1-16,-2 2 0 15,-1-2 1-15,1 3-1 16,-16-3 0-16,16 3 0 16,-4-1 0-16,7-2 0 15,-7 0 1-15,-3 0-1 16,4 0 0-16,-4 0 0 16,-5 0 0-16,8 0 0 15,1-2 0-15,-7-1 0 16,4 0 0-16,2 1 0 15,-5-1 0-15,-10 3-1 16,-5 0 1-16,14-3 0 16,-14 3 0-16,14-2-1 15,-5-1 1-15,-4 0-3 16,1 3 0-16,-6 0-3 16,-4 0 1-16</inkml:trace>
  <inkml:trace contextRef="#ctx0" brushRef="#br0" timeOffset="127090.635">2258 14303 13 0,'-6'8'6'0,"6"3"0"16,0-11 7-16,3 5-12 15,0-2 1-15,3 5 0 0,0-3 1 16,6 0-4-16,-3 1 1 16,6-6 1-16,-1 0 1 15,4-3-1-15,0 0 0 16,6-7 0-16,-6 2 0 16,6-3-1-16,-12 3 1 15,2-10-1 1,1 7 1-16,-6-7 0 15,-6 4 0-15,3-7-1 16,0 3 1-16,-6-3-1 16,0 5 1-16,-6 2-1 15,0 4 1-15,-6-3-1 16,-3 2 1-16,-2 3-1 16,2 3 1-16,0 8-1 15,3-1 0-15,-3 9 0 16,3-3 0-16,0 13 0 15,3-3 0-15,0 9 1 16,6-6 0-16,-3 8 0 16,3-5 0-16,3 10 0 0,0-10 1 15,3 8-1-15,3-6 1 16,-3 1-1-16,3-6 1 16,3-5-2-16,-3-3 1 15,12 6 0-15,-9-6 0 16,6-8-1-16,-3-2 1 15,6-3-1-15,-3 0 0 16,2-8-5-16,-2 3 1 16,6-6-6-16,-6 3 1 15</inkml:trace>
  <inkml:trace contextRef="#ctx0" brushRef="#br0" timeOffset="127269.1825">2678 14356 19 0,'-3'-2'9'0,"3"23"-3"15,0-19 8-15,3 6-14 16,-3-2 0-16,3-4-2 16,0 1 0-16,6 2-3 15,-4 1 0-15</inkml:trace>
  <inkml:trace contextRef="#ctx0" brushRef="#br0" timeOffset="127824.9443">2963 14195 13 0,'-6'-19'6'0,"-5"-2"6"0,8 16 5 16,-9-3-14-16,3 0 0 15,-9 0 3-15,6 3 0 16,-3 5-7-16,3 0 0 16,-3 5 5-16,6-2 0 15,-6 15-2-15,7-5 1 16,-1 14-2-16,3-6 0 0,3 0-1 16,3-5 0-16,6 5-1 15,-3-5 1-15,12-10-1 16,-4-1 0-16,10-5 0 15,-6 0 1-15,9-5-1 16,-6 2 0-16,0-8 0 16,-6 3 1-16,-1-2 1 15,-2 2 0-15,0 0 0 16,-6 3 0-16,-3-1 0 16,0 6 0-16,0 0-1 15,0 0 1-15,3 6-1 16,-3-1 0-16,6 8 0 15,-6-2 0-15,9 23-1 16,-3-5 1-16,0 11 0 16,0-8 0-16,0 13 0 15,-3-11 1-15,0 16-1 0,-3-10 1 16,-3 10 0-16,0-10 1 16,-3 5-1-16,0-11 1 15,-6 9-1-15,-3-9 1 16,-11-13-3-16,8-5 0 15,-9-11-5-15,6 1 0 16,3-9-5-16,3 0 0 16</inkml:trace>
  <inkml:trace contextRef="#ctx0" brushRef="#br0" timeOffset="127990.7943">3279 14586 28 0,'0'14'14'0,"3"2"-22"15,-3-14 20-15,3 6-23 16,0-3 0-16</inkml:trace>
  <inkml:trace contextRef="#ctx0" brushRef="#br0" timeOffset="128485.7401">4690 14060 28 0,'-39'-13'14'0,"12"23"-15"15,24-10 28-15,-12 8-25 16,4-2 0-16,-7 7 2 16,3-3 0-16,-3 12-5 15,6-7 0-15,0 14 3 16,3-7 1-16,6 9-2 16,0-4 1-16,6 7-2 15,0-5 1-15,9 0-1 16,-3-5 0-16,12-5-1 15,-6-3 1-15,12-6-4 16,-7-2 1-16,19-13-3 16,-6 0 1-16,9-3-3 15,-10 2 0-15,4-20-3 0,-6 5 1 16</inkml:trace>
  <inkml:trace contextRef="#ctx0" brushRef="#br0" timeOffset="128725.8028">4907 13899 25 0,'-6'-14'12'0,"6"28"-11"0,0-12 24 15,-3 3-23-15,0-2 0 16,0 13 0-16,0-3 0 16,3 19-3-16,0-8 0 15,3 10 1-15,0-2 1 0,3 10-2 16,-3-10 0-16,3 2-4 15,0-4 1-15,6 4-2 16,-3-8 0-16,9-7-2 16,-6-6 0-16,8 0 0 15,-5-5 1-15</inkml:trace>
  <inkml:trace contextRef="#ctx0" brushRef="#br0" timeOffset="129191.6916">5169 14219 9 0,'9'-29'4'0,"-15"5"3"15,6 18 9-15,-3-1-13 16,0 1 1-16,-6-4 2 16,3 2 1-16,-6-3-8 15,3 3 1-15,-3-2 5 16,4 2 1-16,-7 2-2 16,3 4 1-16,-6 7-3 0,6 0 1 15,-3 6-3-15,3-3 1 16,3 13-1-16,0-5 0 15,6 8-1-15,3-6 0 16,6 1 0-16,-3-3 1 16,9 0-1-16,-3-3 0 15,6 0 0-15,-3-2 0 16,3-9-2-16,0 1 1 16,0-3-2-16,-4 0 1 15,-2-8 0-15,0 0 1 16,0-8 0-16,-3 3 1 0,-3-6 1 15,-3 3 1-15,0 1 1 16,0 1 1-16,0 6-1 16,0 0 1-16,0 8-1 15,0 0 0-15,9 8-1 16,-3-2 1-16,3 10-2 16,-3-6 0-16,9 9-2 15,-3-6 0-15,3 0-3 16,-3-2 1-16,5-3-3 15,-2-3 0-15,6-2-2 16,-3-1 0-16</inkml:trace>
  <inkml:trace contextRef="#ctx0" brushRef="#br0" timeOffset="129507.1871">5467 14118 10 0,'9'-13'5'0,"-12"-16"4"0,3 21 7 15,-3 0-12-15,0 3 0 16,0-3 3-16,0 2 0 15,-3 12-9-15,0-1 1 16,-3 11 6-16,3-3 0 16,0-2-2-16,0-3 0 15,6 5-2-15,0-3 1 16,6 6-2-16,-3-5 1 16,6 2-2-16,-3-2 1 15,6 2-1-15,-3-2 1 16,3-1 0-16,-3 1 0 0,-4 2 0 15,1-2 1-15,0 2-1 16,-6-3 1-16,-9 4 0 16,6-4 0-1,-11-2-8 1,2 0 1-16,6-8-4 16,0 0 0-16</inkml:trace>
  <inkml:trace contextRef="#ctx0" brushRef="#br0" timeOffset="129836.6572">5860 13920 27 0,'-3'-6'13'0,"-6"22"-8"15,9-13 21-15,-12 10-24 0,3-2 1 16,-3 10 1-16,3-5 1 15,0 8-6-15,3-6 0 16,3 6 3-16,0-8 1 16,6 0-2-16,0-3 0 15,6 3-1-15,0-3 1 16,0 3-1-16,0-3 0 16,0 6 0-16,0-6 0 15,0 5 0-15,-3-2 1 16,-3 3-1-16,0-6 1 0,-6 8-2 15,0 0 0-15,-12-7-6 16,3-4 1-16,-9-10-6 16,3 0 1-16</inkml:trace>
  <inkml:trace contextRef="#ctx0" brushRef="#br0" timeOffset="130392.763">7232 13766 24 0,'-12'-16'12'0,"-15"8"-2"0,24 6 15 0,-15 2-23 16,3 0 0-16,-14 10 1 16,5-2 1-16,-3 11-5 15,6-3 1-15,-6 23 3 16,7-9 0-16,2 17 0 16,3-10 1-16,6 8-2 15,0-10 1-15,9 15-1 16,0-13 1-16,9 3-2 15,-3-9 1-15,12-4-2 16,-3-9 0-16,11 3 0 16,-5-5 0-16,12-2-3 15,-6-4 0-15,5-10-3 16,-8 0 1-16,12-8-4 16,-9 3 0-16,9-14-4 15,-10 6 0-15</inkml:trace>
  <inkml:trace contextRef="#ctx0" brushRef="#br0" timeOffset="130543.1437">7503 14139 21 0,'0'14'10'0,"-6"20"-7"0,6-29 14 16,0 14-18-16,0-6 1 15,3 6-8-15,0-6 1 16,0-5 5-16,0 0 0 15</inkml:trace>
  <inkml:trace contextRef="#ctx0" brushRef="#br0" timeOffset="130693.2205">7476 13962 21 0,'-3'-3'10'0,"6"14"-16"16,-3-11 18-16,9 3-18 15,-3-1 0-15,9 4-3 16,-3-1 0-16</inkml:trace>
  <inkml:trace contextRef="#ctx0" brushRef="#br0" timeOffset="131143.3148">7750 14073 16 0,'0'-10'8'0,"3"44"-7"0,-3-29 14 16,3 6-14-16,0-3 1 0,-3 8 0 16,0-3 1-16,3 5-3 15,-3-2 0-15,0 0 2 16,0-3 1-16,0-2 0 16,0-3 0-16,0-3 0 15,0 1 0-15,0-6 0 16,0 0 0-16,0-14-1 15,0 4 1-15,0-9-1 16,0 3 0-16,3-2-2 16,0 2 1-16,3 5-2 15,-1 3 1-15,4-2-4 16,0 2 0-16,3 5-5 16,0 1 0-16,3 2-1 15,-3 0 1-15</inkml:trace>
  <inkml:trace contextRef="#ctx0" brushRef="#br0" timeOffset="131473.1519">8110 14086 22 0,'-18'-10'11'0,"0"7"-9"0,15 3 21 16,-6-2-22-16,0-1 0 15,-6 13 1-15,7-2 1 0,-7 3-3 16,3-3 0-16,0 8 1 16,3-3 1-16,6 6-1 15,0-4 0-15,9 1-1 16,0-2 1-16,9-4-3 15,-3 1 0-15,5-6-2 16,1-2 0-16,6-6-3 16,-6 0 1-16,0-7-3 15,-3 2 1-15</inkml:trace>
  <inkml:trace contextRef="#ctx0" brushRef="#br0" timeOffset="132044.5333">8193 13819 17 0,'-3'-2'8'0,"0"4"-3"0,3-2 14 16,-3 8-17-16,0-3 0 16,3 14 1-16,0-6 0 15,0 14-4-15,0-6 0 16,-3 13 3-16,3-7 0 15,0 2-2-15,0-5 1 16,3 5-1-16,0-8 0 16,6 0-1-16,-3-5 1 0,6 0-1 15,-3-3 0-15,9-5 0 16,-3 0 0-16,9-8 0 16,-7 0 1-16,4-8-1 15,-3 3 0-15,3-6 1 16,-6 0 0-16,3-7 0 15,-3 2 1-15,2-8-1 16,-5 3 1-16,-3-3 1 16,-3 6 0-16,-3-1 0 15,-3 3 1-15,-6 0 0 16,3 3 0-16,-6 5 0 16,3 0 0-16,-5 11-1 15,2 0 1-15,-3 5-2 16,3 0 1-16,3 10-1 15,0-2 1-15,6 8 0 16,0-3 0-16,6 0-1 0,0 0 0 16,6 0-1-16,-3-5 1 15,5 0-3-15,-2-3 1 16,3-2-3-16,-3 0 0 16,9-6-1-16,-6 0 0 15,6-8-4-15,-6 3 1 16,8-7-2-16,-5 1 0 15</inkml:trace>
  <inkml:trace contextRef="#ctx0" brushRef="#br0" timeOffset="132960.8301">9869 13867 18 0,'-18'-16'9'0,"3"3"-6"16,12 10 14-16,-3 0-16 15,0 1 0-15,-3-1 1 16,4 3 0-16,-4 13-3 16,3-2 0-16,0 18 2 15,3-8 0-15,0 16-1 16,0-8 0-16,0 3 0 15,3-5 0-15,0-1 0 16,0-7 0-16,-3-1 0 0,0-2 1 16,0-3-1-16,0-2 1 15,-3-3 0-15,0-3 0 16,-3-2 0-16,0-1 0 16,3-2 0-16,0 0 1 15,3 3-1-15,0-3 1 16,3 3-1-16,0-3 0 15,6 5 0-15,-3-3 1 16,6 9-1-16,0-3 0 16,0 8 0-16,-3-3 0 15,3 3 0-15,-3-3 0 0,3 14-1 16,-3-6 1-16,6 16 0 16,-3-11 0-16,5 6-1 15,-2-5 1-15,6 4-1 16,-3-7 0-16,6 3-3 15,-6-6 1-15,6-3-5 16,-6-4 0-16,5-1-3 16,-5-5 0-16</inkml:trace>
  <inkml:trace contextRef="#ctx0" brushRef="#br0" timeOffset="134340.5475">7467 15433 17 0,'-15'-8'8'0,"3"-5"-3"16,12 10 10-16,-9-2-14 16,0 2 1-16,-3 6 1 15,0 0 0-15,-2-1-4 16,2 1 0-16,0 5 3 16,3 0 0-16,3 5-2 15,0-2 1-15,12 5-1 16,-3-3 0-16,12 5 0 15,-3-4 0-15,11 1 0 16,-5-4 0-16,6 5 0 16,-6-3 1-16,0 0 0 15,-3-2 0-15,-6-1 0 16,0 1 0-16,-9 2 1 0,0-2 0 16,-6-1-1-16,0-2 1 15,-6 0-2-15,3-2 1 16,-6-1-3-16,3-2 0 15,3-3-2-15,0 0 0 16,3-14-3-16,3 4 0 16,6-14-1-16,-3 5 0 15</inkml:trace>
  <inkml:trace contextRef="#ctx0" brushRef="#br0" timeOffset="134551.337">7586 15216 11 0,'6'-5'5'0,"0"8"3"0,-6-3 7 0,6 10-13 16,0-2 1-16,6 19 2 16,-6-6 1-16,0 21-7 15,0-10 0-15,3 18 4 16,-4-10 0-16,4 13-3 16,-3-14 1-16,0 4-4 15,0-12 1-15,0-4-4 16,0-3 0-16,0-8-2 15,-3-3 0-15</inkml:trace>
  <inkml:trace contextRef="#ctx0" brushRef="#br0" timeOffset="135091.4839">7529 15444 13 0,'0'-19'6'0,"0"9"-5"0,0 10 10 16,9 2-11-16,-3 1 1 15,9 0 0-15,-3-3 0 16,12-3-2-16,-6 0 1 16,9 6 0-16,-10 0 1 15,10-1-2-15,-6 1 1 16,12-3-2-16,-9 0 1 16,8-5-1-16,-5-1 1 15,0 1 0-15,-6 0 0 16,-3-3 1-16,-3 2 0 0,-10 1 2 15,1 3 0-15,-9 2 2 16,0 0 0-16,-8 2 0 16,2-2 1-16,-6 5-1 15,3 1 0-15,-3 4-3 16,3-2 1-16,3 8-2 16,3 0 1-16,6 3-2 15,0-6 0-15,9 0-1 16,-3-2 1-16,9-6 0 15,-3 0 0-15,6-2 0 16,-6-1 0-16,5-12 0 16,-2-1 0-16,3-7 0 15,-3 5 1-15,-3-9 1 16,-3 6 0-16,0 3 0 16,-3 3 1-16,0 10-1 15,0 0 1-15,-3 5-1 0,0 0 0 16,6 8-1-16,-3-2 1 15,2 8-3-15,4-6 1 16,0 0-4-16,-3-2 1 16,6-3-3-16,-3-3 0 15</inkml:trace>
  <inkml:trace contextRef="#ctx0" brushRef="#br0" timeOffset="135286.5889">8169 15227 14 0,'-6'-6'7'0,"3"9"-2"0,3-3 10 0,0 13-14 16,0-2 1-16,6 10 0 15,-3-5 0-15,0 24-3 16,0-11 0-16,3 5 0 16,-3-2 0-16,3-3-4 15,0-5 1-15,0 0-2 16,0-6 0-16</inkml:trace>
  <inkml:trace contextRef="#ctx0" brushRef="#br0" timeOffset="135587.1913">8143 15481 11 0,'-15'-32'5'0,"3"8"-1"16,9 19 9-16,3-6-13 15,0 3 1-15,6 3 0 0,0-3 1 16,3 0-2-16,0 0 0 15,3 3 2-15,-4 0 0 16,7-1 0-16,-3 1 0 16,3 0 0-16,-3 0 0 15,6 7 0-15,-3 1 1 16,3-1-1-16,-3 1 1 16,-1 8-2-16,-2-3 1 15,0 5 0-15,-3-3 0 16,0 14-2-16,-3-8 1 15,0 5-5-15,0-7 1 16,0-1-4-16,-3-3 0 16</inkml:trace>
  <inkml:trace contextRef="#ctx0" brushRef="#br0" timeOffset="135767.3929">8330 15190 20 0,'-3'2'10'0,"6"6"-8"16,-3-8 12-16,3 6-14 15,0-1 0-15,6 3-2 16,-3-3 0-16,6 8-1 16,-3-2 0-16,12 2-3 15,-6-2 1-15</inkml:trace>
  <inkml:trace contextRef="#ctx0" brushRef="#br0" timeOffset="135991.7844">8580 15335 22 0,'-15'8'11'0,"9"-3"-10"0,6-5 21 16,-6 14-19-16,3-4 1 15,-6 11 0-15,4-5 0 16,-1 8-6-16,0-3 0 15,3 3 3-15,3-5 1 16,9-3-4-16,-3-3 0 0,8-3-3 16,-2-2 1-16,6-5-4 15,-3 0 1-15,6-9-1 16,-6 1 0-16</inkml:trace>
  <inkml:trace contextRef="#ctx0" brushRef="#br0" timeOffset="136382.8259">9295 15335 19 0,'0'0'9'0,"0"16"-7"0,0-13 18 15,0 10-19-15,0-2 1 16,0 10 0-16,0-5 1 0,0 2-4 16,0 1 0-16,0 4 0 15,0-4 0-15,0-3-4 16,0-3 1-16,3-5-3 16,0 0 0-16</inkml:trace>
  <inkml:trace contextRef="#ctx0" brushRef="#br0" timeOffset="136967.7454">9283 15200 21 0,'-3'6'10'0,"6"2"-11"16,-3-8 18-16,6 2-18 0,-3 1 0 15,6 2 0-15,-4 0 0 16,13 14 1-16,-6-6 1 16,3 8-1-16,-3-5 0 15,3 8 0-15,-3-5 0 16,0-1 1-16,-3-5 0 16,3 1-1-16,-4-4 1 15,1 1 0-15,-3-3 1 16,0-6-1-16,0-2 1 15,0-2-1-15,-3-1 1 16,3 6-1-16,-3-3 0 0,3 5-1 16,0-2 1-16,0 7-2 15,-3 3 0-15,3 3-2 16,0-5 0-16,3-1-1 16,-3 1 0-16,0-6-2 15,0-2 1-15,0-6 0 16,0 1 0-16,0-17 1 15,-1 3 0-15,1-13 2 16,0 11 1-16,-3-14 2 16,0 5 0-16,-3 1 3 15,0 5 0-15,0 2 1 16,0 6 0-16,3 2 0 16,0 4 0-16,3 14-1 15,0 1 1-15,0 14-3 16,0-1 1-16,0 10-3 15,-3-7 0-15,3 8-3 0,-3-8 1 16,3 0-5-16,0-6 0 16,0-2 0-16,-3 0 0 15</inkml:trace>
  <inkml:trace contextRef="#ctx0" brushRef="#br0" timeOffset="137148.952">9559 15367 23 0,'0'-3'11'0,"12"-2"-12"0,-12 5 25 0,12-5-23 15,-3-1 0-15,9 4 0 16,-6-1 0-16,9-5-5 16,-6 8 1-16,11-5-4 15,-5 2 0-15</inkml:trace>
  <inkml:trace contextRef="#ctx0" brushRef="#br0" timeOffset="137793.9843">9449 15383 15 0,'-9'3'7'0,"6"-1"1"0,3-2 6 15,0 5-13-15,0-2 0 16,-3 8 0-16,0-3 0 16,1 2-2-16,-1-2 0 15,3 5-2-15,0-2 0 16,8 2-3-16,1-2 0 15</inkml:trace>
  <inkml:trace contextRef="#ctx0" brushRef="#br0" timeOffset="139219.5181">10643 15301 12 0,'-3'0'6'0,"3"18"-1"0,0-15 8 0,0 5-12 16,0-3 1-16,0 14 1 15,0-6 0-15,0 0-4 16,0-5 1-16,3 8 1 16,0-5 1-16,0-3-2 15,-3-1 1-15,6-9-1 16,0-1 1-16,3-5-1 15,-3 0 0-15,6-15 1 16,-3 4 0-16,5-7 0 16,-2 4 1-16,0 12-1 15,-3-1 1-15,0 3 0 16,0 8 0-16,3 0 0 16,-3 0 0-16,3 19 0 15,-3-9 0-15,0 6-1 16,0 3 1-16,-4 2-3 15,1-8 1-15,3 3-4 16,0-5 0-16,0-6-3 16,-3 0 0-16,6-7-2 15,0-1 0-15</inkml:trace>
  <inkml:trace contextRef="#ctx0" brushRef="#br0" timeOffset="139551.5213">10955 15266 13 0,'3'-2'6'0,"6"12"1"0,-6-7 9 16,3 10-14-16,0 6 0 16,0 2 0-16,0-5 1 15,6 16-4-15,-6-9 0 16,6-15 2-16,-3 0 0 16,6-8-1-16,-3 0 1 0,3-8-2 15,-4 3 1-15,4-11 0 16,-3 3 0-16,0-8 0 15,-3 2 1-15,0 1-1 16,-3-1 0-16,0 9 1 16,0 2 0-16,0 2 0 15,-3 1 0-15,3 10 0 16,0-2 0-16,6 10-1 16,-3 1 1-16,5 4-4 15,-2-5 1-15,3 0-4 16,-3-2 0-16,6 0-2 15,-3-3 1-15</inkml:trace>
  <inkml:trace contextRef="#ctx0" brushRef="#br0" timeOffset="140136.1154">11399 15253 15 0,'0'-5'7'0,"-3"13"-2"0,3-8 13 16,3 5-16-16,0 0 1 16,-3 3 0-16,0-2 0 0,3 10-4 15,-3-3 0-15,3 3 2 16,0-6 1-16,0 9-1 15,-3-6 0-15,0 3-1 16,0-6 1-16,0 1-1 16,0-3 0-16,0 0 0 15,0-3 1-15,0 0-1 16,0-2 0-16,0-3 1 16,0 0 0-16,6-8 0 15,-3 3 0-15,3-8-1 16,-3 2 1-16,0-2 0 15,0 2 0-15,0 3-1 16,0 3 0-16,0-3-1 16,0 3 0-16,3 7 0 15,-3 1 1-15,5 2-1 16,-2 1 1-16,3-1-1 16,-3 0 1-16,3-5-1 0,-3 0 1 15,3 0 0-15,-3 0 0 16,3 3 0-16,-3 0 0 15,3-3 0-15,-3 0 0 16,3 2-1-16,0-2 1 16,0 6-2-16,0-4 1 15,-1-2-2-15,-2 0 0 16,0 0-3-16,0 0 0 16,0-8-1-16,0 0 0 15</inkml:trace>
  <inkml:trace contextRef="#ctx0" brushRef="#br0" timeOffset="140856.6775">11533 15359 14 0,'-6'5'7'0,"6"-2"-1"15,0-3 12-15,0 5-18 16,0-2 1-16,-3 2-1 16,3 1 0-16,-3 4-1 15,3-2 1-15,-3 3-1 16,3-3 1-16,0-3-2 15,0 0 0-15,3-5-2 16,0 5 1-16,6-13-1 16,-3 3 0-16,3-8 0 15,-3 2 1-15,3-4 0 16,-3 4 1-16,0-2 1 16,0 2 1-16,0 6 2 0,-1 0 0 15,1 5 1-15,0 0 1 16,0 5 1-16,-3 0 0 15,0 3-1-15,0 0 0 16,0 3-3-16,0-3 1 16,0 2-7-16,0-2 0 15,12 0-1-15,-3 0 0 16</inkml:trace>
  <inkml:trace contextRef="#ctx0" brushRef="#br0" timeOffset="141306.8752">11854 15187 16 0,'-9'3'8'0,"6"2"-8"16,3-5 16-16,0 11-15 16,0-3 1-16,0 7 1 15,0-1 0-15,12 9-4 16,-6-4 0-16,3 0 2 16,0-1 0-16,3-5 0 0,-3-2 0 15,3-11-1-15,-3 0 1 16,3-11 0-16,-3 9 0 15,0-14 0-15,0 0 0 16,-3-5 0-16,-3 5 0 16,-3-8 1-16,0 5 1 15,-12-2-1-15,3 5 1 16,-6 1-1-16,3 4 1 16,-3 6-2-16,3-1 1 15,-9 14-4-15,6 0 0 16,-2 5-3-16,5-2 0 15,6 5-5-15,0-3 1 0</inkml:trace>
  <inkml:trace contextRef="#ctx0" brushRef="#br0" timeOffset="141726.915">12262 15102 17 0,'-6'-5'8'0,"-9"-11"0"16,12 11 9-16,-11 2-15 15,2 1 1-15,-6-4 2 0,6 1 0 16,-3-3-6-16,3 6 0 15,0-1 5-15,3 0 0 16,0 6-2-16,3 0 1 16,0 4-2-16,0-1 1 15,0 7-2-15,1-2 1 16,2 15-1-16,0-5 0 16,0 16 0-16,3-8 0 15,3 16-1-15,-3-10 1 16,3 18-1-16,0-16 0 31,2 10-5-31,1-10 1 0,0-5-4 16,-3-3 0-16,3-8-1 15,-3-5 1-15</inkml:trace>
  <inkml:trace contextRef="#ctx0" brushRef="#br0" timeOffset="141922.9653">12042 15261 16 0,'3'0'8'0,"9"3"-4"15,-12-3 16-15,9 2-19 16,-3 1 0-16,9 0 0 16,-4-1 1-16,7 1-5 15,-3 0 1-15,12-6-3 16,-6 0 0-16,12 1-1 0,-7-1 0 15</inkml:trace>
  <inkml:trace contextRef="#ctx0" brushRef="#br0" timeOffset="142568.4621">12715 15161 22 0,'-18'-8'11'0,"-9"0"-10"16,24 5 23-16,-12 0-21 16,3 1 1-16,-6 7 0 15,3-2 0-15,-5 10-5 16,5-2 0-16,-3 7 4 0,3-5 1 15,3 16-3-15,3-5 1 16,3 11-1-16,3-6 0 16,6 5-1-16,0-5 0 15,6 3-1-15,0-11 0 16,6-2-3-16,-3-6 1 16,15-8-3-16,-7 0 1 15,7-12-3-15,-6-1 1 16,3-8-1-16,0 2 0 15,-3-1 3-15,-4 4 0 16,-2-5 2-16,-3 3 1 16,0 2 3-16,-3 3 1 0,0 6 2 15,-3-1 0-15,0 11 1 16,0-3 1-16,-3 11-2 16,0-8 1-16,0 16-3 15,0-8 0-15,0-3-3 16,0-2 0-16,0-3-5 15,0 0 1-15,3-8-2 16,0 0 1-16</inkml:trace>
  <inkml:trace contextRef="#ctx0" brushRef="#br0" timeOffset="142928.0183">12855 15219 19 0,'-18'-35'9'0,"12"12"-4"15,6 17 18-15,0 1-22 16,0 0 1-16,0 5 1 15,0 0 0-15,3 2-5 0,-3 1 1 16,6 5 1-16,-3-3 0 16,6 6-2-16,-1-3 0 15,4 2-4-15,0-2 1 16,6 11-2-16,-6-6 1 16,3 6-1-16,-3-6 0 15,0 5 3 1,-12 43 4-1,12-100 2-15,-3 57 1 16,-3-7 3-16,0-3 0 16,-4-1 2-16,1-1 1 15,0-4-4-15,-3 1 0 0,3-8-2 16,0-1 0-16,0-15-3 16,0 5 1-16,3-5-2 15,0 11 0-15,0-1-5 16,0 3 1-16,3-2-3 15,0 2 0-15</inkml:trace>
  <inkml:trace contextRef="#ctx0" brushRef="#br0" timeOffset="143229.1668">13209 15243 23 0,'-15'-11'11'0,"-3"19"-11"0,15-8 18 15,-6 0-18-15,3 0 1 16,0 3 0-16,0-3 0 16,3 13-2-16,0-3 1 15,3 9 0-15,0-6 1 16,6 6-2-16,-3-6 1 15,6 3-2-15,0-3 1 16,3-8-2-16,-3 1 0 16,9-6-2-16,-6 0 1 15,3-11-3-15,-4 3 1 0</inkml:trace>
  <inkml:trace contextRef="#ctx0" brushRef="#br0" timeOffset="143770.4266">13349 15100 17 0,'6'-21'8'0,"-3"13"-5"16,-3 8 15-16,0 0-17 16,0 0 0-16,0 0 1 15,0 0 1-15,0 8-4 16,0-3 1-16,0 11 2 16,0-3 0-16,0 11-1 15,0-6 0-15,3 3-1 16,0-5 0-16,2-2-1 15,1-4 1-15,3 3-1 16,-3-2 0-16,6 0 0 0,0-1 1 16,3-7-1-16,-3-1 0 15,3-7 0-15,-3 3 1 16,9-6 0-16,-7 2 1 16,4-7-1-16,-3 2 0 15,3-7 1-15,-6 5 0 16,3-8 0-16,-3 5 0 15,-3 0 0-15,-3 3 1 16,-6-3 0-16,0 5 0 16,-3-2 0-16,0 2 1 15,-9 6-2-15,3 2 1 0,-3 6-1 16,0-3 0-16,0 11-1 16,0-3 1-16,6 10-1 15,0-5 1-15,6 8 0 16,0-5 0-16,3 3-1 15,0-6 0-15,6-2-1 16,3-1 1-16,0-2-2 16,-3-3 0-16,6 1-2 15,-3-1 1-15,3-5-2 16,-4 0 0-16,7 3-2 16,-3-3 1-16,0 0-2 15,-3 0 1-15</inkml:trace>
  <inkml:trace contextRef="#ctx0" brushRef="#br0" timeOffset="144159.9816">13843 15052 16 0,'-3'0'8'0,"0"-2"-6"0,3 2 14 16,0 2-14-16,0 3 0 16,0-5 1-16,0 0 0 15,-3 3-4-15,3 0 1 16,0-1 2-16,0 1 0 0,0-6-1 16,0 3 1-16,0 0-1 15,0 0 0-15,0 0 0 16,0 0 1-16,0 0-1 15,0 0 0-15,0 0-1 16,0 0 1-16,0 0-1 16,0 0 0-16,0 0-1 15,0 0 1-15,0 3-1 16,0 0 0-16,0-3-1 16,0 0 1-16,0 0-3 15,0 0 1-15,0 0-5 16,0 0 1-16</inkml:trace>
  <inkml:trace contextRef="#ctx0" brushRef="#br0" timeOffset="145045.6743">13828 15044 17 0,'-6'-2'8'0,"6"2"-4"15,0 0 11-15,0 0-13 16,0 0 1-16,6-3 0 16,0 0 1-16,6 3-5 15,0 0 0-15,5 3 3 0,-2-3 0 16,6 5-2-16,-3 1 1 16,6-4-1-16,-3 3 0 15,3-2-4-15,-7-3 1 16,-2 3-4-16,-3-3 0 15</inkml:trace>
  <inkml:trace contextRef="#ctx0" brushRef="#br0" timeOffset="145271.2656">13908 15121 18 0,'0'0'9'0,"3"0"-3"0,-3 0 11 0,6 0-16 16,-3 0 0-16,6 5 0 16,0-2 0-16,6 2-2 15,0 0 1-15,9 1-1 16,-7-1 0-16,13-2-4 16,-6-1 1-16,9 1-3 15,-9-3 1-15</inkml:trace>
  <inkml:trace contextRef="#ctx0" brushRef="#br0" timeOffset="145660.1439">14405 15081 21 0,'-3'3'10'0,"0"0"-9"0,3-3 18 16,0 7-19-16,0-1 1 15,6 7 0-15,-3-2 0 16,9 10-1-16,-3-5 0 16,15-1 0-16,-6-4 1 15,9 2-1-15,-7-2 1 16,4-11 0-16,-3 0 0 16,-3-11 0-16,-3 3 1 15,0-13 0-15,-3 5 0 0,-3-5 1 16,-1 5 0-16,-2-8 0 15,-3 6 0-15,-9-6 0 16,0 6 0-16,-17-1-1 16,2 6 0-16,-15 8-1 15,9-1 1-15,-2 20-3 16,5-4 1-16,6 3-4 16,3-2 0-16,9 10-6 15,3-8 0-15,18 8-1 16,-3-5 0-16</inkml:trace>
  <inkml:trace contextRef="#ctx0" brushRef="#br0" timeOffset="145946.3914">15123 15372 35 0,'-9'3'17'0,"0"8"-23"0,9-11 35 16,-9 10-29-16,0-2 0 15,3 5-3-15,0-2 0 16,0-1 0-16,3 1 1 0,-3-6-6 15,3-2 1-15,0 0-2 16,0-3 0-16</inkml:trace>
  <inkml:trace contextRef="#ctx0" brushRef="#br0" timeOffset="146096.0201">15054 15179 21 0,'-3'-21'10'0,"12"16"-6"16,-9 5 19-16,6 0-21 15,0 0 1-15,3 5-2 16,0 0 0-16,0 3-8 16,0 0 0-16,3-5 0 15,-3-1 0-15</inkml:trace>
  <inkml:trace contextRef="#ctx0" brushRef="#br0" timeOffset="153798.7612">7452 16695 12 0,'-9'-8'6'0,"-3"-2"-5"16,9 2 7-16,0 8-7 16,-3-3 1-16,-3 3-1 15,-5 0 1-15,-4 3-3 16,-3 10 1-16,0 5 2 16,3 4 0-16,-3 1-1 15,0 4 0-15,4-1 0 16,2 9 0-16,0-3-1 15,9 5 1-15,0-3-1 16,9 0 0-16,0-5 0 16,6-5 0-16,3-3-1 15,3 1 1-15,2-4-1 16,1-5 1-16,3-5-1 16,0-2 1-16,3-4-2 15,-3-2 1-15,-1-8-2 16,7-2 1-16,0-9-3 15,-3-5 1-15</inkml:trace>
  <inkml:trace contextRef="#ctx0" brushRef="#br0" timeOffset="153978.6807">7663 16833 8 0,'6'2'4'0,"-6"-9"0"0,6 12 5 16,-3 3-8-16,3 2 1 15,-3 4 1-15,0 1 1 16,-3 1-5-16,3 3 1 15,0 2 1-15,0-3 1 16,0 4-3-16,0-6 1 16,0-3-5-16,0-5 1 0,3-8-1 15,0-6 0-15</inkml:trace>
  <inkml:trace contextRef="#ctx0" brushRef="#br0" timeOffset="154159.4981">7708 16637 19 0,'-3'3'9'0,"6"-3"-16"15,-3 0 21-15,3 0-15 16,3 0 1-16,0 8-3 16,3-3 1-16,0 3 0 15,3 8 1-15,0-3-3 16,2 3 0-16</inkml:trace>
  <inkml:trace contextRef="#ctx0" brushRef="#br0" timeOffset="154398.1621">7943 16941 11 0,'6'8'5'0,"-9"-5"1"0,3-3 10 16,0 0-15-16,0-3 0 15,0 1 0-15,-3-4 1 16,0-10-3-16,3 6 0 15,3-6 1-15,0-3 1 16,3 1-2-16,3-1 1 16,3 4-1-16,0-4 1 15,3 3-2-15,3 6 1 0,-4 2-2 16,7 0 1-16,-3 8-2 16,0 0 1-16,0 8-1 15,-3 0 0-15</inkml:trace>
  <inkml:trace contextRef="#ctx0" brushRef="#br0" timeOffset="155224.7419">8241 16870 13 0,'-3'-5'6'0,"-15"-11"0"15,15 16 13-15,-3 0-19 16,0 0 1-16,0 2-1 15,0 4 0-15,0 9-1 16,3-1 1-16,0-1-1 16,3 3 1-16,0 0-1 15,3-3 0-15,0-3 0 0,3-2 0 16,0 0-1-16,3 0 0 16,3-8-1-16,0-2 0 15,3-6 0-15,0 2 1 16,0-7-1-16,-1 0 0 15,1-6 1-15,-3 4 1 16,3-9 0-16,-3-3 0 16,3-4 0-16,-6-1 0 15,0 3 0-15,0 5 1 0,-3 3 0 16,-3 2 1-16,0 1 0 16,0 7 1-16,-3 1 2 15,0 2 0-15,0 2-1 16,0 6 1-16,0 0-1 15,3 3 0-15,-3 13-1 16,0 0 1-16,0 10-3 16,0 1 1-16,0 2 0 15,3-5 0-15,0 5-1 16,2 0 1-16,1-5-2 16,0-3 1-16,6-5-1 15,0 5 1-15,3-5-1 16,3-3 0-16,-3-3 0 15,3-2 1-15,0-2-1 16,2-6 1-16,1-6 0 16,-3-2 0-16,0 6 0 15,0-9 1-15,0 1-1 16,-3-12 1-16,-4 7 0 0,-2-7 0 16,0-1 0-16,-6-1 0 15,-3 0 0-15,0 5 1 16,0 4-1-16,-3-1 1 15,0 10-1-15,-3-2 0 16,0 8-1-16,0 3 1 16,-2 5-1-16,2 3 0 15,-3 10 0-15,3 0 0 16,3 3 0-16,0-3 0 0,3-3-1 16,0-2 1-16,6-2-1 15,0 1 1-15,3 1-1 16,0-5 1-16,2-1-1 15,4-2 0-15,3 0-1 16,3-2 1-16,3-4-3 16,0-2 0-16,5-2-2 15,4-4 1-15</inkml:trace>
  <inkml:trace contextRef="#ctx0" brushRef="#br0" timeOffset="156546.9121">9440 16568 16 0,'-9'3'8'0,"-2"5"-9"0,5-8 14 0,-3 8-13 16,-3 0 1-16,0 2 0 15,0 1 1-15,3 5-2 16,-3 8 0-16,3-3 2 15,0 13 0-15,3 0-1 16,3 4 0-16,3-9 0 16,0 8 1-16,3-8-2 15,-3-5 0-15,9-1-1 16,3 4 0-16,0-9-2 16,3 1 1-16,0-9-3 15,3 4 0-15,0-12-1 16,2-2 1-1</inkml:trace>
  <inkml:trace contextRef="#ctx0" brushRef="#br0" timeOffset="156861.5717">9714 16531 16 0,'0'0'8'0,"9"8"-10"16,-3-5 16-16,6 5-13 15,-3 5 0-15,3 3 2 16,0 5 0-16,3 3-4 16,3 8 1-16,-4 2 2 15,1 3 0-15,-3 3 0 16,0-3 0-16,-3 0-1 15,0-6 0-15,-6 4-2 16,-3-6 1-16,0-3-2 16,-6-4 0-16,0-7-3 15,0 1 1-15,0 0-3 16,0-16 0-16</inkml:trace>
  <inkml:trace contextRef="#ctx0" brushRef="#br0" timeOffset="157626.8639">10500 16497 22 0,'-3'-3'11'0,"-6"-2"-17"16,6 2 21-16,-3-2-16 15,-3 5 1-15,-6 0 1 16,-2 5 0-16,-1 3-1 16,0 5 1-16,0 3 0 15,0 5 0-15,3 3 0 16,3 0 1-16,0 5-2 15,3 0 1-15,4-2-1 16,-1 2 0-16,6 3-1 16,6-3 1-16,-3-3-1 15,2 6 1-15,-2-8-1 16,3-3 1-16,-3-3 0 16,3-4 0-16,-3 1 0 15,0 1 0-15,-3-5 0 16,0-3 0-16,-3-6 1 15,0 6 0-15,-3-8 0 0,3 6 0 16,-3-6 0-16,0 0 0 16,1-6-1-16,-1 6 1 15,3 0-1-15,0-2 0 16,0 2-1-16,3 0 1 16,0 0 0-16,0 0 0 15,3 2 0-15,0-2 1 16,0 8-1-16,-3 0 1 0,3 0-1 15,3 3 1-15,-4-1-1 16,1 6 1-16,3 0-1 16,0-3 1-16,-3 1-1 15,3 7 0-15,0-3 0 16,-3-2 1-16,0 5-1 16,3 1 0-16,-3-1 0 15,3-5 0-15,-3-6 0 16,3 11 0-1,3-5-1 1,-3 0 0-16,3-3 0 16,0-2 0-16,3-6-2 15,3 0 0-15,-1-10-3 16,4-3 0-16,0-13 0 16,3-5 0-16</inkml:trace>
  <inkml:trace contextRef="#ctx0" brushRef="#br0" timeOffset="159428.8509">8300 17640 10 0,'0'16'5'0,"3"5"-5"0,-3-13 7 0,0 5-7 16,0 3 0-16,0 5 1 15,-3-2 1-15,0 4-2 16,0-4 1-16,3-9 0 15,-3 6 0-15,3-2-1 16,0-9 1-16,0-5 0 16,3-8 0-16,3-11-1 15,3 4 0-15,0-7-1 16,3 4 1-16,0-3 0 16,0-1 0-16,3 7-1 15,0 4 0-15,0 0 1 16,-3 1 0-16,2 10 1 15,1 0 0 1,0 3 0-16,3 4 1 16,-6 7 0-16,-3 2 0 0,0 5-1 15,0-5 0-15,0-1-1 16,-3-1 0-16,0-6-2 16,0 5 1-16,2-10-2 15,1-3 0-15,0-3-2 16,0-5 1-16,3-11-1 15,0 4 1-15</inkml:trace>
  <inkml:trace contextRef="#ctx0" brushRef="#br0" timeOffset="159773.0617">8646 17645 11 0,'0'-5'5'0,"0"13"-5"16,0-8 10-16,3 8-10 16,3 0 1-16,0 7 0 15,0-1 0-15,-4 2-1 16,4-1 0-16,0-1 0 15,0 2 0-15,0-9-1 16,3 7 1-16,0-12-1 16,3-4 0-16,0-4 0 0,0-2 1 15,-3-2 0-15,0-3 0 16,0-1 0-16,0-1 1 16,-3-1 0-16,-1 2 1 15,1 7 0-15,-3-1 0 16,0 0 1-16,-3 8 0 15,3 5 0-15,0 3 0 16,0 0-2-16,0 0 1 16,0 8-2-16,0-8 1 0,3 7-2 15,0-4 1-15,-3-3-3 16,0 0 0-16,6-5-2 16,3-3 0-16,0 0-1 15,6-8 0-15</inkml:trace>
  <inkml:trace contextRef="#ctx0" brushRef="#br0" timeOffset="160374.4364">9036 17600 10 0,'-3'-5'5'0,"0"5"-3"16,3 0 9-16,0 8-9 15,-3-8 1-15,3 8 0 16,0-8 0-16,-3 13-5 15,3-5 1-15,-3 0 3 16,0 5 0-16,3-2-2 16,-3 4 1-16,3-1-1 15,0-6 1-15,0 5-1 0,0-5 0 16,0 0 0-16,0 0 0 16,0-3-1-16,3 3 1 15,-3-5 0-15,0 2 0 16,-3-3 0-16,3 4 0 15,0-6 0-15,0 0 0 16,0 0 0-16,3-6 1 16,3 4-2-16,-3-6 1 15,0-5-1-15,3 5 1 0,0 0 0 16,0 0 0-16,-4 0-1 16,4 3 1-16,0-3-1 15,0 8 1-15,0 0 0 16,0 0 0-16,0 5 0 15,0-2 1-15,0 5-1 16,0-8 0-16,3 0 0 16,0 5 0-16,0-3-1 15,0-2 1-15,3 0 0 16,-3 0 0-16,0-2-1 16,-1-3 1-16,1 2 1 15,0-2 0-15,0-3-1 16,-3 8 0-16,0-3 1 15,0 3 0-15,0 3-1 16,3-3 1-16,-3 5-1 16,0-2 1-16,3 5-1 15,-3 5 0-15,0-5-3 0,0-3 1 16,3-2-3-16,0-3 0 16</inkml:trace>
  <inkml:trace contextRef="#ctx0" brushRef="#br0" timeOffset="161274.5972">9482 17436 14 0,'-12'0'7'0,"15"0"-2"15,-6 0 10-15,0 0-15 16,0 0 0-16,0 8 0 16,0 8 0-16,0 5-1 15,0 3 1-15,3 0 0 16,3 5 0-16,3 5 0 15,0-10 0-15,3-3-1 16,3-2 0-16,3-3 0 16,0-3 0-16,0-5 0 15,0-8 1-15,-4-8 0 16,4-5 0-16,-3-6 1 16,0 3 0-16,-3-2 0 0,0-6 1 15,-3 3 1-15,-6-6 0 16,-3 1 0-16,-3 2 1 15,-3 8-1-15,-3-5 1 16,-3 10-2-16,0-2 1 16,1 8-3-16,-1 5 0 15,0 5-3-15,3 3 1 16,0 0-3-16,6 8 1 16,0 2-4-16,12-2 1 0,0-5 0 15,9-3 0-15</inkml:trace>
  <inkml:trace contextRef="#ctx0" brushRef="#br0" timeOffset="161619.6503">9884 17431 22 0,'-3'-8'11'0,"-12"5"-13"16,12-2 23-16,-3 2-20 15,-3 3 1-15,-3-5 2 16,-3 5 0-16,1 5-5 16,-1-2 0-16,-3 5 2 15,3 5 1-15,0 3-2 16,0 8 0-16,6-3-1 16,3 3 0-16,3 2 0 0,3 9 0 15,0-1 0-15,3 3 0 16,0 0 0-16,3 3 1 15,0-3-1-15,3 0 1 16,-3 0-2-16,-3-5 1 16,0-9-3-16,0 1 1 15,0-3-3-15,-3-7 1 16,0-6-2-16,0-14 1 16</inkml:trace>
  <inkml:trace contextRef="#ctx0" brushRef="#br0" timeOffset="161816.1364">9571 17648 15 0,'6'8'7'0,"18"0"-6"16,-15-8 14-16,3 0-15 16,6 0 1-16,3 0-1 15,0 0 1-15,2 0-2 16,10-3 0-16,-3-10-3 15,6 5 0-15,2-5-1 16,4-3 1-16</inkml:trace>
  <inkml:trace contextRef="#ctx0" brushRef="#br0" timeOffset="162175.4313">10253 17476 11 0,'-21'8'5'0,"6"-6"-2"0,9-2 9 16,0 3-11-16,-3-3 1 0,-2 5 2 15,-1-2 1-15,3-3-6 16,-3 8 1-16,0 0 3 15,3 5 0-15,0-5-1 16,3 8 0-16,3 8-2 16,3 2 1-16,0-2-1 15,3 0 0-15,3 0-1 16,0-11 0-16,6 3-1 16,3-1 1-16,3-1-2 15,0-6 1-15,-1-8-3 16,7 0 1-16,0-8-2 15,-3 0 1-15</inkml:trace>
  <inkml:trace contextRef="#ctx0" brushRef="#br0" timeOffset="162356.1089">10429 17587 19 0,'6'0'9'0,"-18"0"-11"0,12 0 18 15,0 8-16-15,0 5 1 16,0-2 0-16,0 2 1 15,0 3-3-15,3 0 1 16,0-1-1-16,-3-4 0 16,3-3-3-16,0 0 0 15,3-5-2-15,-1-11 1 16</inkml:trace>
  <inkml:trace contextRef="#ctx0" brushRef="#br0" timeOffset="162716.5404">10467 17465 22 0,'-6'-5'11'0,"6"2"-12"0,0 3 22 0,0 0-22 16,3 3 1-16,0-3-1 15,0 8 1-15,3-3-2 16,0-2 1-16,0 7-3 16,3-2 1-16,0 0-2 15,3 3 0-15,0-3 0 16,0 5 0-16,-3-5 1 15,0 0 1-15,0 0 3 16,-4 0 0-16,-2 0 2 16,3 2 1-16,-3-7 2 15,0 2 0-15,-3-2 0 16,0-3 0-16,0 5-1 16,0-5 0-16,0 0-2 15,3-5 0-15,-3 5-2 16,6-3 1-16,0-5-3 0,3-2 1 15,0 2-4-15,0-3 1 16,3-2-2-16,3 5 0 16,0 3 0-16,3-3 0 15</inkml:trace>
  <inkml:trace contextRef="#ctx0" brushRef="#br0" timeOffset="163017.1642">10836 17529 16 0,'-3'10'8'0,"0"-7"-10"0,3-3 18 0,0 5-15 16,-3-2 1-16,3-3 0 16,0 5 1-16,-2-2-4 15,2 2 0-15,-3 6 2 16,3-3 1-16,0-3-2 16,3 0 1-16,-1 3-2 15,1-5 1-15,0 5-2 16,0-8 1-16,3 5-1 15,0-2 1-15,3-3-1 16,0 0 0-16,0-3 0 16,0-2 0-16,3-3 0 15,0 5 0-15,0-2-1 16,0-3 1-16,0 0-2 0,-1-5 1 0,1 5-1 16,-3-3 1-16</inkml:trace>
  <inkml:trace contextRef="#ctx0" brushRef="#br0" timeOffset="163722.6563">11036 17336 16 0,'-3'0'8'0,"0"2"-7"0,3-2 19 15,-3 0-20-15,3 5 1 16,-3 11 0-16,0 3 0 0,3 2-1 15,0 8 0-15,0-5 0 16,3 0 1-16,0-3-1 16,3 0 0-16,3-5-1 15,0 0 0-15,0-3-1 16,3-2 1-16,2-3-1 16,1-3 0-16,3-5 0 15,0 0 1-15,3-3 0 16,0-7 1-16,-3-1 0 15,-1-2 1-15,-2-3 1 16,0 3 0-16,-3 2 0 16,-3-2 1-16,-3 0 0 15,-3-3 0-15,-3 8 0 16,0 0 0-16,-3 0-1 16,0 8 1-16,-6 0-1 15,0 5 0-15,0 3-2 16,0 3 0-16,3 5-1 15,0-3 1-15,3 3-1 0,3 0 0 16,3-3-2-16,0 0 1 16,6-2-1-16,-3 2 1 15,6-5-2-15,0-3 1 16,3-5-1-16,3-5 1 16,6 5 0-16,-4-5 0 15,1-3 1-15,3-8 0 16,-3 8 1-16,3-3 0 15,-6 1 1-15,-3 2 0 0,-4 0 1 16,-2 0 1-16,0 8 1 16,-3-3 0-16,-6 3 0 15,3 3 1-15,-3 2-1 16,0 3 0-16,0 0-1 16,3 0 1-1,3 13-3 1,3-2 0-16,-3-1-1 15,0-7 0-15,-3 5-1 16,3-3 1-16,-6-5-2 16,0 5 1-16,0-5-4 15,-3-5 0-15</inkml:trace>
  <inkml:trace contextRef="#ctx0" brushRef="#br0" timeOffset="164234.7576">11893 17547 19 0,'-6'3'9'0,"6"-6"-7"16,0 3 14-16,0 0-16 16,0 0 1-16,3 0 0 15,3 0 0-15,6 0-2 16,3 0 1-16,6 0 1 15,3 0 0-15,-1-5-2 16,1 5 1-16,-3-8-3 0,0 3 0 16,-3 2-2-16,-3-5 0 15,2 0-1-15,-2-5 0 16</inkml:trace>
  <inkml:trace contextRef="#ctx0" brushRef="#br0" timeOffset="164427.9001">12119 17386 19 0,'-12'0'9'0,"-8"13"-7"0,14-13 20 0,3 0-20 16,-3 8 1-16,0-3-1 15,3 6 0-15,0 2-4 16,0 11 1-16,3 0 1 16,0-3 1-16,0 3-4 15,0 2 1-15,0 1-3 16,0-6 0-16,3-5-2 15,3 2 0-15</inkml:trace>
  <inkml:trace contextRef="#ctx0" brushRef="#br0" timeOffset="164683.8537">12331 17494 24 0,'6'0'12'0,"17"3"-16"0,-11-3 23 15,3 0-19-15,3 0 0 16,3 5 0-16,3-2 0 16,0 2-1-16,-4-2 1 15,1-3-2-15,-3 0 0 16,3 0-3-16,-3 0 1 15,0-3-2-15,-4-2 0 16</inkml:trace>
  <inkml:trace contextRef="#ctx0" brushRef="#br0" timeOffset="164893.5463">12450 17346 23 0,'-6'16'11'0,"3"8"-13"16,3-19 22-16,0 11-19 16,3 5 0-16,0 3-1 15,0 5 1-15,0-8-3 16,0 3 0-16,0 0-3 16,0 0 0-16,3-3-2 15,0-8 1-15</inkml:trace>
  <inkml:trace contextRef="#ctx0" brushRef="#br0" timeOffset="165178.5032">12908 17693 26 0,'0'8'13'16,"-3"15"-18"-16,0-17 26 0,0 2-22 16,-3 8 1-16,0-1-3 15,-3 4 1-15,3-3-1 16,0-6 0-16,3 4-4 15,-2-14 1-15</inkml:trace>
  <inkml:trace contextRef="#ctx0" brushRef="#br0" timeOffset="165358.0997">12840 17587 25 0,'0'0'12'0,"6"5"-14"16,-3-5 24-16,0 3-25 16,3 2 1-16,-1-2-10 15,1-3 1-15,3-3 11 0,3-10 0 16</inkml:trace>
  <inkml:trace contextRef="#ctx0" brushRef="#br0" timeOffset="166920.452">10063 18251 18 0,'2'0'9'0,"16"0"-13"16,-12 0 16-16,3 5-12 15,0-2 1-15,0 5 0 16,0 5 1-16,0 3-3 15,0 5 1-15,0 3 0 16,3 5 0-16,-3-5-1 16,0-3 1-16,0-5-1 15,-4 5 0-15,1-10 0 16,0 2 0-16,0-5 0 0,3 0 0 16,0-3 0-16,0-2 1 15,0 2 0-15,0-2 0 16,0-3 0-16,-6 5 0 15,3-5 0-15,-3 0 1 16,-3 0 1-16,0 0 0 16,0 0-1-16,-3 0 1 15,-3 3-1-15,-6 2 1 16,0-3-1-16,-3 9 0 0,-3 0-1 16,0-3 0-16,4 5 0 15,2-5 0-15,3 5 0 16,-3-5 0-16,6-5 0 15,3 5 0 1,3-1-1 0,3 1 1-16,3 6-1 15,0-6 1-15,3-1-1 16,0 7 1-16,0-1 0 16,2-5 0-16,-2 2 1 15,0 4 0-15,0-6 0 16,0 7 0-16,0-1 0 15,-3-4 0-15,0 4 1 16,-3-7 0-16,0 1 0 16,-3 0 0-16,0 0-1 15,0-2 0-15,0-4 0 16,-3 4 0-16,-3-6-2 16,0 0 1-16,-3 2-1 0,0 3 0 15,0-5-3-15,0 0 0 16,0 0-3-16,1-21 0 15</inkml:trace>
  <inkml:trace contextRef="#ctx0" brushRef="#br0" timeOffset="168451.2713">15876 13666 12 0,'-9'8'6'0,"0"0"-5"15,9-3 6 1,0 5-7 0,6 12 0-16,0 4 0 15,0 9 0-15,6 12 0 0,0 6 0 16,-4 3 0-16,4 7 0 15,0 9 0-15,-3 10 1 16,-3 5 0-16,-3 11 1 16,-3 0-1-16,-3 10 1 15,-3 3-1-15,3-2 1 16,0 2-1-16,0 0 0 16,6 3-1-16,-3-6 0 15,6 9 0-15,0-1 0 16,-3 6 0-16,-3-6 1 15,-6-2-1-15,3 2 0 0,0-10 0 16,-3-3 1-16,0-5-1 16,0-2 1-16,3 1-1 15,-3-1 0-15,3 2 0 16,-2-6 1-16,-1 3-1 16,3 1 1-16,-3-4 0 15,0 6 0-15,0 0 0 16,0-3 0-16,0 3 0 15,0-5 0-15,3-3-1 16,0 0 1-16,-3 0-1 16,3 8 0-16,0 5 0 15,0-3 1-15,3 4-1 16,-3-12 1-16,3 1 0 16,0 10 0-16,0-13-1 15,0-21 1-15,0-16-3 16,-3-11 0-16,3-10-2 0,0-9 0 15,-3-7-1-15,3 0 0 16,0-3-2-16,-3-13 1 16</inkml:trace>
  <inkml:trace contextRef="#ctx0" brushRef="#br0" timeOffset="171018.6843">16575 13668 17 0,'-24'6'8'0,"4"2"-5"0,17-8 8 15,-6 10-11-15,0-2 0 16,-3 11-1-16,3-6 1 16,9 11 0-16,0-6 0 15,9 14-1-15,3-8 1 16,6 2-1-16,-4-5 1 16,7 3 0-16,-6-5 1 15,3 5 0-15,-3-6 0 0,-6 9 0 16,0-6 1-16,-12 3-1 15,0-3 1-15,-15 0 0 16,6-5 0-16,-6 2-2 16,3-5 1-16,0-2-3 15,4-3 0 1,5-3-2 0,0-2 1-16,3-6-4 15,0 1 1-15</inkml:trace>
  <inkml:trace contextRef="#ctx0" brushRef="#br0" timeOffset="171363.7705">16715 14052 15 0,'12'21'7'0,"-3"3"-5"0,-6-21 12 16,3 7-13-16,0 1 0 16,0 2-1-16,0-2 1 15,6 2-2-15,-3-3 1 16,5-7 0-16,-2 0 0 15,3-11-1-15,-3 2 1 16,3-9 0-16,-3 1 1 16,3-15 0-16,-3 5 0 15,0 1 1-15,-3 2 1 0,-3 7 0 16,-1 4 0-16,1 4 0 16,-6 6 0-16,-6 14-1 15,4-4 0-15,-7 22-1 16,3-8 1-16,-6 18-2 15,3-8 0-15,-3 22 0 16,0-14 0-16,-6 14-3 16,6-14 1-16,0 6-4 15,3-11 1-15,3-11-4 16,0-4 1-16</inkml:trace>
  <inkml:trace contextRef="#ctx0" brushRef="#br0" timeOffset="171664.288">17037 14004 17 0,'-6'-2'8'0,"-6"31"-5"0,9-24 12 15,-3 11-15-15,3-5 1 16,0 2 0-16,0-3 0 15,3 4-1-15,0-4 0 16,3 6 0-16,0-5 1 16,0 2-1-16,0-3 1 15,0 4-1-15,0-4 1 0,-3 6-1 16,0-3 1-16,-6 1-2 16,0-4 0-16,-3 1-3 15,3-3 1-15,-6-3-3 16,3-2 0-16</inkml:trace>
  <inkml:trace contextRef="#ctx0" brushRef="#br0" timeOffset="171890.0939">17114 13830 19 0,'6'0'9'0,"0"8"-7"15,-6-8 17-15,3 24-18 16,0-3 1-16,0 13 0 16,0-7 0-16,0 12-3 0,0-10 0 15,0 14 0-15,0-12 1 16,0 1-4-16,0-5 1 16,0-6-4-16,0-5 0 15</inkml:trace>
  <inkml:trace contextRef="#ctx0" brushRef="#br0" timeOffset="172849.6908">17072 14123 12 0,'-6'-2'6'0,"9"4"0"0,-3-2 7 0,6-5-11 16,0 3 0-16,9 2 1 15,-3 0 1-15,9 2-5 16,-3 1 1-16,14-11 3 15,-8 3 0-15,15-6-1 16,-6 3 0-16,5-10-1 16,-8 2 1-16,6-8-2 15,-12 8 1-15,3-5-1 16,-7 2 1-16,-5 1 0 16,-3 2 0-16,-6 0 0 15,-3 3 1-15,-9 5-1 16,0 0 1-16,-3 16-1 15,0 0 0-15,-3 5 0 16,3-2 1-16,4 12-2 16,-1-4 1-16,6 5 0 15,0-6 0-15,6 1-1 0,-4-1 1 16,7-2-2-16,0-3 1 16,6 1-3-16,-3-4 0 15,9-4-1-15,-3-4 0 16,9-4-2-16,-7-1 1 15,4-2-2-15,-6-1 1 16,0-10 2-16,-3 3 0 16,-3-5 2-16,0-1 0 15,-6 6 2-15,0 2 1 16,-3 1 2-16,-3 2 1 16,0 0-1-16,0 0 1 0,0 3 0 15,0-1 0-15,-3 14-1 16,0-2 1-16,3 4-2 15,0-2 0-15,-3 0-1 16,3 0 1-16,-3 8-1 16,3-3 1-16,-3 6-2 15,0-9 0-15,3 3 0 16,0-2 1-16,-3 0-1 16,3-3 0-16,0-3 0 15,0 0 1-15,0-2-1 16,0-1 1-16,0-7-1 15,0 5 1-15,0 0-1 16,0 0 1-16,6-5-2 16,0 0 1-16,0-1-1 15,0 1 1-15,-1 0-1 16,1-1 1-16,0 1-1 0,-3 2 0 16,6 9 0-16,-3-4 1 15,3 4-1-15,0-1 1 16,3 0 0-16,-3-2 0 15,3 2 0-15,0-2 1 16,0-1-1-16,-3 1 1 16,3-3 0-16,-4 0 0 15,4-10-1-15,-3 2 1 16,3-3 0-16,-3 3 1 16,0 5-1-16,0 1 0 0,0 7-1 15,-3-2 1-15,0 2 0 16,0 0 0-16,0 6-2 15,-3-3 1-15,0 5-4 16,0-2 1-16,0-1-5 16,0-2 0-16,3-3-2 15,-3-2 0-15</inkml:trace>
  <inkml:trace contextRef="#ctx0" brushRef="#br0" timeOffset="173000.1068">18040 14131 21 0,'0'8'10'0,"3"11"-12"15,-3-17 17-15,0 4-21 0,0-1 1 16,0 3-5-16,0-3 0 16</inkml:trace>
  <inkml:trace contextRef="#ctx0" brushRef="#br0" timeOffset="174816.9328">19293 14060 17 0,'-3'-3'8'0,"0"19"-11"16,3-13 14-16,0 7-18 15,0-2 0-15,0 8-1 16,0-5 1-16</inkml:trace>
  <inkml:trace contextRef="#ctx0" brushRef="#br0" timeOffset="175282.929">19465 13854 17 0,'-5'-8'8'0,"10"37"-4"15,-2-24 17-15,0 11-19 16,0-6 1-16,0 17 1 16,0-6 0-16,0 16-6 15,0-8 0-15,0 11 3 16,0-11 1-16,-3 11-4 16,0-11 1-16,0-3-5 15,0-5 1-15,0-2-3 16,0-3 1-16</inkml:trace>
  <inkml:trace contextRef="#ctx0" brushRef="#br0" timeOffset="175557.8789">19397 13978 9 0,'0'-24'4'0,"9"6"5"0,-6 12 3 15,9-4-11-15,-3 2 1 16,9 8 2-16,-1 0 0 15,4-6-4-15,-3 1 1 0,9 16 4 16,-6-3 0-16,-6 2 0 16,-3-2 0-16,-6 13-2 15,-1-2 0-15,-10-3-4 16,2-3 1-16,-6 0-4 16,0-2 1-16,-3-6-4 15,3 0 1-15,0-5-3 16,3 0 1-16,3-5 1 15,0 0 0-15</inkml:trace>
  <inkml:trace contextRef="#ctx0" brushRef="#br0" timeOffset="175958.9363">19724 13909 12 0,'3'8'6'0,"0"8"0"16,0-13 11-16,0 5-16 15,0-1 0-15,0 7 0 0,-3-4 0 16,0 1-3-16,0-3 1 16,0 2-1-16,0-2 1 15,3-5-2-15,-3 0 0 16,-3-3 0-16,0 0 0 16,6-8 1-16,0 2 1 15,0-2 2-15,0 3 0 16,0-8 1-16,0 2 1 15,3-7 0-15,-3 5 1 16,6-9-1-16,-3 7 0 16,3-1-1-16,0 2 1 0,3 4-2 15,-3-1 0-15,3 3-1 16,-3 3 0-16,2 0 0 16,-2 2 1-16,3 8-1 15,-3 1 0-15,3 4-1 16,-6-2 0-16,-3 5-3 15,0-2 1-15,-3 2-4 16,0-2 1-16</inkml:trace>
  <inkml:trace contextRef="#ctx0" brushRef="#br0" timeOffset="176589.0841">19924 13671 13 0,'3'0'6'0,"3"3"-2"0,-6-3 7 16,6 2-12-16,0 1 1 16,0 8-4-16,0-4 1 15,0 15 2-15,-3-6 1 16,0 10-3-16,-1-5 0 15,1 14 0-15,0-12 0 16,0 1 1-16,0-5 1 16,3 2 1-16,-3-5 0 0,0-3 2 15,0-2 0-15,0-6 2 16,0 0 0-16,3-8 1 16,0 1 0-16,0-9 0 15,-3 3 0-15,6-10-1 16,0 5 1-16,0-3-3 15,-3 2 1-15,3 7-2 16,-3-1 1-16,3 16-2 16,0-3 1-16,-1 11-3 15,-2-3 1-15,3 3-3 16,-3-3 1-16,0 0-2 16,0-2 0-16,0-6-2 15,-3 0 1-15,3-5 0 16,0 0 1-16,0-10 1 15,0 2 1-15,3-13 3 16,0 5 0-16,0-8 2 0,-3 6 1 16,3-12 2-16,-3 9 0 15,0-5 0-15,-1 7 0 16,1 3 0-16,-3 6 1 16,3 5-1-16,-3 2 0 15,0 13-2-15,0-2 1 16,3 14-2-16,-3-7 0 15,0 22-4-15,0-10 1 16,0 2-4-16,0-5 1 16,0 0-4-16,-3-6 0 15</inkml:trace>
  <inkml:trace contextRef="#ctx0" brushRef="#br0" timeOffset="176799.1771">20171 13835 25 0,'-9'-18'12'0,"9"12"-11"16,0 6 22-16,6 0-21 15,0 0 1-15,3 0 0 16,-3 0 0-16,3 3-5 16,0-3 0-16,3 3 0 15,-4-3 1-15,10 0-5 16,-6 0 1-16,12-8-4 15,-6 2 0-15</inkml:trace>
  <inkml:trace contextRef="#ctx0" brushRef="#br0" timeOffset="177039.4884">20472 13639 21 0,'0'-13'10'0,"0"18"-7"0,0-5 17 15,0 8-17-15,0 0 0 16,0 16 1-16,0-3 1 16,-3 14-7-16,3-9 1 15,-3 14 3-15,0-9 0 0,3 4-5 16,0-9 1-16,0-5-5 16,0-2 1-16,3-8-2 15,0-3 0-15,6-11-1 16,-4 0 1-16</inkml:trace>
  <inkml:trace contextRef="#ctx0" brushRef="#br0" timeOffset="177339.0539">20552 13822 10 0,'0'-8'5'0,"3"8"-1"15,-3 0 10-15,0 3-11 16,0-1 0-16,0 1 1 16,0-1 1-16,-3 14-6 15,0-2 0-15,3-4 4 16,0-2 1-16,3 0-1 15,0-3 0-15,3-5 0 16,0 0 0-16,6 0-1 0,-3 0 1 16,9-8 0-16,-7 3 0 15,7-3-2-15,-3 0 1 16,3 0-1-16,-3 3 0 16,3 5 0-16,-3 0 0 15,0 8-1-15,-1-3 0 16,-5 8-1-16,0-2 1 15,-3 8-2-15,0-6 0 16,-3 3-4-16,0-3 0 16,0-3-4-16,0-2 0 15</inkml:trace>
  <inkml:trace contextRef="#ctx0" brushRef="#br0" timeOffset="179141.5883">21174 13526 17 0,'-3'5'8'0,"-3"-8"0"0,6 3 8 16,-3 8-14-16,0-3 1 16,-9 11 2-16,3-5 1 15,-3 7-7-15,3-4 1 16,-5 12 4-16,5-5 1 16,-3 14-2-16,3-6 1 31,0 34-1-31,3-10 0 15,3 3-1-15,3-14 0 0,6 0-1 32,0-7 0-32,3-6-2 15,0-3 0-15,3-5-5 16,0-5 0-16,2-5-5 16,-2-3 1-16,6-5-1 0,-3-1 0 15</inkml:trace>
  <inkml:trace contextRef="#ctx0" brushRef="#br0" timeOffset="179891.5461">21618 13631 18 0,'-6'0'9'0,"-9"6"-9"16,12-6 16-16,-9 2-14 16,-3 1 0-16,-6 5 2 15,6-3 0-15,-6 8-5 16,6-2 0-16,1 10 4 15,2-2 1-15,3 2-2 16,3-5 0-16,3 18-1 16,3-5 0-16,6 0-1 15,0-8 0-15,6-2-3 16,-3-3 0-16,5-3-3 16,-2-2 1-16,3-11-3 15,-3 0 0-15</inkml:trace>
  <inkml:trace contextRef="#ctx0" brushRef="#br0" timeOffset="180056.7244">21671 13843 13 0,'0'8'6'0,"3"8"0"0,-3-14 8 16,3 12-14-16,0-4 1 16,0 3 0-16,0-2 1 15,0 2-3-15,0-2 0 16,-3 2-2-16,0-2 0 15,3-3-2-15,-3-3 0 0</inkml:trace>
  <inkml:trace contextRef="#ctx0" brushRef="#br0" timeOffset="180251.4168">21716 13790 20 0,'-9'-16'10'0,"9"6"-10"16,0 10 19-16,0 0-19 15,0 0 0-15,0 0 0 16,0 0 1-16,6 2-2 16,-3 1 1-16,3 2-2 15,0 1 1-15,3 4-3 16,-3 1 0-16,2 2-3 16,1-3 1-16</inkml:trace>
  <inkml:trace contextRef="#ctx0" brushRef="#br0" timeOffset="180432.4358">21790 13994 21 0,'0'0'10'0,"3"-11"-9"0,-3 11 19 15,6-13-19-15,0 2 1 16,0-7-1-16,0 2 1 16,3-5-4-16,0 5 1 15,0 3-1-15,0 2 1 16,3 1-5-16,-3 2 1 15,5 0-2-15,-2 2 0 0</inkml:trace>
  <inkml:trace contextRef="#ctx0" brushRef="#br0" timeOffset="181198.992">22070 13814 19 0,'-6'0'9'0,"-9"8"-8"16,12-8 17-16,-6 5-17 16,3 0 1-16,-3 14 0 15,0-6 0-15,0 11-3 16,-2-6 1-16,5 6 0 16,3-5 1-16,6-1-2 15,0-2 1-15,6-3-2 0,2-2 1 16,4-8-3-16,-3-1 0 15,3-10 0-15,-3 0 0 16,9-5-2-16,-6 3 1 16,9-14 0-16,-4 5 0 15,4-10 3-15,0 5 1 16,0-7 1-16,-3 4 1 16,-3-7 3-16,-4 10 1 15,-2 3 0-15,-3 5 1 16,-3 3-1-16,0 2 0 15,-6 3-1-15,0 3 1 16,-3 8-1-16,0-1 0 0,0 14-1 16,0-3 0-16,0 8-1 15,0-5 1-15,3 16-2 16,0-5 1-16,3 2-2 16,0-6 1-16,6 1-1 15,-3-5 0-15,9-1 0 16,-3-4 0-16,12-9-1 15,-6 0 1-15,8-5 0 16,-5 0 0-16,9-16 0 16,-9 6 0-16,3-12 0 15,-1 7 0-15,1-7 0 16,-6 4 1-16,0-6 0 16,-6 6 0-16,-6-6 0 15,3 5 1-15,-6 3-1 16,0 3 0-16,-9 5-1 0,-3 3 1 15,0 13-1-15,0-3 0 16,-3 8 0-16,3-2 0 16,3 10 0-16,0-2 1 15,6 10 0-15,0-5 0 16,0-1-1-16,0-1 1 16,9-1-2-16,-6-5 0 15,6-3-2-15,-3-3 0 16,6-2-3-16,-3 0 1 15,3-8-2-15,-3 0 0 16,6 3-3-16,-7 0 1 16</inkml:trace>
  <inkml:trace contextRef="#ctx0" brushRef="#br0" timeOffset="181423.1583">22772 14041 18 0,'0'-2'9'0,"0"26"-7"15,0-22 14-15,3 6-20 16,-3-3 1-16,3 1-8 0,-3-1 1 15</inkml:trace>
  <inkml:trace contextRef="#ctx0" brushRef="#br0" timeOffset="184095.3727">21564 14428 16 0,'-12'5'8'0,"15"0"-5"15,-3-5 11-15,0 6-13 16,0-1 0-16,-3 11 1 16,3-3 1-16,0 6-3 0,0-4 0 15,-3 7 2-15,0-7 0 16,0 9-1-16,3-8 0 15,0-3 0-15,0-2 0 16,0 0-1-16,0-4 1 16,0-1-1-16,0-4 1 15,6-4-1-15,-6 2 0 16,12-8 0-16,-3 3 1 16,6-11-1-16,-6 2 0 15,9-7 0-15,-7 5 0 16,10-7 1-16,-6 7 1 15,3 2-1-15,-3 4 0 0,0 2 0 16,-3 3 1-16,3 7-1 31,-3 1 0-31,-1 8-1 16,-2-1 1-16,-3 9-1 16,0-6 1-16,0-3-1 15,-3 4 1-15,3-4-2 16,-3-2 1-16,0 0-4 15,0 0 1-15,3-3-2 16,-3 1 1-16,3-6-4 16,0 0 1-16,0-3-1 15,-3 0 0-15</inkml:trace>
  <inkml:trace contextRef="#ctx0" brushRef="#br0" timeOffset="184531.1774">21868 14523 8 0,'0'-5'4'0,"3"-9"0"0,-3 14 5 15,0 0-6-15,0 0 0 16,0-5 2-16,0 5 1 16,0 0-8-16,0 0 1 15,3 3 4-15,-1-1 1 16,1 14-2-16,0-5 1 16,3 0-2-16,0-4 0 0,0 7 0 15,0-4 0-15,0 1 0 16,0-3 0-16,0-3-1 15,0 0 1-15,6-5-1 16,-3 0 1-16,0-5-1 16,0 0 0-16,3 5 0 15,-3 0 1-15,5-16 0 16,-5 3 0-16,0-6 0 16,-3 6 1-16,0 5 0 15,-3 3 0-15,0-1 0 16,0 1 0-16,0 5-1 15,0 0 0-15,0 8-1 16,0-3 0-16,3 11-1 16,-3-5 1-16,3-1-3 15,-3-4 1-15,0 2-2 16,3 0 0-16,0-3-3 16,-3 0 1-16,3-5-3 0,0 0 1 15,0 0 1-15,0 0 1 16</inkml:trace>
  <inkml:trace contextRef="#ctx0" brushRef="#br0" timeOffset="185251.3033">22159 14504 9 0,'0'-7'4'0,"0"7"1"0,0 0 8 15,0 0-12-15,0 0 0 0,0 0 2 16,0 0 0-16,0 2-3 15,0-2 0-15,0 5 2 16,0 1 0-16,0 4 0 16,0-2 1-16,0 0-2 15,0-2 0-15,0 1-1 16,0 1 1-16,0-2-1 16,0-1 1-16,0-2-1 15,0-1 0-15,0 1 0 16,0-3 0-16,0 3 0 15,0-1 1-15,0-2-1 16,0 0 1-16,0 3-1 16,0-1 0-16,0 1 0 15,0-3 1-15,0 0-1 16,0 0 0-16,0 0 0 0,0 0 0 16,3-5 1-16,-3 5 0 15,3-3-1-15,-3 3 1 16,3-8 0-16,-3 3 0 15,9 0 0-15,-6-1 1 16,3-9-1-16,-3 4 0 16,3 3-1-16,-3 3 1 15,3 5-1-15,-6 0 1 16,6 2-2-16,0 1 1 16,-3 2-1-16,6-2 1 15,-3 2 0-15,0-2 0 16,0 7-1-16,0 1 1 0,-1-6 0 15,-2 1 1-15,6-1-1 16,-3-2 0-16,0-6 0 16,0 0 1-16,0-5-1 15,0 3 1-15,0 0-1 16,0-1 1-16,0-1-1 16,0-1 1-1,3 2-1 1,-3 4 1-16,3 4-1 15,0 1 1-15,-3 5-1 16,3-3 0-16,0 8-2 16,-4-5 0-16,-2-2-3 15,0-1 1-15,3 0-5 16,-3 0 1-16,0-2-1 16,6 0 1-16</inkml:trace>
  <inkml:trace contextRef="#ctx0" brushRef="#br0" timeOffset="185701.5883">22567 14457 9 0,'-3'5'4'0,"3"0"-1"0,0-5 5 0,3 3-6 16,-3 0 0-16,3 10 1 16,-3-2 0-16,3 4-4 15,0-1 1-15,0-4 2 16,0-2 1-16,3 5-1 16,0-5 0-16,3-2 0 15,0-4 0-15,3-2 0 16,-3 0 0-16,2-8-1 15,1 3 1-15,0-8 0 16,0 5 0-16,-3-5 0 16,0 2 1-16,-3-5 0 15,-3 3 0-15,-6-8 0 16,0 5 0-16,-9 0 0 16,6 3 0-16,-9-3-2 15,3 3 1-15,-6 7-3 0,4 1 1 16,2 8-2-16,-3-1 0 15,9 6-4-15,-3-2 1 16,3 4-6-16,0 1 1 16</inkml:trace>
  <inkml:trace contextRef="#ctx0" brushRef="#br0" timeOffset="186091.952">22921 14348 17 0,'3'-2'8'0,"-12"-9"1"16,9 8 7-16,-6-4-14 16,0 1 1-16,-3 1 3 15,-2 0 1-15,2 5-9 16,0 0 1-16,0-3 5 15,3 0 0-15,-3 6-1 16,0-3 0-16,6 8-3 16,0-3 1-16,-3 8-1 15,0-2 1-15,0 13-1 16,3-6 0-16,0 17-1 16,0-6 1-16,0 8-1 15,-3-8 1-15,6 13-2 0,0-10 1 16,0 3-3-16,0-6 1 15,0 5-2-15,0-8 1 16,0-2-3-16,0-3 0 16,0 1-2-16,0-6 1 15</inkml:trace>
  <inkml:trace contextRef="#ctx0" brushRef="#br0" timeOffset="186302.785">22698 14557 18 0,'3'-15'9'0,"3"22"-6"0,-6-7 15 0,6 0-17 15,-3 0 0-15,9 0 2 16,-3 0 0-16,6 8-4 16,-3-5 0-16,5 0 1 15,-2-1 1-15,3-2-5 16,-3 0 1-16,6 0-4 15,-6 0 0-15</inkml:trace>
  <inkml:trace contextRef="#ctx0" brushRef="#br0" timeOffset="186737.9289">23174 14372 20 0,'-9'-5'10'0,"-3"-14"-7"0,12 14 16 16,-6-3-17-16,1 3 0 15,-4 5 2-15,3 0 1 16,-6 5-6-16,3-2 1 0,0 15 3 16,0-4 1-16,-3 9-1 15,9-4 0-15,-3 13-1 16,0-9 1-16,3 4-2 16,0-6 0-16,6 0-1 15,-3-2 1-15,6-1-3 16,-3-2 1-16,6-3-2 15,3-2 0-15,0-3-2 16,-3-3 0-16,12-5-1 16,-9 0 0-16,5-5-2 15,-2 0 1-15,3-6-1 16,-3 0 1-16</inkml:trace>
  <inkml:trace contextRef="#ctx0" brushRef="#br0" timeOffset="186873.2916">23302 14563 11 0,'-9'21'5'0,"6"-3"-4"0,3-15 7 16,0 5-9-16,0 0 1 15,0 0-2-15,0-3 1 16,0 3-1-16,0-3 0 16</inkml:trace>
  <inkml:trace contextRef="#ctx0" brushRef="#br0" timeOffset="187037.0909">23335 14420 21 0,'-6'-24'10'0,"3"24"-10"0,3 0 21 0,0 0-22 16,0 0 1-16,0 0-2 16,0 0 1-16,3 5-2 15,0-2 1-15,0 2-4 16,0-2 0-16</inkml:trace>
  <inkml:trace contextRef="#ctx0" brushRef="#br0" timeOffset="187308.54">23403 14605 19 0,'0'3'9'0,"0"-6"-4"0,0 3 14 15,0-5-17-15,0 2 1 16,6-2 2-16,-3 2 0 16,3-7-6-16,-3 2 0 15,3-6 4-15,0 1 0 16,3 0-2-16,-6 2 1 16,6 3-3-16,-3 0 0 15,0 6-3-15,0 2 0 16,0-5-4-16,0 2 1 15,-3 0-2-15,6 1 0 16</inkml:trace>
  <inkml:trace contextRef="#ctx0" brushRef="#br0" timeOffset="191603.1093">23639 14494 17 0,'-9'0'8'0,"3"3"-6"16,6-3 17-16,-3-3-19 15,0 3 1-15,-3 5 1 16,0 0 0-16,-3 6-2 15,0-3 0-15,0 3 1 16,6-3 0-16,-3 7 0 16,0-4 0-16,0 0-1 15,3-4 1-15,0 7-1 16,-3-4 0-16,12 1-1 0,-3-3 1 16,6 0-1-16,-3-3 1 15,3-2-2-15,0-1 0 16,9-2-1-16,-6 0 0 15,0-10-2-15,3 2 1 16,-1-3-2-16,-2 1 1 16,-3-9 0-16,0 6 1 15</inkml:trace>
  <inkml:trace contextRef="#ctx0" brushRef="#br0" timeOffset="199919.4757">23731 14351 12 0,'0'-11'6'0,"0"1"-1"16,0 10 10-16,0-8-12 15,0 3 0-15,0 5 2 16,0 0 1-16,0 0-8 15,0 0 1-15,-3 8 4 16,3-3 0-16,-6 11-1 16,6-3 0-16,-3 13-2 0,0-4 0 15,0 12 0-15,0-8 1 16,0 6-3-16,0-8 1 16,3 8-2-16,0-8 0 15,0-3-3-15,0-3 1 16,3-5-3-16,-3-2 1 15</inkml:trace>
  <inkml:trace contextRef="#ctx0" brushRef="#br0" timeOffset="200354.9493">23781 14600 9 0,'6'5'4'15,"6"-2"1"-15,-9-3 4 0,6-3-7 16,-6 3 0-16,12-5 0 16,-6 2 1-16,6-5-4 15,-3 0 1-15,-3 0 2 16,6 3 1-16,-3-14-1 16,-6 6 0-16,2 0 0 15,1 2 0-15,-9 1 0 16,6 2 0-16,-3-5 0 15,-3 2 1-15,-3 3-1 16,-3 3 1-16,-3 2-1 16,6 1 0-16,-8 7-1 15,2-3 1-15,-3 9-2 0,3-3 1 16,-3 11-2-16,3-6 0 16,0 5 0-16,0-2 0 15,9 3 0-15,0-6 1 16,0 0-1-16,0-2 0 15,6-3 0-15,0 0 0 16,3 0-1-16,0-3 0 16,3-3-3-16,-3 1 0 15,6-6-3-15,-6 1 1 16</inkml:trace>
  <inkml:trace contextRef="#ctx0" brushRef="#br0" timeOffset="200745.3198">24034 14295 17 0,'0'-5'8'0,"6"5"-5"15,-6 0 13-15,6 0-15 0,-3 0 1 16,6 0 1-16,0 0 0 16,9 8-3-16,-6 3 1 15,0 7 2-15,6-2 1 16,-9 11-1-16,-3-6 1 15,3 13-2-15,-3-7 1 16,-3 4-3-16,-3-7 1 16,-3 8-3-16,-3-6 0 15,3 3-3-15,-3-7 0 16,-6-1-4-16,0-5 0 16</inkml:trace>
  <inkml:trace contextRef="#ctx0" brushRef="#br0" timeOffset="203351.1692">24392 14602 20 0,'-6'0'10'16,"12"-5"-5"-16,-6 5 14 0,0 0-16 15,0 0 1-15,3 3 1 16,-3-3 0-16,0 5-6 16,0-2 0-16,0 7 4 15,0-2 0-15,-3 5-3 16,-3-2 1-16,3 5-4 15,-3-6 1-15,0 4-4 16,-3-4 1-16,0-4-4 16,6-1 1-16,-3-3-1 15,3 1 0-15</inkml:trace>
  <inkml:trace contextRef="#ctx0" brushRef="#br0" timeOffset="203552.6105">24359 14510 23 0,'3'-6'11'0,"-3"6"-10"0,0 0 24 15,0 0-23 1,0 0 1-16,0 0 0 16,0 0 0-1,6 0-9 1,0 0 1-16,-3 0-2 15,6 0 0-15</inkml:trace>
  <inkml:trace contextRef="#ctx0" brushRef="#br0" timeOffset="204122.865">24368 14613 21 0,'3'0'10'0,"-3"-3"-9"0,0 3 12 16,0 0-13-16,0 0 0 15,0 0-5-15,0 0 0 16,0 0 2-16,0 0 0 16</inkml:trace>
  <inkml:trace contextRef="#ctx0" brushRef="#br0" timeOffset="211886.044">18311 13944 9 0,'-3'-3'4'0,"3"16"0"15,0-10 4-15,0-1-7 16,0 1 1-16,-3 0 1 16,3-1 0-16,0 9-4 15,0-3 0-15,0 8 3 16,0-3 0-16,3-2-1 16,0-1 0-16,3 1-1 15,-3 2 1-15,5-2-1 16,-2-4 0-16,0 1 0 15,0 0 0-15,3-8 1 16,-3 0 0-16,3-8 0 16,-3 0 0-16,3-5 0 15,0 3 1-15,0-6-1 0,-3 5 1 16,0-2-1-16,0 2 0 16,-6-2 0-16,0 3 1 15,-3-6-1-15,3 5 1 16,-6 1 0-16,0 2 0 15,-3 0-1-15,3 0 1 16,0 8-2-16,0 0 1 16,-3 2-1-16,0 1 0 15,-3 2-3-15,3 1 0 16,0 4-3-16,0-2 1 16,4 5-3-16,2-2 1 0</inkml:trace>
  <inkml:trace contextRef="#ctx0" brushRef="#br0" timeOffset="212741.0533">18516 13928 13 0,'-3'5'6'0,"6"6"-1"15,-3-9 8-15,3 3-13 0,-3 1 0 16,3 4 0-16,-3-2 1 16,3 3-1-16,0-3 0 15,3 5 0-15,-3-2 0 16,3-1 0-16,0 1 0 15,3 2 0-15,-3-5 1 16,3-5-1-16,-4-1 1 16,4-7-1-16,-3 2 1 15,3-7 0-15,0 2 1 16,6-5-1-16,-6 2 1 16,0-5-1-16,0 3 0 0,0 0 0 15,-3 2 0-15,-3 3-1 16,0 3 1-16,3 2-1 15,0 3 1-15,0 5 0 16,0-2 0-16,-1 2-1 16,1 1 0-16,3 4 0 15,-3 1 0-15,0-3 0 16,0 0 0-16,3 2-2 16,-3-2 1-16,0-8-2 15,0 0 1-15,3 3-2 16,-3 0 1-16,6-14-1 15,-3 3 1-15,0-5 0 16,0 2 1-16,0-10-1 16,-4 5 1-16,4-5 1 15,-3 5 1-15,0-5 1 16,-3 5 0-16,3-2 0 0,-3 4 1 16,0 1 2-16,0 3 0 15,0-1 0-15,-3 0 0 16,0 6 1-16,0 0 0 15,0 5-1-15,0 0 1 16,0 8-2-16,0 0 0 16,0 13-1-16,0-3 0 15,0 6-2-15,0-5 1 16,0 10-1-16,0-5 0 16,3 5 0-16,-3-5 0 15,6-1-1-15,0-1 0 16,0-4-1-16,0-5 0 0,3-5-1 15,-3 0 1-15,3-3-3 16,-3-2 1-16,3-3-2 16,-3 0 1-16,0-5-2 15,-3-1 0-15,-1-9 1 16,1-1 0-16</inkml:trace>
  <inkml:trace contextRef="#ctx0" brushRef="#br0" timeOffset="212952.2747">18805 13906 17 0,'-3'0'8'0,"6"-5"-5"16,-3 5 19-16,9-2-21 16,-3-1 1-16,5-2 1 0,-2-1 1 15,6 1-6-15,-3 2 1 16,6 6 1-16,-6 0 0 15,6-11-4-15,-3 0 0 16,9 0-4-16,-7 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0T12:03:07.0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10923 6251 1 0,'-8'-23'0'0,"8"27"0"16,0-4 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0T12:03:08.5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11153 6379 3 0,'68'8'1'0,"-4"-16"0"0,-42 4 2 15,7 4-3-15,5-3 0 16,0-5 0-16,1 4 0 16,-1 0 0-16,-5-3 1 15,-3-1-1-15,-5 1 1 16,-4 3-1-16,-4-4 1 15,-9 1-1-15,-8-1 1 0,-13 1-1 16,-13-1 0-16,-12 4 0 16,-5 1 0-16,-17 3-1 15,-13-4 1-15,-8 0-1 16,-4 0 1-16,-5 4 0 16,5 0 0-16,-1 4 0 15,9 0 0-15,5 0 0 16,12-4 0-16,8 0-1 15,14 0 1-15,12 0 0 16,4 0 0-16,9 0 0 16,17 0 1-16,9 0-1 15,12-4 0-15,5 0 0 16,8 0 0-16,8-3 0 16,14 3 1-16,3-4-1 15,1 5 0-15,8-1 0 16,4 0 0-16,1 0 0 15,-14-3 0-15,-3 3 0 16,-9 0 1-16,-9 4-1 0,-4-4 0 16,-13 4 0-16,-4-4 0 15,-8 4 0-15,-9 0 1 16,-9 0-1-16,-12 0 0 16,-26-3 0-16,-4-5 0 15,-4 8 0-15,-5-4 0 16,1 4 0-16,3-3 0 15,5-1 0-15,9 4 0 16,7-4 0-16,10-4 0 0,8 1 0 16,13-4 1-16,12-1-1 15,18-3 0-15,12 7 0 16,17-3 0-16,18 0-1 16,3 3 1-16,1 1 0 15,0-1 0-15,4 4 0 16,-13 4 0-16,-9-3 0 15,-12 3 1-15,-4 3-1 16,-13-6 0-16,-9 3-1 16,-13 3 1-16,-16-3 0 15,-22 0 0-15,-12 4 0 16,-18 4 1-16,-17-8-1 16,-12 0 0-16,-5 3 0 15,5-6 0-15,4-1 0 16,12 4 0-16,5-4 0 15,8 0 0-15,14 4-1 16,7 0 1-16,9 0-1 0,13-3 1 16,9 6 0-16,16 1 0 15,14-4-1-15,16 4 1 16,17-4 0-16,18 0 0 16,12 7 1-16,4-3 0 15,5 4-1-15,-5-1 0 16,1-3 0-16,-18 4 1 15,-12-1-1-15,-13 1 0 16,-13 3-1-16,-9-3 1 0,-16-4 0 16,-22-1 0-16,-17 5 0 15,-21-1 1-15,-21 5-1 16,-22-5 0-16,-17 1 0 16,1-1 0-16,3 1 0 15,5-4 0-15,8 0-1 16,18-4 1-16,12 0-1 15,17 0 1-15,21 0 0 16,18 3 0-16,16 1 0 16,9 0 0-16,9 0 0 15,8-4 0-15,17 4 0 16,4-4 0-16,5 3 0 16,4 1 1-16,4 0-1 15,-4 0 1-15,-9-1-1 16,-12 5 0-16,-13 0 0 15,-9-1 0-15,-17 1 0 16,-12-1 0-16,-13 1-1 0,-14 3 1 16,-11 1 0-16,-10-1 0 15,-3 4 0-15,3 4 0 16,1-11 0-16,12 7 0 16,9-4 0-16,13-11 0 15,12 8 0-15,18-5 1 16,21 1-1-16,17 0 0 15,12 0 0-15,22 0 0 16,4-4 0-16,0 7 0 16,5-3 0-16,-5 3 0 0,-13-3 0 15,-12 0 1-15,-17 0-1 16,-9-4 1-16,-17-4-1 16,-17-4 0-16,-17 5 0 15,-13 3 0-15,-17 0 0 16,-13-8 0-16,-8 4-1 15,0-7 1-15,13 3 0 16,12 1 1-16,9-1-3 16,13 1 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0T12:03:10.2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10868 4635 1 0,'85'-11'0'0,"68"18"3"0,-114-11-3 15,12-3 0-15,13 3 0 16,-5-3 0-16,-3-1 1 15,-10 8-2-15,-7 0 1 16,-9 0 0-16,-13 0 1 0,-9 0-1 16,-16 0 0-16,-18 4 0 15,-16 0 0-15,-14-1 0 16,-20-3 0-16,-10 4 0 16,-12 0 1-16,0-4-1 15,5 4 0-15,8-4 0 16,8 3 0-16,13-3 0 15,17 0 1-15,13 0-1 16,13 4 1-16,8 0-1 16,26 0 1-16,8 0-1 15,17-1 1-15,14 5-1 0,16-1 1 16,13-3-1-16,8 0 1 16,0 0-1-16,-3 0 0 15,-1-1 0-15,-21 1 1 16,-13 0-1-16,-13 0 0 15,-12 3 0-15,-22-3 0 16,-17 4 0-16,-21 3 1 16,-21 4-1-16,-22-4 1 0,-17-3-1 15,1 3 1-15,3 5-1 16,1-5 0-16,12-4 0 16,18-3 0-16,12 0 0 15,13 0 0-15,17-8 0 16,17 4 0-16,21-8 0 15,17 1 0-15,18 7 0 16,12 0 0-16,17-4 0 16,4 0 0-16,5 1 0 15,-5-1 0-15,-8 4 0 16,-17 4 1-16,-13-4-1 16,-12 0 0-16,-18 3 0 15,-17 1 0-15,-21 4 0 16,-17-1 0-16,-13 1 0 15,-29-1 0-15,-10-3 0 16,-7 0 0-16,-1 0 0 16,13 0 0-16,5 3-1 15,20-3 1-15,14 0 0 16,12-4 0-16,13 3 0 0,12-3 0 16,22 0 0-16,18 0 0 15,11 0 0-15,10 4 0 16,20 4 0-16,5-8 0 15,0 4 0-15,-8-4 0 16,-5 3 0-16,-13 1 1 16,-12 0-1-16,-13-4 0 15,-18 7 0-15,-16-3 0 0,-17 4 0 16,-18-4 0-16,-20-1 0 16,-14-3 0-16,-12 0 0 15,-8 0 0-15,3 0 0 16,1 0 0-16,8-3 0 15,17-1 0-15,9 0 0 16,20 0 1-16,23 4-1 16,24-7 0-16,10 3 0 15,25-4 0 1,63 8 0 0,5-3 0-16,-17-1-1 15,-8 0 1-15,-9 0 0 16,-18 0 1-16,-7 1-1 15,-22-1 0-15,-13-4 0 16,-17-3 1-16,-12 3-2 16,-26 8 1-16,-30-11 0 15,-8 0 0-15,-18-1 0 16,-12 12 0-16,-17-3 0 0,-1-5 0 16,14 0-1-16,21 1 1 15,17-1 0-15,21 1 0 16,17 3 0-16,26 0 0 15,25-3 0-15,30-1 1 16,13-3-1-16,13 3 0 16,12 4 0-16,1 1 0 15,-1 3 0-15,-4 0 1 16,-17 0-1-16,-12 0 0 0,-18 0 0 16,-12 0 0-16,-14 0 0 15,-16 0 0-15,-17-8 0 16,-9 8 0-16,-4-4-1 15,4 4 1-15,5 0 0 16,3 0 0-16,5 0-1 16,9 8 1-16,12-1-2 15,17 5 1-15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0T12:02:25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12154 5078 2 0,'-21'-8'1'0,"12"-3"-1"16,9 15 0-16,-4 11 2 31,-47-72-2-31,102 159 2 0,-43-60 1 15,1 3-4-15,4-3 1 16,-1 3 2-16,6-7 0 16,-1-4-1-16,4-4 0 15,9-3 0-15,-1-8 0 16,10-8 0-16,8-3 0 16,-1-12 1-16,14-19 0 15,4-11 0-15,13-15 0 16,8-23-1-16,21-4 1 0,1 1-1 15,12-12 1-15,-4-4-5 16,13-8 0-16,-1-7-1 16,-3 4 0-16</inkml:trace>
  <inkml:trace contextRef="#ctx0" brushRef="#br0" timeOffset="7100.7917">10510 9629 4 0,'-8'4'2'0,"-9"15"-4"0,17-4 2 16,0 12 1-16,4 10 1 15,4 9 1-15,-3 3 0 16,3-11-4-16,9 0 1 16,0-4 2-16,9-8 1 15,8 1-1-15,4-8 0 16,5-8 0-16,4-7 1 16,8-1-2-16,13-6 1 15,9-20-1-15,-1-19 0 0,14-14-2 16,12-16 1-16,17-11-4 15,9-16 0-15</inkml:trace>
  <inkml:trace contextRef="#ctx0" brushRef="#br0" timeOffset="7625.4082">12482 6512 1 0,'-13'-42'0'0,"-12"50"7"31,-27-50-7-31,91 106 1 16,-48-30 1-16,-4 8 1 15,5 0 0-15,4 3-3 16,12-3 0-16,14-1 3 16,7-11 1-16,10-7-1 15,16-11 0-15,22-9 0 16,29-10 1-16,26-24-2 15,17-22 0-15,30-7-1 16,0-12 0-16,13-4-6 16,-5 1 0-16</inkml:trace>
  <inkml:trace contextRef="#ctx0" brushRef="#br0" timeOffset="10003.8316">10621 8244 7 0,'-4'42'3'0,"8"11"-1"0,0-42 5 0,5 1-7 16,3-5 1-16,5 1 1 16,13-4 0-16,9-8-2 15,7-11 1-15,27-12 1 16,8 1 0-16,4-20-1 15,9-7 1-15,12-15-2 16,5-4 0-16,12-15-4 16,-8-3 0-16</inkml:trace>
  <inkml:trace contextRef="#ctx0" brushRef="#br0" timeOffset="19832.1293">10753 15645 9 0,'-17'15'4'0,"-26"68"-4"15,30-56 5-15,1 11-5 16,-1 7 0-16,4 1 0 0,5-9 0 16,4 1 0-16,9-4 1 15,3-7-1-15,5-8 1 16,5-4 1-16,-1 0 0 15,5-15 1-15,8-15 0 16,4-15-1-16,13-20 1 16,13-6-1-16,8-13 1 15,5 1-3-15,4-11 1 16,4-1-1-16,-8 1 1 16,-5 3-2-16,-4 4 0 15,-8 4-2-15,-9 15 0 0,-8 4-2 16,-14 11 0-16</inkml:trace>
  <inkml:trace contextRef="#ctx0" brushRef="#br0" timeOffset="20281.4825">10710 17041 4 0,'0'0'2'0,"-12"23"-2"16,7-12-1-16,1 12 3 15,0 7 0-15,-1 8 1 16,5 0 0-16,0 0-4 16,5-1 1-16,3 1 2 15,1-7 1-15,8-5-1 16,4-11 1-16,5-3 0 15,3-9 0-15,14-10-1 16,12-16 0-16,9-11 0 16,4-19 0-16,9-11-3 15,13-12 0-15,7-7-4 16,10-8 1-16</inkml:trace>
  <inkml:trace contextRef="#ctx0" brushRef="#br0" timeOffset="20822.9282">12363 14075 6 0,'-26'45'3'0,"13"8"2"15,9-45 0-15,4 3-4 16,0 0 0-16,9 5 3 15,3-9 1-15,5 1-5 0,9-8 0 16,12-4 3-16,5-15 1 16,12-11-2-16,13-16 1 15,13-14-2-15,17-12 0 16,13-15-2-16,4 4 0 16,8-12-3-16,-8 1 0 15,-4-5-1-15,-13 8 0 16</inkml:trace>
  <inkml:trace contextRef="#ctx0" brushRef="#br0" timeOffset="21227.7055">12265 12391 13 0,'-60'38'6'0,"0"79"-7"0,52-90 10 16,4 3-7-16,4 4 0 16,8 0 1-16,13 0 1 15,9-4-5-15,21-3 0 16,13-8 3-16,9-12 1 16,16-10-1-16,9-9 0 15,17-10-2-15,21-24 0 16,9-18-4-16,21-16 1 15,13-3-3-15,4-8 1 16</inkml:trace>
  <inkml:trace contextRef="#ctx0" brushRef="#br0" timeOffset="54624.0222">12282 4631 7 0,'-9'-79'3'0,"5"67"-5"0,4 12 4 0,0 0-3 15,4 8 0-15,5 3-1 16,8 8 0-16,4 4 2 16,9 7 1-16,8 0-2 15,9 8 1-15,0 0 0 16,4 4 0-16,4 7 0 16,-4 0 1-16,5 15-1 15,-5 1 1-15,0 10-1 16,9-3 0-16,-9 4 1 15,0 3 0-15,4-3-1 16,5 4 0-16,-9-1-1 16,4 0 0-16</inkml:trace>
  <inkml:trace contextRef="#ctx0" brushRef="#br0" timeOffset="55233.4076">13040 6039 3 0,'-9'-12'1'0,"18"24"-1"0,-5-9 2 16,9 13-2-16,4 3 1 31,25 33 0-31,-3 5 1 16,3 15-2-16,1 8 0 16,-1 10 1-16,1 1 1 15,-5-8-1-15,1 4 0 16,3 12-2-16,-3 7 0 15,7 3-1-15,10 9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1:28:23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3380 7048 21 0,'0'0'10'0,"33"24"-4"0,-27-18 10 15,12 15-16-15,-6-5 1 16,8 21-1-16,-5-8 1 16,9 18-1-1,-6-7 0-15,12 0 0 16,-12-8 1-16,8-1-4 15,-5-7 1-15,6-5-4 16,-6-6 0-16,15-16-1 16,-10 1 0-16</inkml:trace>
  <inkml:trace contextRef="#ctx0" brushRef="#br0" timeOffset="313.9869">4026 7181 21 0,'-15'16'10'0,"-6"0"-11"0,18-14 21 16,-12 11-20-16,4-2 0 16,-16 13-1-16,6-6 1 15,-12 6 0-15,6-5 0 16,1 2-1-16,2-5 1 16,9 5-1-16,3-5 0 15,6-3 0-15,0-2 1 0,15 7 0 16,0-5 0-16,6 11 1 15,-3-5 1-15,9 23 0 16,-9-13 0-16,-1 27 0 16,-2-14 0-16,-3 19 0 15,0-14 0-15,-6 9-2 16,0-14 0-16,3 14-3 16,0-14 1-16,6-2-6 15,-3-6 1-15</inkml:trace>
  <inkml:trace contextRef="#ctx0" brushRef="#br0" timeOffset="810.6836">4252 7826 10 0,'15'0'5'0,"12"-26"1"0,-21 21 0 15,9-11-4-15,-3 3 1 16,11-17 0-16,-2 9 1 16,0-13-5-16,-6 7 0 15,3-2 4-15,-6 8 1 0,-3-5-2 16,-3 4 1-16,-9 4 0 15,3 2 0-15,-21 11-1 16,6 0 1-16,-24 15-2 16,10-2 1-16,-10 21-2 15,9-5 1-15,0 21 0 16,4-11 0-16,11 17-1 16,3-12 1-16,9 12-1 15,0-14 1-15,18 2-1 16,-3-7 1-16,23-5 0 15,-11-6 0-15,15-13-1 16,-9 0 1-16,11-11-3 16,-8 0 1-16,9-13-3 15,-10 6 0-15,4-9-3 16,-6 3 1-16,6-10-2 16,-10 5 0-16,7-11 0 0,-3 8 1 15</inkml:trace>
  <inkml:trace contextRef="#ctx0" brushRef="#br0" timeOffset="1112.0556">4845 7564 19 0,'-3'-8'9'0,"0"-10"-7"0,3 13 20 15,-6 5-22-15,3 0 1 16,-12 8 0-16,3-3 0 16,-9 13-1-16,6-4 0 15,0 9 1-15,3-4 1 16,12 2-1-16,0-5 0 0,6 5-1 15,0-5 1-15,9 0-1 16,-3-3 1-16,12 3-1 16,-3-3 0-16,3 11 1 15,-7-8 1-15,4 0 0 16,-6-3 1-16,-3 3-1 16,-3-3 1-16,-9 16 0 15,0-5 0-15,-27 3-4 16,6-6 1-16,-20 8-9 15,11-8 0-15,-12 3-2 16,10-8 1-16</inkml:trace>
  <inkml:trace contextRef="#ctx0" brushRef="#br0" timeOffset="19173.6605">3734 10173 2 0,'0'0'1'0,"3"16"7"0,0-5-5 0,3 2-2 16,0 11 0-16,3 5 1 16,-3 13 0-16,3 6-2 15,0 10 0-15,-3 11 1 16,-3 8 1-16,-3-6-1 15,-3 3 0-15,0-3 0 16,0-2 0-16,0-3 0 16,3-10 0-16,0-8-3 15,0-14 1 1,3-8-2 0,3-7 0-16</inkml:trace>
  <inkml:trace contextRef="#ctx0" brushRef="#br0" timeOffset="19562.6805">3984 10798 5 0,'3'18'2'0,"-6"9"1"0,3-22 1 16,0 11-3-16,0-3 0 15,0 6 0-15,0-6 1 16,3 3-3-16,0-3 1 16,0-3 0-16,0-4 1 0,3-4-1 15,0-7 1-15,3-5-1 16,3-6 1-16,0 0-1 16,3 3 1-16,0-3 0 15,0 2 1-15,-1 6-1 16,-2-2 0-16,0 5 1 15,0 7 0-15,-3-2-1 16,-3 6 1-16,0 7-1 16,-3 3 0-16,0 2 0 15,0 3 0-15,0-5-1 16,3-3 1-16,0 6-3 16,3-6 1-16,0 0-4 15,6-2 0-15</inkml:trace>
  <inkml:trace contextRef="#ctx0" brushRef="#br0" timeOffset="19938.12">4606 10726 10 0,'-17'-5'5'0,"-13"5"-3"0,24 3 5 0,-3 2-6 16,-3 5 1-16,-3 4 1 15,3 7 0-15,0 3-4 16,3-1 1-16,1 4 1 15,5-1 1-15,3-2-2 16,3-3 1-16,2-5-1 16,4-3 1-16,6-2-2 15,3-3 1-15,6-3-2 16,3-5 1-16,0-5-3 16,-1-3 1-16,1-3-1 15,3-2 0-15</inkml:trace>
  <inkml:trace contextRef="#ctx0" brushRef="#br0" timeOffset="20238.0686">4859 10403 6 0,'-2'22'3'0,"4"25"-1"0,1-31 3 15,0 13-4-15,0 8 1 0,3 11-1 16,-3 5 1-16,-3 0-3 16,6-3 0-16,0 3 2 15,0-11 0-15,0-2-1 16,-3-6 0-16,0-10-2 15,3-8 0-15,0-5-1 16,0-9 1-16</inkml:trace>
  <inkml:trace contextRef="#ctx0" brushRef="#br0" timeOffset="20598.3941">5121 10758 8 0,'9'18'4'0,"3"38"-5"16,-9-48 8-16,3 3-7 0,0 2 1 16,6 3-1-16,0-3 1 15,3-3-1-15,3-2 0 16,3-5 0-16,-1-8 1 16,4-6-1-16,-3-5 1 15,0-8 0-15,0-2 1 16,0-3-1-16,-4-3 1 15,-2 11 0-15,-6 5 0 16,0 6-1-16,-3 2 1 16,3 8-2-16,-3 5 1 15,0 3-1-15,0 8 1 0,0 0-1 16,0-1 0-16,0 1-1 16,3-2 1-16,0-4-3 15,2 1 1-15,4-3-3 16,0-3 1-16,3-2 0 15,6-3 0-15</inkml:trace>
  <inkml:trace contextRef="#ctx0" brushRef="#br0" timeOffset="21469.0897">5889 10660 9 0,'-6'-11'4'0,"-5"-12"-2"15,8 17 8-15,-3 1-10 16,0 5 1-16,-3 5 1 16,0 3 0-16,-3 6-2 15,0 4 0-15,0 3 1 0,0 8 0 16,0-2 0-16,3-1 0 16,3 1-1-16,3-3 0 15,3-3 0-15,6-3 0 16,0-2 0-16,3-5 0 15,3-6 0-15,0-8 0 16,3-5-1-16,6-10 1 16,0-14-1-16,2-2 0 15,1-11-2-15,3-3 1 0,-6-2-1 16,0-3 1-16,-6 5-1 16,-1-5 1-16,-5 6 0 15,0 10 1-15,-3-11 0 16,0 11 1-16,-6 5 0 15,0 6 1-15,-3 5 0 16,3 2 0-16,-3 6 0 16,0 2 1-16,-3 11-1 15,3 8 1-15,-3 6-1 16,3 1 1-16,-3 12-1 16,1 2 0-16,-1 5 0 15,3 6 1-15,0 5-1 16,0 3 0-16,3 2 0 15,0 5 0-15,3-4-1 16,0-1 1-16,0-8-1 16,3-2 0-16,2 0 0 15,4-9 0-15,3-1 0 0,6-7 0 16,6-4 0-16,6-11 1 16,5-8-1-16,1-8 1 15,0-5 0-15,2-9 0 16,1-9 0-16,0-4 0 15,-7-10-1-15,-2 0 1 16,-6 0 0-16,-6 3 0 16,-3 0-1-16,-6 5 1 15,-7 2 0-15,-5 9 0 16,-2 7-1-16,-7 9 0 16,-6 10 0-16,-6 8 1 0,0 5-1 15,3 3 1-15,3 8-1 16,3 7 0-16,6 1 0 15,3 0 1-15,3 2-1 16,3 1 1-16,6-4-1 16,6-1 1-16,6-7-1 15,3-4 1-15,9-6-1 16,8-5 0-16,4-8-2 16,0-3 0-16,2-2-2 15,-2 0 0-15,3-6-2 16,2 1 0-1</inkml:trace>
  <inkml:trace contextRef="#ctx0" brushRef="#br0" timeOffset="22564.599">8274 10557 8 0,'-18'-24'4'0,"-9"11"-2"0,24 10 4 16,-9 1-5-16,3-1 0 16,-9 6 0-16,3-1 0 15,-8 17-2-15,2-6 1 16,-6 16 2-16,6-8 0 15,3 14-1-15,3-9 1 16,3 6-1-16,7-6 0 16,7 1 0-16,1-6 0 15,12-5-2-15,-3-6 1 16,9-10 0-16,3-8 0 16,0-13 0-16,3-5 1 15,-1-11-2-15,1-3 1 0,0-5 0 16,-6-3 0-16,0-2-2 15,-7 0 1-15,-2-6 0 16,0 1 0-16,-3-1 0 16,-3 1 0-16,0 4 0 15,0 6 0-15,-3 6 1 16,0 7 0-16,0 6 1 16,-3 4 0-16,0 6-1 15,0 14 1-15,-3 7 0 16,-3 11 0-16,0 13-1 15,-3 11 1-15,3 10-1 16,-3 3 1-16,6 5 0 16,3 3 0-16,3 3-1 15,3-1 1-15,0-5-1 16,6-5 0-16,0-8-1 0,3-10 1 16,9-9 0-16,2-7 1 15,4-9-1-15,6-7 1 16,0-9-1-16,-4-9 1 15,-2-9 0-15,-3-3 0 16,-3-7 0-16,-3-3 0 16,-6-3 0-16,-7 6 0 15,-2 2 0-15,-6 0 0 16,-6 6-1-16,0 7 1 16,-5 11-1-16,-4 11 1 15,-3 8-1-15,3 7 1 16,0 6-1-16,6 10 0 0,3 1 0 15,3 4 0-15,6-2-1 16,6-5 1-16,3-3-1 16,3-5 1-16,3-3-2 15,3-5 1-15,2-5-2 16,4-6 0-16,3-5-1 16,0-3 0-16,5 1-2 15,1-4 1-15</inkml:trace>
  <inkml:trace contextRef="#ctx0" brushRef="#br0" timeOffset="22955.5798">9295 10181 8 0,'-6'-26'4'0,"-18"-11"-2"0,15 26 6 16,-3 0-7-16,0 1 0 16,-3-1 2-16,0 1 1 15,0 2-5-15,1 3 1 16,-1 2 2-16,3 3 1 16,0 5-1-16,3 11 0 15,-3 5-2-15,3 6 1 16,0 4-1-16,0 12 1 0,0 2-1 15,3 13 0-15,3 5 0 16,0 12 1-16,0 1-1 16,3 9 0-16,0 2 0 15,-3 8 1-15,3 1-1 16,0-9 0-16,0-5 0 16,0-16 0-16,0-8-2 15,0-10 0-15,-3-11-3 16,0-10 0-16</inkml:trace>
  <inkml:trace contextRef="#ctx0" brushRef="#br0" timeOffset="23182.2881">8789 10647 12 0,'0'-19'6'0,"11"-10"-2"0,-5 21 6 15,0 3-12-15,3 0 1 16,6 2-1-16,-3 0 1 16,15 9 1-16,0-4 0 15,11 1-3-15,-8 0 1 16,12 2-1-16,-9 0 1 16,20-2-1-16,-11-1 0 15</inkml:trace>
  <inkml:trace contextRef="#ctx0" brushRef="#br0" timeOffset="24246.3608">9589 10512 10 0,'9'-16'5'0,"-15"-5"0"16,3 13 10-16,-3 0-15 16,0 3 1-16,-3-1 0 15,-3 4 0-15,-2 2-1 16,-4 2 0-16,-3 6 0 15,0 3 1-15,0 5-1 16,3 8 0-16,4 10-1 16,5-2 1-16,3 2-1 15,3 1 1-15,6-6-1 16,3 0 1-16,5-8-1 16,4-5 1-16,6-11 0 0,0-10 0 15,3-8 0-15,0-11 0 16,-1-3 0-16,-2-4 0 15,0-4 0-15,-6 1 1 16,0 2-1-16,-3 6 1 16,-3 7-1-16,-3 8 0 15,0 9 0-15,0 7 1 16,3 3-1-16,-4 3 1 16,1 4-1-16,3 4 0 15,0 0 0-15,0-4 0 16,3-1-1-16,6-1 1 15,0-5-1-15,3-3 1 0,5-5-2 16,1-5 0-16,0-3-1 16,0-5 1-16,-3-1-1 15,-3-1 1-15,-4-7 0 16,-2-4 0-16,-3 2 1 16,-3 3 1-16,0 2 2 15,-3 4 1-15,0 4-1 16,-3 3 0-16,0 5 0 15,0 9 1-15,0 7-2 16,0 3 1-16,0 2-2 16,0 6 0-16,3 0 0 15,0 0 0-15,0-3 0 16,0-3 0-16,2-4 0 16,1-4 0-16,3-7 0 15,6-11 0-15,0-5-1 16,0-6 1-16,3-5 0 0,-3-7 1 15,-4 4-1-15,1 1 0 16,-3 2 0-16,-3 3 1 16,0 5-1-16,-3 8 0 15,0 8 0-15,0 3 0 16,0 7 1-16,0 6 0 16,3 5-1-16,0-2 0 15,0 5 1-15,0 5 0 16,3 0-1-16,-1-5 1 15,1-6-2-15,6-7 0 16,0-6-1-16,6-8 0 16,0-10-2-16,-1-5 1 0,1-6-1 15,0-11 1-15,0 1 0 16,0-8 0-16,-3-6 1 16,2-5 0-16,-2-5 2 15,-3 10 0-15,0 3 2 16,0 8 0-16,-6 8 1 15,0 5 0-15,-3 8 0 16,-1 6 0-16,-2 10 0 16,0 8 1-16,-3 10-2 15,-3 14 1-15,6 10-1 16,0 6 0-16,0 8-1 16,3 4 1-16,3 7-1 15,-3-7 0-15,6-7-3 16,0-2 1-16,3-12-2 0,2-7 1 15,4-13-3-15,0-9 1 16,-3-7-2-16,0-11 0 16</inkml:trace>
  <inkml:trace contextRef="#ctx0" brushRef="#br0" timeOffset="24517.5296">11107 10057 9 0,'0'-5'4'0,"0"5"-3"0,0 0 7 0,0 2-7 15,0 14 1-15,0 5 1 16,-3 14 0-16,3 10-3 16,-3 5 0-16,3 11 2 15,0-3 1-15,3 5-2 16,0 1 1-16,3-9-2 15,0-2 1-15,0-13-2 16,0-6 0-16,0-7-3 16,3-9 0-1</inkml:trace>
  <inkml:trace contextRef="#ctx0" brushRef="#br0" timeOffset="24697.2925">10893 10358 9 0,'0'6'4'0,"9"7"2"0,-3-10 2 16,6-3-5-16,6 0 1 15,14-6 0-15,16-4 1 16,12-6-7-16,8 0 0 16,0-5 1-16,-5 0 1 15,-4-1-5-15,-2 9 0 16</inkml:trace>
  <inkml:trace contextRef="#ctx0" brushRef="#br0" timeOffset="25778.5906">12426 10284 10 0,'-30'0'5'0,"3"22"-4"15,21-15 5-15,-3 7-6 16,-5 4 1-16,-1 9 2 0,3 2 0 16,3 0-4-16,3 3 1 15,6-3 1-15,6 0 1 16,3-3-1-16,3-5 1 16,6-5-2-16,5-5 0 15,7-11 0-15,3-8 1 16,0-3-1-16,2-2 1 15,1-3-1-15,-6 3 1 16,-3 0-1-16,-4 5 0 16,-5 3 0-16,-3 5 0 15,3 2-1-15,-6 4 1 0,0 4-1 16,3 6 1-16,3-5 0 16,-1 2 1-16,1-8 0 15,3-2 0-15,3-3 0 16,3-8 0-16,0 0 0 15,-1-3 1-15,1-5-2 16,0-5 1-16,-3 0-1 16,-6 0 1-16,-7 0 0 15,-5-6 0-15,-9 1 0 16,-8 2 0-16,-7 3 0 16,-3 5 0-16,-6 8-1 15,-3 11 0-15,-5 7-1 16,-1 6 1-16,6 5-1 15,3 3 0-15,6 0-1 16,10-3 1-16,5 0-2 0,6 0 0 16,9-2-2-16,5-14 0 15,10-2-1-15,6-6 1 16</inkml:trace>
  <inkml:trace contextRef="#ctx0" brushRef="#br0" timeOffset="26108.5823">13203 10348 9 0,'0'18'4'0,"-15"14"-2"0,9-24 7 15,3 5-9-15,-3 3 1 0,3 0 0 16,3-3 0-16,3-2-1 16,0-1 0-16,3-4 1 15,3-4 0-15,6-7 0 16,0-3 0-16,0-5 0 15,-1-3 0-15,4 3-1 16,3 0 0-16,0-3 1 16,-3 8 0-16,-3 2-1 15,0 4 1-15,-7 2 0 16,-2 5 0-16,0 6 0 16,-3 2 0-16,0 0-1 15,0 3 1-15,3-3-2 16,3-2 1-16,3-1-3 15,0 1 1-15,3 0-3 16,3-6 0-16</inkml:trace>
  <inkml:trace contextRef="#ctx0" brushRef="#br0" timeOffset="26408.5527">13798 10316 11 0,'6'-21'5'0,"-12"16"1"0,6-1 6 16,-6 4-12-16,-3 4 1 15,0 6 0-15,-3 3 1 16,0 2-2-16,1 0 0 16,2 1 1-16,3-1 1 15,3 0-1-15,3 0 0 0,3 3-1 16,3-3 1-16,3 3-1 16,2 0 1-16,1 0-1 15,3 3 0-15,0-4-1 16,-3 1 1-16,-3 0 0 15,-6 5 1-15,-6-2-2 16,-9-1 0-16,-6-2-1 16,-6-8 0-16,1-3-3 15,-1-5 0-15,6-2-1 16,12-6 1-16</inkml:trace>
  <inkml:trace contextRef="#ctx0" brushRef="#br0" timeOffset="26694.5274">14265 9977 8 0,'-3'0'4'0,"-5"16"-2"0,5-8 7 15,-3 5-7-15,0 14 1 16,0 7 1-16,-3 11 1 16,-6 8-7-16,0 0 1 15,-3 8 3-15,0-3 0 16,0 6-3-16,4-6 1 16,2-3-5-16,0-7 1 15,6-8-1-15,0-11 1 0</inkml:trace>
  <inkml:trace contextRef="#ctx0" brushRef="#br0" timeOffset="26934.065">13893 10308 11 0,'6'-10'5'0,"12"10"-2"16,-9-3 9-16,12 0-12 15,12-2 1-15,2 0-1 16,7-3 0-16,6 2-2 16,2 4 1-16,4-3-1 15,-1-1 0-15,7 1-1 0,-3 2 1 16,-7 3-2-16,-11 0 1 16,0 0 0-16,-13 0 1 15</inkml:trace>
  <inkml:trace contextRef="#ctx0" brushRef="#br0" timeOffset="27264.9324">14527 10350 10 0,'-9'38'5'0,"1"-1"-5"0,5-24 11 0,-3 5-11 16,0 4 0-16,-3 4 0 15,0 0 1-15,3-4-1 16,0-4 0-16,3-5 1 16,0-2 1-16,0-6 0 15,3-5 0-15,3-13 0 16,6-3 0-16,3-5 0 16,3-8 0-16,2 2-1 15,4 4 0-15,3-1-1 16,0-3 1-16,0 1-1 15,0 7 0-15,-1 6-1 16,-2 0 1-16,-3 2-5 16,0 3 0-16,-3 0-1 15,0 8 1-15</inkml:trace>
  <inkml:trace contextRef="#ctx0" brushRef="#br0" timeOffset="27537.7249">14828 10353 9 0,'3'13'4'0,"0"16"1"0,-3-18 5 16,-3 8-9-16,0 2 1 15,0 3-1-15,3 2 1 16,0 3-3-16,6-5 0 16,3-8 2-16,3-6 0 0,6-2-1 15,8-10 1-15,7-6 0 16,3-5 0-16,0-9 0 15,-1-9 0-15,4 2-1 16,0-9 1-16,-1 1 0 16,-5 3 0-16,-6 8 0 15,-3 4 1-15,-6 12 0 16,-6 5 0-16,-4 10 0 16</inkml:trace>
  <inkml:trace contextRef="#ctx0" brushRef="#br0" timeOffset="28510.2965">15236 10340 8 0,'-6'16'4'0,"12"5"0"15,-3-18 4-15,0 15-6 0,0-2 1 16,3 10-1-16,0-4 0 15,3 7-3-15,-1 2 0 16,1 1 1-16,3-11 0 16,0-2-4-16,6-6 0 15</inkml:trace>
  <inkml:trace contextRef="#ctx0" brushRef="#br0" timeOffset="28841.0375">15682 10358 14 0,'-9'-8'7'0,"-17"3"-5"16,20 5 10-16,-6 5-12 15,0 1 1-15,-3 7 1 16,-3 6 0-16,3 4-2 16,0 4 0-16,6 2 1 15,6 3 1-15,3-1-2 16,6-1 1-16,3-9-2 16,6-5 1-16,3-3-3 15,3-11 0-15,6-4-1 0,8-4 0 16,-2-4-1-16,-6-1 0 15</inkml:trace>
  <inkml:trace contextRef="#ctx0" brushRef="#br0" timeOffset="29066.7252">16099 10115 16 0,'9'-40'8'0,"0"19"-6"0,-6 16 16 15,-3 5-19-15,0 0 1 16,-3 5 1-16,3 0 1 0,-6 27-2 15,3-8 1-15,-6 21 0 16,3-8 0-16,-3 16 0 16,0-11 0-16,3 14-2 15,3-14 0-15,3 11-3 16,0-11 1-16,0 6-3 16,0-14 1-16,0-4-2 15,0-9 1-15</inkml:trace>
  <inkml:trace contextRef="#ctx0" brushRef="#br0" timeOffset="29560.7653">15876 10350 11 0,'-9'-10'5'0,"12"5"-5"16,-3 5 9-16,0 0-9 15,0 0 1-15,12 5 0 16,-3 0 0-16,11-2-2 0,-2-1 1 15,18 1 0-15,-6 0 1 16,26-3-1-16,-8 0 1 16,23 0 0-16,-17 0 0 15,11 0 0-15,-14 0 1 16,-3 0-1-16,-13 0 1 16,-8-3 0-16,-3 0 0 15,-9 11 0-15,-3-2 0 16,-3 10-1-16,-6-3 1 15,0 13-1-15,-3-5 1 0,3 11-2 16,0-8 1-16,6 10-1 16,-3-7 1-16,11-3-1 15,-2-6 0-15,15-10 0 16,-6-3 0-16,6-13 1 16,-7 3 0-16,1-16 0 15,-6 5 0-15,-6-21 0 16,-3 11 0-16,-15-9-1 15,0 9 1-15,-15-6-1 16,3 8 0-16,-8 8-1 16,5 3 0-16,-6 13 0 15,6 0 0-15,3 5-1 16,3 1 0-16,6 2-4 16,0-3 1-16,9 3-2 15,0 0 1-15</inkml:trace>
  <inkml:trace contextRef="#ctx0" brushRef="#br0" timeOffset="29922.4017">16900 10430 6 0,'3'10'3'0,"3"14"1"0,-3-18 1 16,3 9-4-16,-3-1 0 15,-1 12 1-15,-2-2 0 16,0 0-3-16,0-6 1 0,6 6 0 16,-6-5 1-16,3-4 0 15,-3-4 0-15,0-3 0 16,0 0 0-16,6-11 0 16,-6 3 1-16,6-24 0 15,0 6 1-15,3-11 0 16,-3 5 0-16,9-8 0 15,-3 3 0-15,6 5-1 16,-3 3 1-16,11 8-2 16,-5 2 1-16,12 3-1 15,-6 3 0-15,6 5-5 16,-10 0 0-16,10 3-3 16,-6-1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28:2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19611 18508 5 0,'-9'0'2'0,"-8"5"1"16,17-5 2-16,-3 0-4 16,0 0 0-16,0 0 0 15,0 0 1-15,0 3-2 16,0-3 0-16,3 5 1 15,-3-5 1-15,3 0-1 16,3 0 1-16,3 0 0 16,0 0 0-16,5 2-1 15,1-2 1-15,3-2-1 16,0 2 1-16,3 2-2 16,3 4 1-16,-6-6-1 15,3 0 1-15,-1 0-1 16,1 0 0-16,3 0 0 15,0 0 1-15,3-6-1 16,-3 6 0-16,2 0 0 16,1 0 1-16,0 6-1 15,-3-6 0-15,0 0 0 16,0-6 0-16,5 6 0 16,1 0 0-16,0 0 0 15,3 0 0-15,-1 0 0 16,-5 0 0-16,0 0 0 15,0 0 1-15,3 6-1 16,-1-6 0-16,4 5 0 0,3-5 1 16,3 0-1-16,-7 0 0 15,-2 3 0-15,3-3 0 16,3-8 0-16,0 8 0 16,-1 0 0-16,1 0 0 15,-3 5-1-15,-3-5 1 16,-1 0 0-16,1 3 0 15,0 2 0-15,3-2 0 16,-1-3 0-16,-2 5 0 16,0-2 0-16,0-3 0 0,-3 0-1 15,-1 5 1-15,1-2 0 16,-3-3 0-16,3 0 0 16,0 0 0-16,3 5 0 15,-1-5 0-15,1 0 0 16,-3 2 1-16,0 4-1 15,0-6 0-15,2 0 0 16,4 0 0-16,-3 8 0 16,3-8 0-16,-4 0 0 15,1 0 0-15,0 0 0 16,0 0 1-16,3 0-1 16,-1 5 0-16,1-5 0 15,0 0 1-15,3 3-1 16,-4 2 0-16,-2-2 0 15,0-3 0-15,3 0 0 16,-3 5 0-16,2-2 0 16,1-3 1-16,0-3-1 0,0-2 0 15,-4 5 0-15,1 0 1 16,0 0-1-16,3 0 0 16,-4 5 0-16,7-5 1 15,-9 0-1-15,9-5 1 16,-6 5-1-16,2 0 1 15,-2 0-1-15,0 0 0 16,0 0 0-16,0-3 0 0,-1-2 0 16,1 5 1-16,-3 0-1 15,0-8 0-15,-3 8 0 16,-1 0 1-16,-2 0-1 16,3 0 0-16,-3-8 0 15,0 8 0-15,-3 0-2 16,-6 0 1-16,-3 0-5 15,0-6 0-15</inkml:trace>
  <inkml:trace contextRef="#ctx0" brushRef="#br0" timeOffset="7221.3865">4041 18090 6 0,'-6'-6'3'0,"6"-2"-1"0,0 8 3 15,0 0-5-15,-3 0 1 16,0 0 1-16,0-5 0 0,0 2-3 15,-3-2 1-15,0 2 2 16,0-2 0-16,3 3 0 16,-3-4 0-16,0 6-1 15,-3-2 0-15,0-4 0 16,-2 6 0-16,-1 0-1 16,-3 0 1-16,-3 0-2 15,0 6 1-15,3 2 0 16,-3 2 0-16,3 11-1 15,-2-5 1-15,5 5-1 16,-3-5 0-16,6 5 0 16,6-5 0-1,3 0 0 1,3 0 0-16,6-3 0 16,3 3 1-16,0 0-1 0,5-8 1 15,-2 5-1-15,6-5 1 16,-3 0 0-16,0 0 0 15,-3-8 0-15,0 8 0 16,0-8 0-16,-1 5 0 16,-2-2 0-16,3-6 0 15,0-2 0-15,3-3 0 16,0 0-1-16,3-5 1 0,-1 5-2 16,1-8 1-16,0 0-2 15,-3 0 0-15</inkml:trace>
  <inkml:trace contextRef="#ctx0" brushRef="#br0" timeOffset="7792.2235">4321 18092 10 0,'0'-2'5'0,"-9"-12"-5"15,9 14 10-15,-3-8-10 16,-3 3 1-16,0 5-1 15,0-8 1-15,-6 6-1 16,3-4 1-16,0 4 0 16,0-4 0-16,0 6-1 15,-3 0 1-15,3 0 0 16,1 0 0-16,2 6-1 16,0 2 0-16,0 2-1 0,0 3 1 15,3 3-1-15,0-3 1 16,0 3-1-16,3-2 0 15,0-4 0-15,3 3 0 16,3-2 0-16,0-6 0 16,3 3 0-16,3 0 1 15,-1-3-1-15,4-2 1 16,0-3 0-16,0 0 0 0,0-3 0 16,-3-2 0-16,0-3 0 15,0-5 0-15,0-3 0 16,0-2 1-16,-4 4-1 15,-2-2 1-15,0 3-1 16,-3 3 1-16,3-1 0 16,-3 3 0-16,0 0 0 15,-3 8 0-15,0 0-1 16,0 8 0-16,3 5 0 16,0 3 0-16,3 5-1 15,3 1 1-15,-3-4-1 16,3-2 0-16,0 2 0 15,-3-7 1-15,0 2-1 16,3-5 1-16,0 0-2 16,0-8 0-16,0 0-1 15,2-5 0-15</inkml:trace>
  <inkml:trace contextRef="#ctx0" brushRef="#br0" timeOffset="8167.7066">4604 18037 5 0,'0'18'2'0,"2"17"-1"0,-2-27 3 15,0 2-4-15,0 3 1 16,0 3 0-16,0 0 0 16,0 0-2-16,3-3 0 0,0-5 1 15,0 0 1-15,0-3-1 16,0-2 1-16,3-6 0 15,0-2 0-15,0-3 1 16,0-2 0-16,0-1-1 16,3 0 1-16,0-2-2 15,0 5 1-15,3 0-1 16,-3 3 0-16,3 2 0 16,-3 3 0-16,0 0 0 15,2 0 0-15,1 0 0 16,-3 8 1-16,3 5 0 15,-3-2 0-15,0 5-1 16,-6 5 1-16,3-5-4 16,-3-3 1-16,3 0-2 15,3-10 1-15</inkml:trace>
  <inkml:trace contextRef="#ctx0" brushRef="#br0" timeOffset="8631.7607">5306 17896 11 0,'-6'0'5'0,"6"-2"-5"16,0 2 9-16,0 0-9 16,0 0 0-16,0 2 0 15,3 12 1-15,0 2-1 16,0 7 0-16,3 6 0 16,-3 3 1-16,-3 5-1 15,0 0 0-15,3 0 0 0,0-5 1 16,0-3-3-16,0-5 0 15,-3-11-2-15,0 0 1 16</inkml:trace>
  <inkml:trace contextRef="#ctx0" brushRef="#br0" timeOffset="8860.2057">5121 18100 10 0,'-6'5'5'0,"6"-10"-5"16,0 5 8-16,0 0-9 16,3-2 0-16,3-4-1 15,3 12 1-15,12-6 1 16,3-6 1-16,3 12-2 16,0-6 0-16,-1-6 0 15,-2 12 0-15,-3-6-1 16,-3 0 0-16</inkml:trace>
  <inkml:trace contextRef="#ctx0" brushRef="#br0" timeOffset="10060.1">5452 17881 10 0,'-3'5'5'0,"3"-5"-8"0,0 0 9 16,0 2-6-16,3 6 0 15,-3 0 0-15,3 8 0 16,0 5 0-16,0 3 0 16,3-3 0-16,-3 3 1 15,0 5-1-15,0 0 1 0,0 1-1 16,0-7 0-16,0-7 0 15,0-3 0-15,0-2 0 16,-3-3 0-16,2-3 1 16,-2 3 0-16,0-8 0 15,0-8 0-15,0 3 0 16,3-11 0-16,6 0-1 16,-3 0 1-16,3 3-1 15,0-3 0-15,0 0-1 16,0 3 0-16,0 5 0 15,0 0 1-15,0 6-1 16,0 2 1-16,0 0 0 16,0 2 1-16,-3 4-1 15,3 1 1-15,-1 4 0 16,1 8 0-16,0-4 0 16,0 1 0-16,0-2-1 0,0-4 0 31,6-2-1-16,0 5 0-15,0-10 0 0,0 2 0 16,0-5 0-16,-1-5 0 16,1-3 1-16,0-3 0 15,-3-4 0-15,-3-4 1 16,0 3 0-16,0 0 0 16,-3-5 0-16,0 5 1 15,-3 0 0-15,-3 3 0 16,0 3 0-16,0-4 1 15,-3 6-2-15,-3 6 1 0,0-4-1 16,-3 6 0-16,-3 6-1 16,3-4 0-16,3 6-1 15,0 0 1-15,0 0-2 16,3 0 1-16,3 5 0 16,3 1 0-16,3-4 0 15,3 3 0-15,0 3-1 16,0 0 0-16,0 0 1 15,0-11 0-15,3 3 0 16,0 0 0-16,0-3 0 16,-1-5 0-16,1-5 2 15,0 3 0-15,0-9 0 16,0 3 0-16,3 0-1 16,-3 0 0-16,-3 6 1 15,3-6 0-15,-3 2-2 16,0 6 0-16,0 0 0 15,-1 0 0-15,-2 8 1 0,3-2 0 16,-3 1-1-16,3-4 0 16,-3 5 1-16,0-3 0 15,0-2 0-15,3 2 0 16,0-5 0-16,0 0 0 16,0-5-1-16,3 2 1 15,0-2-1-15,-3-11 0 16,-1 8 0-16,1-2 1 15,-3-1-1-15,0 3 0 0,-3 0 1 16,0 0 1-16,0 6-1 16,3-4 1-16,-6 6 0 15,0 0 1-15,0 0 0 16,0 6 0-16,0 2-1 16,-3 2 1-16,0 11-1 15,0 3 1-15,0 5-2 16,0 8 1-16,0 3 0 15,-3 5 0-15,0 0 0 16,0 0 0-16,1-3-1 16,-1-5 1-16,0-5-6 15,3-8 1-15,3-8-1 16,0-11 1-16</inkml:trace>
  <inkml:trace contextRef="#ctx0" brushRef="#br0" timeOffset="11155.3203">6628 17828 8 0,'-3'0'4'0,"0"8"-3"16,3-8 5-16,0 0-5 15,0 0 0-15,0 0 0 16,3 8 1-16,-3 5-3 16,3 5 1-16,0 9 0 15,0 4 1-15,-1 1-1 16,-2 11 1-16,0-4-1 16,0 4 0-16,0-4 0 0,0-2 1 15,-2-5-1-15,-1-11 0 16,3-5 0-16,0-3 0 15,0-5 0-15,0-5 0 16,0-3 0-16,3-8 1 16,2-3-1-16,1-2 0 15,3 0-1-15,0-3 1 16,3 0 0-16,0 3 0 16,3-3 0-16,0 8 0 15,-3 0-1-15,-3 6 1 16,3-4 0-16,0 12 0 15,2 1 1-15,-5 4 1 16,0-3-2-16,0 11 1 0,-3-4 0 16,-3 4 1-16,-3-6-1 15,-3 3 1-15,-3 5-2 16,0-10 1-16,-3 2-1 16,-3-5 0-16,-5 0-1 15,2-3 0-15,0-2-2 16,3-6 0-16,3-5-1 15,0 0 1-15,6-5-1 16,3 5 0-16,6-5 1 16,3-3 1-16</inkml:trace>
  <inkml:trace contextRef="#ctx0" brushRef="#br0" timeOffset="11560.2388">6881 18174 4 0,'14'0'2'0,"1"-5"0"15,-6 5 4-15,-3-8-6 16,3 0 1-16,0 0 0 16,0 0 0-16,0-8-1 0,0 3 0 15,-3 3 1-15,0-4 1 16,-3 6 0-16,0-5 1 16,-3-3-1-16,0 6 1 15,-3-4-1-15,-3 1 0 16,0 5 0-16,0 0 1 15,-3 0-2-15,0 8 1 16,-3 0-2-16,0 0 1 0,0 8-1 16,0 6 1-16,3-7-2 15,4 1 1-15,-1 8-1 16,3 0 1-16,3 5-1 16,6-5 0-16,2 8 0 15,4-5 0-15,3-1 0 16,0-2 1-16,3-3-1 15,3 3 1-15,3-8-1 16,2 0 1-16,1-3-1 16,0-5 0-16,3 0-3 15,0-5 0-15,-1-11 0 16,7 0 0-16</inkml:trace>
  <inkml:trace contextRef="#ctx0" brushRef="#br0" timeOffset="12791.611">7657 17992 5 0,'-5'-6'2'0,"5"6"0"0,0 0 3 16,0-2-5-16,0-4 1 0,-3 6 1 16,0-5 1-16,-3-3-4 15,0 6 1-15,-3-4 2 16,-3 4 0-16,0-4 0 15,0 6 0-15,-3 0-1 16,3 0 0-16,-3 6 0 16,0-4 1-16,1 11-2 15,2-5 1-15,0 8-1 16,3-8 0-16,0 5-1 16,6-2 0-16,3 2 0 15,3 3 0-15,6 5-1 16,3-7 1-16,0 1 0 15,3-4 0-15,-1 2 0 16,4 0 1 0,6-10 0-1,-3-3 0-15,3 0 0 16,-9-3 0-16,-1-4 0 16,1-7 0-16,0 9 0 0,-3-6 1 15,0 4-1-15,0-1 0 16,-3 2 0-16,0-2 0 15,0 8 0-15,3-5 0 16,-3 10 0-16,0-5 0 16,-1 8 0-16,1 0 0 15,0 0 0-15,0-3 0 16,0-2 0-16,3-3 0 0,0 0 0 16,0-3 0-16,0-10 1 15,0 5 0-15,0 0 0 16,0-5 0-16,-4 5 1 15,-2-2 0-15,0-4 0 16,-3 6 0-16,-3-5-1 16,-3 5 1-16,-6-2 0 15,3-4 0-15,-11 9-1 16,-1-3 1-16,0 6-2 16,0 2 0-16,0 2 0 15,3 3 0-15,0 3-1 16,3 0 0-16,1 0-1 15,2 0 1-15,3 0-3 16,0-3 1-16,3-2-2 16,9-3 0-16,3 0 0 15,9-8 1-15</inkml:trace>
  <inkml:trace contextRef="#ctx0" brushRef="#br0" timeOffset="13392.2764">8065 17931 5 0,'0'10'2'0,"-6"6"-2"0,9-8 4 16,0-3-4-16,-3 3 1 0,3 0 0 16,0 0 0-16,-3 6-1 15,3-7 1-15,0 4 0 16,-3 2 0-16,0 1 0 15,0-4 0-15,3 3-1 16,0-5 1-16,0-8-1 16,0 8 1-16,0-8-1 15,0-8 1-15,3 0-1 16,0-5 1-16,3 5-1 16,0-2 1-16,-3-4-1 15,0 6 1-15,0 0-1 16,0 3 0-16,0-3 0 15,-1 8 0-15,1 6 0 16,0-4 0-16,0 3 0 16,0-2 1-16,0 2-1 15,0 3 0-15,0-8 0 16,0 6 0-16,0-4-1 16,0-2 1-16,0-2 1 0,0-4 0 15,3-2-1-15,-3 0 1 16,3 1 0-16,-3-1 0 15,3 2 0-15,-3-2 0 16,3 8-1-16,-4 0 1 16,4 0-1-16,-3 8 0 15,0-2 0-15,0 2 1 16,0-1-1-16,0-4 0 0,0 2 0 16,0 3 1-16,3 0-2 15,-3 0 1-15,3 0-2 16,-3 0 1-16,0 5-2 15,0-13 1-15,0 0-2 16,0-5 0-16</inkml:trace>
  <inkml:trace contextRef="#ctx0" brushRef="#br0" timeOffset="13887.2037">8467 17724 10 0,'-6'6'5'0,"12"2"-6"16,-3-8 8-16,0 13-7 15,0 3 1-15,0 5-1 16,0 3 1-16,-3 5-1 16,0-3 0-16,0 3 0 0,0 1 1 15,0-1-1-15,3-11 1 16,0 9-1-16,0-9 0 15,0-5 0-15,-3 1 0 16,3-4 0-16,0-10 1 16,0 0-1-16,0 0 0 15,6-8 1-15,0-2 0 16,0-4-1-16,-1 1 0 16,1 3 0-16,3-4 0 0,0 6-1 15,0 3 1-15,0-3-1 16,0 8 1-16,0 5 0 15,-3-2 1-15,0 2 0 16,0 3 0-16,0 6 0 16,-3-4 1-16,-3 3-1 15,-3 3 1-15,-3 0-1 16,0 11 1-16,-3-11-1 16,-6-6 1-16,0 3-2 15,-3 1 1-15,0-7-3 16,0-4 0-16,3 2-3 15,3-10 1-15,3-3-1 16,6-8 0-16</inkml:trace>
  <inkml:trace contextRef="#ctx0" brushRef="#br0" timeOffset="14053.0016">8786 17957 7 0,'0'27'3'0,"11"7"-3"0,-8-29 4 16,0 3-7-16,0 0 1 15,0 0-1-15,0 0 0 16</inkml:trace>
  <inkml:trace contextRef="#ctx0" brushRef="#br0" timeOffset="14217.5351">8768 17743 18 0,'-12'3'9'0,"6"-3"-16"16,6 5 21-16,0-2-18 16,0-3 0-16,0 0-4 15,12-3 0-15</inkml:trace>
  <inkml:trace contextRef="#ctx0" brushRef="#br0" timeOffset="15748.6123">8937 17931 8 0,'-6'0'4'0,"6"0"-2"16,0 0 4-16,0 0-6 0,0 2 1 15,0 4-1-15,0 4 1 16,0 4-1-16,0 1 0 16,0 1 0-16,0 0 1 15,0 0-1-15,0 3 1 16,3-4-1-16,0-4 0 16,0 0 0-16,3-11 0 15,3-6 0-15,0-7 1 16,0-3 0-16,3-5 0 0,0 5 0 15,0-2 1-15,0-1-2 16,0 9 0-16,0-4-1 16,-4 6 1-16,1 0 0 15,0 8 0-15,3 6 0 16,0 2 0-16,-3 2 1 16,0-2 0-16,0 5 0 15,0 3 0-15,-3-2-1 16,0-4 0-16,3-2-1 15,-3 3 1-15,3-9-1 16,0-2 0-16,2 0 1 16,1 0 0-16,0-8 0 15,0 0 0-15,0-5 0 16,0-3 1-16,0-5 0 16,-3 5 0-16,-3 0-1 15,0 1 1-15,-3 7 0 16,-3-6 1-16,0 4-1 15,-3 2 0-15,-3 3 0 0,-3 5 0 16,-3 0-1-16,-3 5 1 16,0-3-2-16,3 6 1 15,0 6-1-15,3-4 1 16,3 9-1-16,0-3 0 16,4-1 0-16,2 1 0 15,5-2 0-15,4-4 0 16,6 3 0-16,3 3 0 0,3-2 0 15,0-7 0-15,3 1-1 16,5-5 1-16,-5-3 0 16,3-8 0-16,-3 5 0 15,0-2 0-15,-4-3 0 16,1-2 0-16,-3-4 1 16,-3-1 1-16,-3-1-1 15,-3 2 1-15,0 1 0 16,-6 3 0-16,-3 2 0 15,0 0 0-15,-6 2 0 16,-3 6 1-16,-3 8-2 16,0 0 1-16,0 0 0 15,0 8 0-15,3-3-2 16,0 3 1 0,9 5-1-1,3-5 0-15,3 0 0 16,3-8 0-16,6-8-1 15,0 0 1-15,0-8-1 0,0 0 1 16,0-8 0-16,-3-5 0 16,-1 3-1-16,1-4 0 15,-3-1 0-15,-3-4 1 16,0 3 0-16,-3-5 1 16,-3 6 0-16,0 1 0 15,-3 4 1-15,0 2 1 16,0-3 0-16,0 11 0 15,3 1 0-15,-3 4 1 0,3-2-1 16,0 5 0-16,0 8 0 16,-3 7 0-16,3 7-1 15,0 1 0-15,0 7-1 16,3 1 1-16,0 6-1 16,3-2 1-16,3 4-2 15,3-7 1-15,3-3-2 16,0-5 0-16,3-5-3 15,0-11 1-15</inkml:trace>
  <inkml:trace contextRef="#ctx0" brushRef="#br0" timeOffset="16184.8834">10107 17716 10 0,'-15'0'5'0,"6"0"-2"0,9 0 6 0,0 0-9 16,-3 8 0-16,0 3 1 16,3 8 1-16,0 10-2 15,0 2 1-15,0 14 0 16,0 0 0-16,0 0 0 15,3-2 0-15,0-4-1 16,0 1 0-16,0-11-2 16,3-8 0-16,-3-5-3 15,0-3 1-15,3-10 0 16,-6-3 0-16</inkml:trace>
  <inkml:trace contextRef="#ctx0" brushRef="#br0" timeOffset="16665.0639">9988 17955 10 0,'-15'0'5'0,"21"0"-8"0,-6 0 10 16,0 0-7-16,3-6 0 16,3 4 0-16,0-4 0 15,0-2 0-15,3 6 0 16,3-3 0-16,3-1 1 15,0-2-1-15,2 0 0 16,1 0 0-16,3 6 1 0,-3 2-1 16,-3 0 1-16,0 0-1 15,3 2 1-15,-6 4-1 16,-1 2 1-16,-2 2-1 16,0 9 1-16,-3-1 0 15,3-2 0-15,0 5-1 16,0-5 1-16,3 5-1 15,3-7 1-15,3-4 0 16,-3-2 0-16,2-3-1 16,1-5 0-16,0-5 1 15,-3-3 0-15,0-2 0 16,0-9 0-16,-3 1 0 16,-3-4 0-16,-6 1 0 15,-6 3 1-15,-3-3-1 16,-6 5 1-16,-6 2-1 15,-6 14 0-15,0 0-1 16,-2 8 1-16,2 8-4 0,3-5 0 16,9-9-3-16,6-2 1 15</inkml:trace>
  <inkml:trace contextRef="#ctx0" brushRef="#br0" timeOffset="18421.2927">10863 17978 1 0,'-15'-5'0'0,"3"-3"0"0,9 0 1 16,0 6 3 0,-11 86-4-16,23-176 4 15,-15 84 1-15,3 2-6 16,0-1 1-16,0 7 3 16,0-6 0-16,0 6-1 15,0 6 0-15,3 1-1 16,-3 7 1-16,3 2-2 15,0-1 1-15,3 7-1 16,0-4 0-16,3 3-1 16,0-5 1-16,3-3-1 15,-4 1 1-15,4-6 0 16,0-14 0-16,3-2 0 16,0-5 1-16,0 3-1 15,0-6 1-15,0 2-1 16,-3 1 0-16,0 3 0 15,0 4 0-15,0 4-1 16,0 4 1-16,-1 6 0 16,1 0 0-16,0 0 0 15,0 0 1-15,0 5-1 16,3-5 1-16,-3 0-1 0,0-8 0 16,0 0 0-16,0-2 1 15,3-6-1-15,0-6 1 16,-3-2 0-16,-1 1 0 15,1-1 0-15,-3 2 0 16,0 1-1-16,-3 5 0 16,3 0 0-16,-3 6 0 15,-3 2-1-15,3 2 1 16,0 6 0-16,0 8 0 0,0-3-1 16,0 1 1-16,3-4 0 15,0-2 0-15,0 5-1 16,0-5 1-16,3-2 0 15,0-4 0-15,3-4 0 16,3-9 0-16,-1 0 0 16,1-4 1-16,-3-1-1 15,-3-3 1-15,-3 9 0 16,-6-4 1-16,-3 4-1 16,-6-1 1-16,-3 11-2 15,-3 0 1-15,-2 6-1 16,-1 7 1-16,3-3-3 15,3 4 1-15,3-7-1 16,3 1 0-16,3-2 0 16,3-4 0-16,6-4 0 15,3-4 0-15,6-2 0 16,6-5 0-16,2 5 1 0,1 6 1 16,0-4-1-16,-3 6 1 15,-3 6 0-15,-3-4 0 16,-3 6 0-16,-1 5 1 15,-2-5-1-15,-3 6 1 16,0-6-1-16,0 0 1 16,0-6 0-16,0-2 0 15,0-8 0-15,0-2 0 16,3-4 0-16,0 1 0 0,-3 3 0 16,0-4 1-16,3 6-2 15,0 6 0-15,0-3 0 16,0-1 0-16,-1 6-1 15,1 0 1-15,0 0-2 16,0 0 0-16,0 0-2 16,0 0 0-16,0 0 0 15,3-8 0-15</inkml:trace>
  <inkml:trace contextRef="#ctx0" brushRef="#br0" timeOffset="19291.0855">11622 17738 13 0,'-6'5'6'0,"6"6"-11"16,0-6 14-16,0 5-9 16,3 12 0-16,-3 1 0 0,0 14 1 15,0 0-1-15,-3-5 0 16,0 5 0-16,3 0 0 15,0-8-1-15,0-5 1 16,0 0-3-16,3-13 1 16,0-9-1-16,3-10 0 15</inkml:trace>
  <inkml:trace contextRef="#ctx0" brushRef="#br0" timeOffset="19591.4289">11795 17844 12 0,'0'5'6'0,"-9"-5"-8"0,6 2 13 16,-3 6-11-16,-6 0 0 15,-3 0 2-15,-3 3 0 16,1-1-2-16,2 6 0 16,3-2 1-16,0-7 1 0,3 7-1 15,3-6 0-15,3 0-1 16,3-1 1-16,3 1-1 15,6 6 1-15,6-4-1 16,3-2 0-16,2 0 1 16,1 0 0-16,3 5-1 15,0-5 0-15,-3-2-1 16,-3-4 1-16,2 3-4 16,-2-5 0-16,0-5-1 15,0 5 0-15</inkml:trace>
  <inkml:trace contextRef="#ctx0" brushRef="#br0" timeOffset="19984.2066">12194 17746 5 0,'-3'-8'2'0,"0"8"4"0,6 5 1 0,0-2-4 16,3 10 0-16,0-3 1 15,-3 17 1-15,3-1-6 16,-3 3 0-16,3 6 3 16,-4-9 1-16,1 3-2 15,0 3 0-15,3-11-1 16,0 3 0-16,-3-11-3 16,3 3 0-16,-6-8-2 15,3-3 1-15,-3-5-1 16,3-7 1-16</inkml:trace>
  <inkml:trace contextRef="#ctx0" brushRef="#br0" timeOffset="20178.3028">12054 17904 16 0,'-6'6'8'0,"6"-12"-16"15,0 6 17-15,6 0-9 0,3 0 0 16,3 0 0-16,6 0 0 15,5 6 0-15,4-4 0 16,0-2-1-16,3 6 0 16,-4-4-1-16,1-2 0 15,0 0-1-15,-3 0 0 16</inkml:trace>
  <inkml:trace contextRef="#ctx0" brushRef="#br0" timeOffset="20627.6737">12465 17888 10 0,'0'0'5'0,"3"-2"3"0,-3 2 9 0,-3 0-17 16,0 0 1-16,-3 0 1 16,3 0 0-16,-6 0-3 15,0 2 0-15,0 6 1 16,0 0 0-16,0 8-1 16,0 3 1-16,3-3-2 15,3-6 1-15,3 3-1 16,3 1 0-16,3-6 1 15,3-6 0-15,0-2-1 16,3-2 0-16,0-6 1 16,0-6 0-16,0 1 1 15,-3 3 0-15,-4-4 0 16,1 6 0-16,-3 1 1 16,0 1 1-16,0-2 0 15,-3 8 0-15,0 6-1 16,0 2 0-16,0 7-1 0,3 9 0 15,0-3 0-15,3 8 0 16,0 3-1-16,0 5 1 16,-3 0 0-16,0-5 0 15,0 5 0-15,-3-8 0 16,0-5 0-16,0-3 1 16,-3-5 0-16,-3 0 0 15,-3-8-1-15,-3 5 1 16,-6-5-3-16,-2 0 0 0,-1-8-3 15,3-8 1-15</inkml:trace>
  <inkml:trace contextRef="#ctx0" brushRef="#br0" timeOffset="21109.3559">12560 18045 5 0,'0'2'2'0,"18"-10"1"16,-12 8-2-16,6 0 0 15,-1-2 0-15,4-4 2 16,0-2 0-16,0 0-4 16,-3 1 1-16,0-7 3 15,0 6 0-15,0 0 0 16,-6 0 0-16,0 3-1 15,0-3 0-15,-6 6 0 0,0-4 0 16,0 6-1-16,0 0 0 16,0 0-1-16,-3-2 1 15,0-4-1-15,3 6 0 16,0 0 0-16,0 0 0 16,0 0-1-16,0 0 1 15,0 0 0-15,0 0 0 16,0 0 0-16,0 0 0 15,0 0-1-15,0 0 1 0,0 0 0 16,0 0 0-16,0-8-1 16,0 6 1-16,0-3-2 15,0-1 0-15,0 6 0 16,0-8 0-16,0 8 0 16,0 0 0-16,0 0-1 15,0 0 1-15,0 0-1 16,3-10 0-16</inkml:trace>
  <inkml:trace contextRef="#ctx0" brushRef="#br0" timeOffset="21409.2854">12628 17730 16 0,'-9'5'8'0,"18"14"-13"0,-9-12 17 16,0 9-12-16,0 6 1 16,0 7 1-16,0 2 1 15,6 4-4-15,0-3 1 16,3-9 0-16,-3 6 1 15,3-5-1-15,3-3 0 0,3-5-2 16,6-2 0-16,-3-14-3 16,-1-6 0-16</inkml:trace>
  <inkml:trace contextRef="#ctx0" brushRef="#br0" timeOffset="21844.6669">12887 17706 12 0,'-3'-5'6'0,"6"-3"0"0,-3 8 8 16,6-8-13-16,3 8 1 15,3-3 0-15,3 0 1 16,3 3-3-16,3 3 0 15,2 0 2-15,4 2 0 16,0 3-1-16,-3 3 0 0,-6 4 0 16,0-1 0-16,-10-1-1 15,4 3 0-15,-9 0-2 16,-3 0 1-16,0-1-3 16,-6 7 0-16,0-9-3 15,1-3 0-15</inkml:trace>
  <inkml:trace contextRef="#ctx0" brushRef="#br0" timeOffset="22024.6882">13084 18090 19 0,'0'10'9'0,"6"6"-8"15,-3-16 16-15,0 8-16 16,3 5 0-16,0-5-2 15,2 0 1-15,1 0-4 16,-3-3 0-16,3-10-2 0,0-3 1 16</inkml:trace>
  <inkml:trace contextRef="#ctx0" brushRef="#br0" timeOffset="99165.4506">1094 15563 10 0,'0'-8'5'0,"-6"5"2"0,6 3 5 15,6-2-11 1,3-1 0-16,0 0 0 16,0-2 1-16,9 2-3 15,-3-2 1-15,8 2 1 0,-5 1 0 16,3 2-1-16,0 0 1 15,0-3-2-15,0 0 1 16,-3 1-2-16,-4-1 0 16,4 6-3-16,-9-1 0 15</inkml:trace>
  <inkml:trace contextRef="#ctx0" brushRef="#br0" timeOffset="99418.9574">1198 15539 11 0,'-3'11'5'0,"3"-6"2"16,0-5 5-16,3 13-11 16,3-2 0-16,-6 15 1 15,0-5 0-15,3 14-3 16,0-6 0-16,3 8 2 15,-3-8 0-15,0 3-3 16,3-1 0-16,-6-1-3 16,3-7 1-16,3-4-1 15,-6-6 1-15</inkml:trace>
  <inkml:trace contextRef="#ctx0" brushRef="#br0" timeOffset="99630.8304">1210 15727 12 0,'6'0'6'0,"9"0"-5"0,-9 0 12 16,3-3-13-16,0 3 0 15,6 3 0-15,-6-3 0 16,9-3-2-16,-10 1 1 15,7 2-3-15,-6 0 0 16</inkml:trace>
  <inkml:trace contextRef="#ctx0" brushRef="#br0" timeOffset="99838.7497">1213 15965 16 0,'0'0'8'0,"6"-8"-6"16,-6 8 13-16,9-11-15 16,0 3 0-16,3-7 0 15,0 7 1-15,15 0-2 16,-15 2 1-16,8-1-2 16,-2-1 0-16,3 8-3 15,0-3 0-15</inkml:trace>
  <inkml:trace contextRef="#ctx0" brushRef="#br0" timeOffset="100214.3743">1597 15722 10 0,'-9'5'5'0,"6"0"2"0,3-5 6 16,0 3-12-16,0-3 0 15,-3 18 1-15,3-7 0 16,0 10-3-16,0-5 1 16,0 2 1-16,0-4 0 0,0-1-1 15,0-3 1-15,3-7-1 16,0-3 1-16,6-10-1 16,0 2 0-16,3-16 0 15,-3 3 1-15,0 5-1 16,-3 5 0-16,3 1 0 15,0-1 1-15,0 6-1 16,-3-3 1-16,0 8 0 16,-1 0 0-16,1 13-1 15,3-2 1-15,-3 10-2 16,-3-5 1-16,3 7-5 16,3-9 1-16,-3 9-3 15,3-7 1-15</inkml:trace>
  <inkml:trace contextRef="#ctx0" brushRef="#br0" timeOffset="100605.22">1960 15716 17 0,'-15'-8'8'0,"-2"11"-6"0,14-3 15 0,-6 3-16 16,3-1 1-16,-3 1 0 15,0-3 0-15,0 8-3 16,3 0 0-16,0 13 2 15,3-8 0-15,0 6-1 16,3-3 0-16,3 2-1 16,-3-7 1-16,6 7-2 15,-3-5 0-15,12-5-2 16,-3-2 1-16,9-1-1 16,-4-2 0-16,4-3-2 15,0 0 1-15,0 5 0 16,0-2 1-16</inkml:trace>
  <inkml:trace contextRef="#ctx0" brushRef="#br0" timeOffset="101011.1246">2172 15830 8 0,'9'-11'4'0,"-3"-7"-3"0,-3 13 9 15,2-11-7-15,-5 8 1 16,0 3 1-16,0-1 0 16,0-4-6-16,0 2 1 15,0 5 4-15,-5-2 0 16,2 5-2-16,-6 0 1 15,0-8-1-15,3 8 0 16,-6 0-1-16,6 0 0 16,-9 13-1-16,6-2 1 15,0 7-2-15,3-7 1 0,3 7-1 16,0-2 0-16,6 0 0 16,0-3 0-16,3 0 0 15,3-2 0-15,-3-8 0 16,3-1 0-16,0-10 1 15,-3 0 0-15,3 1 0 16,0-1 0-16,0-8 0 16,0 8 0-16,-6-3 0 15,2 6 0-15,-2-3-1 16,0 3 1-16,3 10-1 16,0-2 1-16,0 5-1 15,3 2 1-15,0-2-3 16,-6 0 0-16,9 0-3 15,-3-3 1-15,9-2-1 16,-3 0 1-16</inkml:trace>
  <inkml:trace contextRef="#ctx0" brushRef="#br0" timeOffset="101551.0208">2413 15722 12 0,'-9'-6'6'0,"9"12"-4"16,0-6 12-16,0 2-14 0,0 1 1 16,0-3 0-16,0 0 1 15,3 13-2-15,3-2 0 16,-3 10 1-16,3-5 1 16,3 21-1-16,-6-11 1 15,3 9-1-15,-3-9 0 16,-1 8-1-16,-2-7 0 15,0 5 0-15,0-9 0 16,3 4-3-16,0-3 1 16,-3-6-3-16,0-2 1 15,3-3-2-15,0 1 1 16</inkml:trace>
  <inkml:trace contextRef="#ctx0" brushRef="#br0" timeOffset="101851.6384">2365 15788 9 0,'-3'-11'4'0,"6"-5"-3"15,3 11 7-15,-6 0-9 16,3-1 1-16,9 1 0 15,-3 0 1-15,9 5 0 16,-9 0 1-16,3 8 0 0,-3-6 0 16,-1 6 1-16,-2-2 0 15,0 7 0-15,-6-5 0 16,-6 13-2-16,3-5 1 16,-11 0-4-16,5 0 0 15,-6-3-3-15,6-3 0 16</inkml:trace>
  <inkml:trace contextRef="#ctx0" brushRef="#br0" timeOffset="102287.1044">2657 15698 12 0,'-12'5'6'0,"3"0"1"16,9-5 7-16,-6 3-13 15,0 0 0-15,0 2 0 16,3-2 1-16,3-3-3 15,-6 0 0-15,6 5 1 16,0 0 1-16,6 11-2 16,-6-5 1-16,9-1-1 15,-3 1 1-15,3-6-1 16,0-2 1-16,0 5 0 0,0-6 0 16,-3 6 1-16,0 3 0 15,-6 2 0-15,0-2 0 16,-6 4 0-16,0-1 1 15,-3 2-1-15,-3 2 0 16,3-2-4-16,0-5 1 16,3-4-4-16,3-1 0 15</inkml:trace>
  <inkml:trace contextRef="#ctx0" brushRef="#br0" timeOffset="102736.1514">2764 15727 8 0,'0'8'4'0,"6"13"1"16,-3-18 2-16,0 7-5 16,0-2 1-16,0 0 0 15,0 0 0-15,0 3-5 0,0 2 1 16,6-8 2-16,-9-2 1 16,6-3-2-16,-3 0 1 15,3-8-1-15,0-5 1 16,2-6-1-16,4 6 1 15,-3 2 0-15,-3 1 0 16,6-1 0-16,-3 3 1 16,-3 3 0-16,3 2 0 15,0 3-1-15,-6 0 1 16,6 16-1-16,0-5 1 16,0 7-2-16,-3-7 1 0,3 5-5 15,-3-6 0-15,2-2-3 16,1-5 1-16</inkml:trace>
  <inkml:trace contextRef="#ctx0" brushRef="#br0" timeOffset="103084.0998">3065 15523 12 0,'0'-5'6'0,"0"15"2"0,0-10 5 15,3 8-12-15,-3-5 0 16,3 26 1-16,-3-13 0 16,3 13-3-16,0-8 1 15,5 11 0-15,-8-6 1 16,6 4-4-16,0-7 1 16,3 1-4-16,-3-5 1 15</inkml:trace>
  <inkml:trace contextRef="#ctx0" brushRef="#br0" timeOffset="103487.8092">3288 15735 12 0,'-9'-16'6'0,"0"16"2"15,9 0 7-15,-6 0-14 16,3 0 0-16,-3-3 0 15,0 1 0-15,-3 12-2 16,3-2 1-16,0 8 0 16,6-5 1-16,0 7-2 15,0-7 1-15,0 7-1 16,3-2 0-16,6-5 0 0,-3-3 0 16,6-8-1-16,0 0 1 15,3-11 0-15,-3 3 1 16,0-16-1-16,0 6 1 15,-9 2 1-15,3 0 1 16,-3 3 0-16,-1 2 0 16,1 6 0-16,0 0 0 15,-3 5 0-15,0 0 0 16,6 13-2-16,0 3 1 16,3-6-2-16,-3-2 0 15,3 5-5-15,-3-2 1 16,15-3-1-16,-6 0 0 0</inkml:trace>
  <inkml:trace contextRef="#ctx0" brushRef="#br0" timeOffset="103818.2944">3565 15520 12 0,'-3'-5'6'0,"3"8"-3"0,0-3 10 16,3 13-13-16,-3-5 1 15,3 26 0-15,0-12 1 16,3 4-3-16,0-5 1 16,-1 14 0-16,1-9 1 15,0 3-4-15,-3-5 1 16,0-6-3-16,0-4 1 16</inkml:trace>
  <inkml:trace contextRef="#ctx0" brushRef="#br0" timeOffset="104102.9517">3514 15695 9 0,'0'-8'4'0,"3"13"3"16,-3-5 5-16,0 0-11 16,0 0 1-16,9-5 0 15,-3 0 0-15,9-3-3 16,-3 3 1-16,9 2 2 15,-7 0 0-15,7 3-1 16,-6 0 1-16,3 6-1 16,-3-1 0-16,3 3-1 15,0-3 1-15,-9 6-1 16,2-3 0-16,1 10-1 16,-3-7 1-16,0 13-3 15,-3-9 0-15,3-1-3 0,-3 2 0 16</inkml:trace>
  <inkml:trace contextRef="#ctx0" brushRef="#br0" timeOffset="104269.0116">3716 15523 17 0,'0'-8'8'0,"3"13"-7"0,-3-5 12 15,3 3-14-15,0 0 0 0,3 2-9 16,0 3 1-16</inkml:trace>
  <inkml:trace contextRef="#ctx0" brushRef="#br0" timeOffset="104838.6491">3964 15698 11 0,'-3'13'5'0,"14"-5"-2"0,-8-8 4 16,3 5-6-16,-3-2 1 0,3 5 0 16,0 2 1-1,9-20-4 1,-3 7 1-16,3-10 3 16,-3 2 0-16,-6-5 0 15,0 3 0-15,-6-3 0 16,0 3 0-16,-9 0 0 15,0 5 0-15,-3 5 0 16,3 1 0-16,-6 7-3 16,3-5 1-16,-3 8-2 15,3 2 1-15,7 1-2 16,2-3 0-16,3 3-4 16,0-6 1-16,8 0-2 15,-2-2 0-15</inkml:trace>
  <inkml:trace contextRef="#ctx0" brushRef="#br0" timeOffset="105154.6959">4187 15679 12 0,'0'13'6'0,"3"3"1"0,0-13 6 15,-3-3-12-15,0 0 0 16,3 8 0-16,0-3 1 15,0-2-3-15,-3-3 1 0,6 0 1 16,0-3 0-16,5-5 0 16,1 0 0-16,6-2-1 15,-3-1 1-15,0 3 0 16,-3 3 0-16,-3 0 1 16,-3-1 0-16,0 12 1 15,0-4 0-15,-3 9-1 16,0 2 1-16,3 0-2 15,-3-2 0-15,6 10-4 16,-4-5 0-16,7-5-6 16,-3-4 1-16</inkml:trace>
  <inkml:trace contextRef="#ctx0" brushRef="#br0" timeOffset="105319.6695">4586 15915 19 0,'-12'29'9'0,"3"3"-27"0,9-27 11 16</inkml:trace>
  <inkml:trace contextRef="#ctx0" brushRef="#br0" timeOffset="106551.4518">5455 15645 13 0,'-12'-16'6'0,"0"5"-3"0,9 9 13 0,-3-6-15 16,0 2 1-16,0 4 1 15,0-1 0-15,-3 6-4 16,3-3 0-16,-3 10 2 16,0-2 1-16,1 11-1 15,-1-1 0-15,3 1-2 16,3-3 1-16,3 8-1 16,0-6 1-16,3 1 0 15,0-6 0-15,3-8-1 16,-3 0 1-16,3-12-1 15,-1 1 1-15,7-7 0 16,-3 0 0-16,3-6-1 16,0 3 1-16,0-2 0 15,-3 10 0-15,0-3 0 16,-3 3 1-16,0 8 0 16,0 0 0-16,0 8 0 0,0-2 0 15,3 7 0 1,-3 3 1-1,8-3-1-15,-5-2 0 16,3 7-2-16,-3-5 0 16,6 1-5-16,-3-4 1 15,6-10-2-15,-3 0 0 16</inkml:trace>
  <inkml:trace contextRef="#ctx0" brushRef="#br0" timeOffset="107090.4292">5803 15396 11 0,'-3'5'5'0,"0"-5"2"15,3 0 6-15,3 14-12 16,-3-4 0-16,3 11 0 0,-3-2 1 16,6 15-2-16,-3-7 0 15,3 18 1-15,-3-14 1 16,0 4-1-16,0-9 0 16,3-7-1-16,-3 2 1 15,0-2-1-15,0-6 1 16,-3 0-1-16,0-5 0 15,0-3 0-15,0-2 1 16,0-14-1-16,0 3 0 16,6-2-1-16,-3 2 1 15,6-3-1-15,0 3 1 0,2-2-1 16,-2 2 1-16,6 0-1 16,-3 8 1-16,6 0 0 15,-6 5 0 1,0 3 0-16,-3 0 1 0,-3 8 0 15,0-8 0-15,-6 16 0 16,0-8 1-16,-9 5 1 16,3-5 0-16,-12 10-1 15,3-7 0-15,-12-9-2 16,9 1 0-16,-2-14-5 16,2 0 0-16,12-15-4 15,0 5 1-15</inkml:trace>
  <inkml:trace contextRef="#ctx0" brushRef="#br0" timeOffset="107886.7689">6297 15592 14 0,'0'-3'7'0,"-6"-2"0"0,6 5 9 16,-3-3-15-16,0 1 0 15,-6 4 1-15,3-2 0 16,-6 3-3-16,4 5 1 0,-4 0 0 16,3-3 1-16,3 11-1 15,3-8 0 1,12 10-1-1,0-4 0-15,6-4 0 16,-4-2 0-16,1 3 0 16,-3-3 1-16,0 2 0 15,-3-2 1-15,-3 8 0 16,0-3 0-16,-3 6-1 16,0-6 1-16,-12-2 0 15,0 2 0-15,-3 0-3 16,3-5 1-16,4-5-5 15,-1 2 0-15,6-16-1 16,3 1 1-16</inkml:trace>
  <inkml:trace contextRef="#ctx0" brushRef="#br0" timeOffset="108111.5342">6419 15510 16 0,'-3'-5'8'0,"3"7"-9"0,0-2 16 16,0 8-15-16,0 0 0 15,3 13 1-15,0-2 1 16,3 10-3-16,-3-5 1 16,3 7 0-16,0-7 0 0,0 11-3 15,-3-9 1-15,0 3-3 16,0-10 0-16</inkml:trace>
  <inkml:trace contextRef="#ctx0" brushRef="#br0" timeOffset="108683.8998">6333 15687 10 0,'-9'-21'5'0,"9"8"2"16,0 13 6-16,3-6-12 15,-3 6 1-15,6-5 1 16,-3 0 0-16,6 2-4 16,3-2 1-16,3 2 2 0,-4-2 0 15,10 0-1 1,-6 2 0-16,9 0-1 0,-6 1 1 16,3 2-1-16,-3 0 1 15,2 0-2-15,-2 0 1 16,0 0 0-16,-3 0 0 15,-6 2 0-15,0-2 0 16,-3 6 0-16,0-1 1 16,-3 3-1-16,0 0 0 15,3 8 0-15,-3-6 1 16,3-2-1-16,-3 0 0 16,0 0-1-16,0-3 1 0,-3 9 0 15,0-4 1-15,0 1-1 16,0-3 0-16,0 0 0 15,0 0 0-15,3 2 0 16,-1-2 0-16,-2-5 0 16,0-1 0-16,3-9 0 15,0 1 0-15,3-4 0 16,0 2 1-16,3-8-1 16,-3 8 0-16,3-5 0 15,0 2 0-15,0-2-1 16,0 2 1-16,0-2 0 15,0 2 0-15,0 1-1 16,-3 7 1-16,3-2-2 16,-3 0 0-16,0 2-4 15,-1 0 0-15,1 6 0 16,3 0 0-16</inkml:trace>
  <inkml:trace contextRef="#ctx0" brushRef="#br0" timeOffset="109193.5021">7110 15647 13 0,'-9'-10'6'0,"-6"7"-1"0,12-2 11 0,-3 2-14 16,0 1 0-16,-6-4 1 15,3 1 1-15,-3 0-5 16,3-1 1-16,-5 1 3 16,2 3 1-16,-3 4-3 15,3-2 1-15,0 11-1 16,0-3 0-16,0 10-1 16,3-2 0-16,0 3-1 15,3-6 0-15,3 11 0 16,0-8 0-16,6 2 0 15,0-5 0-15,6-7-1 16,-3-4 1-16,9-2-1 16,-3 0 0-16,9-10 0 15,-6-1 0-15,8-7 0 16,-5 4 1-16,-6-4 0 16,0 5 0-16,-3 2 1 0,0 3 1 15,-3 0 0-15,0 3 1 16,0 7 0-16,-3 1 0 15,0 8 0-15,0-1 1 16,3 1-2-16,0 2 1 16,0 3-2-16,0-5 1 15,3 2-5-15,-3 3 0 16,5-11-4-16,1 0 1 16</inkml:trace>
  <inkml:trace contextRef="#ctx0" brushRef="#br0" timeOffset="109555.033">7461 15600 18 0,'-9'-8'9'0,"-3"0"-5"15,12 8 13-15,-6 0-15 16,0 0 0-16,-3 11 1 16,0-4 1-16,-3 12-5 0,4-3 1 15,2 2 2-15,0-4 1 16,3 9-1-16,0-4 0 15,6 2-2-15,0-5 1 16,6 0-3-16,-3-3 1 16,8-10-4-16,-2 5 1 15,12-8-5-15,-6 0 1 16</inkml:trace>
  <inkml:trace contextRef="#ctx0" brushRef="#br0" timeOffset="109793.5632">7669 15523 18 0,'-3'5'9'0,"3"-20"-3"16,0 9 12-16,0 9-16 16,0 0 0-16,3 7 1 15,-3-2 0-15,3 16-4 16,-3-3 0-16,3 5 2 15,-3-4 0-15,6 12-2 16,-3-10 1-16,-3 8-5 16,0-11 0-16,6 0-3 15,-3-5 1-15</inkml:trace>
  <inkml:trace contextRef="#ctx0" brushRef="#br0" timeOffset="110109.4621">7568 15658 15 0,'-6'0'7'0,"12"0"-5"0,-6 0 9 15,9 0-11-15,-3 0 1 16,6-3 0-16,-3 3 0 16,12-2-2-16,-6-1 1 15,2-2 1-15,-2 2 1 16,9-2-1-16,-3 5 0 15,3 0 0-15,-6 0 1 0,0 0 0 16,-4 5 0-16,1 3-1 16,-3-3 0-16,0 6 0 15,-3-3 0-15,0 5-1 16,-3-2 1-16,0 10-3 16,0-5 1-16,-3 5-4 15,0-5 0-15,0-3-2 16,-3-2 0-16</inkml:trace>
  <inkml:trace contextRef="#ctx0" brushRef="#br0" timeOffset="110274.7732">7803 15497 22 0,'-3'-6'11'0,"3"17"-15"16,0-11 21-16,3 5-19 0,0 1 1 15,3-4-10-15,0 1 1 16,6-1 10-16,-3 1 1 16</inkml:trace>
  <inkml:trace contextRef="#ctx0" brushRef="#br0" timeOffset="110934.9557">7994 15690 12 0,'-3'10'6'0,"12"-2"-4"0,-9-8 10 16,9 14-12-16,-3-4 1 15,6-2 0-15,-4 0 0 16,7-3-2-16,-3 1 1 15,3-6 1-15,-3 0 0 16,3-11 0-16,-3 3 0 16,3-13 1-1,-3 5 1-15,-6-5 1 16,0 5 0-16,-9-3 0 16,0 1 1-16,-9 7-1 15,3 1 0-15,-12 7-2 16,3 0 0-16,-6 11-2 15,6 0 0-15,1 3-2 16,5 2 0-16,3 3-2 16,3-3 0-16,6-5-4 15,0 0 0-15,9-3-1 16,-3 1 1-16</inkml:trace>
  <inkml:trace contextRef="#ctx0" brushRef="#br0" timeOffset="111325.3518">8291 15613 17 0,'0'5'8'0,"0"19"-6"0,0-19 15 16,0 11-16-16,0-5 0 15,0 7 1-15,0-4 0 16,0 7-3-16,0-3 1 15,3-2 1-15,0-5 0 16,0-6 0-16,0-2 0 0,3-6-1 16,0-2 1-16,3-8 1 15,-3 2 0-15,6-10 0 16,-3 10 0-16,3-10 0 16,-3 5 1-16,3 0-1 15,-3 3 0-15,0 0-1 16,0 5 0-16,-1 5-1 15,-2 1 1-15,3 7 0 16,0 0 0-16,0 11-1 16,0-3 1-16,3 14-2 15,-6-6 1-15,3 3-6 16,0-3 1-16,3-8-5 16,-3-2 1-16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1:31:53.7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19593 7715 14 0,'-3'-5'7'0,"3"0"0"0,0 5 8 16,0 8-14-16,0 0 1 0,-2 23 0 16,-1-2 0-16,0 16-3 15,3-10 0-15,0 4 2 16,0-7 0-16,-3 5-1 15,3-8 0-15,0 6-1 16,0-11 0-16,0-3-4 16,0-3 1-16,3-7-2 15,0-3 0-15</inkml:trace>
  <inkml:trace contextRef="#ctx0" brushRef="#br0" timeOffset="283.323">19552 7755 13 0,'-3'-24'6'0,"3"21"1"16,0 3 8-16,6 3-15 15,-3-3 1-15,12-8 0 0,-3 3 1 16,8 5-3-16,-5 0 1 16,12-3 1-16,-6 1 0 15,-3 4-1-15,-3 1 1 16,-6 10-1-16,-1-2 0 15,-13 10 1-15,-1-5 0 16,-15 5 0-16,6-3 0 16,-15 1-1-16,9-3 1 15,-6-8-2-15,7-3 0 16,2 3-4-16,3-3 0 16,9-5-2-16,0 0 1 0</inkml:trace>
  <inkml:trace contextRef="#ctx0" brushRef="#br0" timeOffset="749.3005">19921 7699 12 0,'-3'-5'6'0,"0"-8"-1"15,3 13 8-15,-3-5-11 16,0-1 1-16,-6 1 1 16,0 0 1-16,-12 5-6 15,6 0 1-15,-2 8 3 16,2-3 0-16,3 16-2 0,3-5 0 16,3 0-1-16,0-6 1 15,6 17-2-15,0-9 1 16,12 1-2-16,0-6 0 15,9-5-1-15,-7 0 0 16,10-13 0-16,-3-1 1 16,0-4 0-16,-6 2 1 15,-3-3 2-15,0 3 1 16,-6-5 2-16,0 0 1 16,-6 2-1-16,0 3 1 15,-3 8-3-15,3 0 0 0,-3 14-1 16,3-1 0-16,3 3-3 15,0-3 1-15,5 3-3 16,-2-3 1-16,6-2-3 16,-3-3 0-16,9-8-2 15,-3 0 1-15</inkml:trace>
  <inkml:trace contextRef="#ctx0" brushRef="#br0" timeOffset="1139.5177">20183 7697 20 0,'0'-8'10'0,"-3"3"-6"15,3 5 18-15,-6 0-21 16,0 0 0-16,-3 7 1 16,3 1 0-16,-6 8-3 15,3-3 0-15,3 6 1 16,0-3 1-16,6 0-2 16,0-3 1-16,9-2-4 0,0-4 1 15,6-7-3-15,-3 0 1 16,6-10-2-16,-6 2 1 15,6-5-1-15,-4 2 0 16,1-2 4 0,36-8 3-1,-96 10 2-15,51-13 0 16,-6-5 3-16,0 8 1 16,-3 3 1-16,0 2 0 15,0 5-2-15,3 3 0 16,-3 16-1-16,0-3 0 0,0 17-2 15,0-7 0-15,3 20-1 16,0-9 1-16,3 11-3 16,0-5 1-16,0-11-4 15,0-5 0-15,3 8-5 16,-3-6 1-16</inkml:trace>
  <inkml:trace contextRef="#ctx0" brushRef="#br0" timeOffset="1769.8209">20347 7657 24 0,'-3'-16'12'0,"-3"14"-12"16,6 2 20-16,-9 2-19 16,3 1 0-16,-12 5 0 15,6-3 1-15,0 8-3 0,3-2 1 16,0-3 0-16,3-3 1 15,3 16-1-15,0-5 0 16,9-3-1-16,-3-2 1 16,6 5-3-16,0-6 1 15,6 1-3-15,-3-3 0 16,9-8-1-16,-6 0 0 16,5 0 0-16,-5 0 0 15,6-3 1-15,-6 1 1 16,3-12 2-16,-3 4 0 0,0-6 2 15,-3 5 0-15,-1 1 1 16,-2-1 1-16,-3-2 2 16,0 2 1-16,-6-2 1 15,0 3 0-15,-3-1 0 16,0 3 1-16,-6 5-1 16,3 1 0-16,-5 10-3 15,2-3 0-15,-3 8-2 16,3-2 0-16,3 10-2 15,0-5 1-15,9 0-2 16,0-3 1-16,6-2-2 16,0-6 0-16,6 0 0 15,-4 0 0-15,10-7-1 16,-6-1 0-16,0-10 1 16,-3 0 1-16,0 2 2 0,-3 3 1 15,-3 0 2-15,0 0 0 16,-6 3 1-16,0 0 0 15,0 7-1-15,0-2 0 16,-3 8-2-16,3 0 1 16,6 3-4-16,0-3 0 15,3 5-5-15,0 0 1 16,8-8-1-16,-5 1 0 16</inkml:trace>
  <inkml:trace contextRef="#ctx0" brushRef="#br0" timeOffset="2205.2116">20885 7639 25 0,'-9'-16'12'0,"-11"5"-13"0,17 8 24 0,-9 3-23 15,3 0 0-15,-12 11 0 16,6-3 1-16,-3 10-2 16,3-4 1-16,3 4-1 15,3-2 1-15,6 0-1 16,0-3 0-16,9 0-2 15,0-2 1-15,9-6-2 16,-3 1 0-16,6-12 0 16,-3 4 1-16,0-9 0 15,-3 3 0-15,-3-2 4 16,0 2 0-16,-3 0 2 16,-4 2 1-16,-2 6 0 15,0 0 0-15,-2 11-1 0,-1-3 1 16,3 21-2-16,0-5 0 15,5 21-2-15,-2-11 1 16,0 9-1-16,0-12 1 16,-3 12-1-16,0-9 1 15,-3 6-1-15,3-11 1 16,-8 0 0-16,2-5 0 16,-9-8-1-16,3-6 0 15,-12-5-2-15,6 1 0 16,-6-19-3-16,3 2 0 15,4-10-3-15,5 2 0 0</inkml:trace>
  <inkml:trace contextRef="#ctx0" brushRef="#br0" timeOffset="2506.2478">20948 7816 11 0,'15'2'5'0,"0"-17"-3"16,-12 9 5-16,5-2-7 15,-2 0 1-15,6-7 1 16,-3-1 1-16,3-8-3 16,-3 5 1-16,3-4 3 15,-3 4 1-15,-6 0 0 16,0 6 0-16,-9 5 0 16,0 3 1-16,-9 13-2 15,3-3 1-15,-3 16-2 16,3-5 0-16,3 19-1 0,1-9 0 15,13 11-1-15,-2-10 0 16,21-1-3-16,-6-5 1 16,15-5-5-16,-6-3 0 15,11-18-5-15,-5 0 1 16</inkml:trace>
  <inkml:trace contextRef="#ctx0" brushRef="#br0" timeOffset="5658.2929">21823 7628 6 0,'-18'-5'3'0,"3"-3"4"0,12 5 3 15,-6 3-9-15,3 0 1 16,-6 5 0-16,3 1 1 16,-2 4-3-16,-1 1 0 15,0 7 2-15,0-2 0 16,3 3-1-16,3-3 1 16,3 15-1-16,0-4 0 0,6-6-1 15,0-5 0-15,6 0 0 16,-3-3 1-16,6-2-1 15,-3-4 1-15,9-1-1 16,-4-4 1-16,7-7-1 16,-6 0 0-16,12-3 0 15,-6 3 0-15,3-1-1 16,-7 4 1-16,1-4-1 16,-6 1 1-16,0 8 0 15,-3-1 0-15,0 6 0 16,0 0 0-16,-3-2 0 15,0-4 0-15,3 3 1 16,-3-2 0-16,3 0-1 16,-3-1 1-16,11-15 0 15,-5 3 0-15,0-12 0 16,-3 7 0-16,-3-4 0 0,0 3 1 16,-6-2 0-16,0 4 0 15,-12 4 0-15,3-1 0 16,-9 1-1-16,1 2 0 15,-4 8-1-15,3 0 1 16,0 5-2-16,3-2 0 16,3 10-1-16,3-3 0 15,3-4-3-15,0-4 1 16,6 6-2-16,0-2 1 16,12-12-2-16,-3 4 0 15</inkml:trace>
  <inkml:trace contextRef="#ctx0" brushRef="#br0" timeOffset="6213.8233">22121 7707 16 0,'0'-2'8'0,"0"2"-9"15,0 0 15-15,0 0-13 16,0 0 0-16,-3 10 1 16,3-2 1-16,-3 8-4 15,0-3 1-15,0 3 2 16,0-5 0-16,3-1-1 15,0-2 0-15,0-2-1 16,0-1 1-16,0 0-1 16,0-2 1-16,3-1-1 15,0 1 1-15,3-11-1 0,-3 0 1 16,6 0-1-16,-4 0 1 16,4 6-1-16,-3-1 0 15,0 0 0-15,0 3 0 16,-3 3 0-16,0 0 0 15,-3-3 0-15,0 0 1 16,0 5-1-16,6 0 1 16,0-2-1-16,-3 0 0 15,6-3 0-15,-3 0 1 16,3 2-1-16,0 1 1 16,3-16 0-16,-3 2 0 15,3 8 0-15,-4 1 0 16,1-4-1-16,0 4 1 0,0-6 0 15,-3 0 0-15,0 5-1 16,-3 1 1-16,3 7-1 16,-3 3 1-16,0 8-1 15,3-3 1-15,-3-8-1 16,0-2 0-16,0 5 0 16,0-3 0-16,3 0-2 15,0-2 1-15,0-8-4 16,0-1 1-16,3 9-3 15,-3-3 0-15,3 3-2 16,-1-3 1-16</inkml:trace>
  <inkml:trace contextRef="#ctx0" brushRef="#br0" timeOffset="6590.035">22546 7845 16 0,'-3'-3'8'0,"0"6"-7"16,3-3 15-16,0 5-16 15,0-2 1-15,0-3-1 16,0 0 0-16,3 2-4 15,-3 1 1-15,3 2-2 16,3 1 0-16</inkml:trace>
  <inkml:trace contextRef="#ctx0" brushRef="#br0" timeOffset="7339.6171">22740 7813 9 0,'24'-3'4'0,"-7"-23"0"16,-8 18 4-16,3-5-7 16,-3 0 1-16,0-3 0 15,0 3 1-15,-9-3-3 16,0 2 0 0,-21 4 2-1,3 2 1-15,0 11-2 0,1-3 1 16,-1 10-1-16,3-2 0 15,6 11 0-15,3-6 0 16,6 13-1-16,0-2 1 16,6-8 0-16,0-3 0 15,6-2-1-15,3-1 0 16,3-10-1-16,-4 0 0 16,10 0-2-16,-6 0 0 15,6-16 0-15,-3 3 1 16,-3-5-1-16,-4 5 1 15,1-6 2-15,-3 6 0 0,-3 0 1 16,0 2 0-16,0 6 0 16,-3 2 1-16,3 6-1 15,0-1 1-15,0 6-1 16,0 0 0-16,0 5 0 16,0-2 0-16,2 0-1 15,-2-1 1-15,3 3-4 16,-3-2 1-16,3-3-2 15,-3-3 1-15,3-2-2 16,-3-1 0-16</inkml:trace>
  <inkml:trace contextRef="#ctx0" brushRef="#br0" timeOffset="7523.2716">23109 7707 10 0,'-12'-16'5'0,"3"14"0"0,9 2 8 16,-3 0-12-16,0 0 1 15,-6 2-1-15,3 1 1 16,-6 21-3-16,3-6 1 16,-6 4 0-16,1-1 0 15,2 0-4-15,0-5 1 16,6 2-2-16,0-2 1 16</inkml:trace>
  <inkml:trace contextRef="#ctx0" brushRef="#br0" timeOffset="7956.4408">23216 7689 16 0,'-6'-5'8'0,"-6"-1"-8"15,12 4 14-15,-9-1-13 16,3 3 0-16,-9 3 1 15,3-3 1-15,-2 8-5 16,2-3 1-16,0 3 1 16,3 0 1-16,0 15-1 15,0-4 0-15,3 10-1 16,-3-8 0-16,9 3-1 16,0-5 0-16,9-9 0 15,-3-2 0-15,6-8 0 16,0 0 0-16,3-10 1 0,-3 2 1 15,-1-14 1-15,-5 7 1 16,3-4 1-16,0 3 0 16,-3 3 0-16,0 5 1 15,-3 11-3-15,-3-1 1 16,0 9-1-16,0-6 1 16,3 8-2-16,0-2 0 15,6 2-2-15,-6-2 1 16,15-6-4-16,-6 0 0 15,9-13-1-15,2 3 0 0</inkml:trace>
  <inkml:trace contextRef="#ctx0" brushRef="#br0" timeOffset="8856.535">23284 7773 8 0,'-3'-2'4'0,"0"36"-2"0,3-29 4 16,0 9-6-16,0-4 0 16,0 4 1-16,0-4 0 15,3-7-1-15,0-1 0 16,-3 9 0-16,0-3 1 15,3-5 0-15,-3-1 1 16,6-4-1-16,0 2 0 0,-3-6 0 16,6 1 0-16,-3 2 0 15,0 3 1-15,0-8-2 16,0 0 1-16,0-2 0 16,-3 2 0-16,3 0-1 15,-3 3 1-15,-3 5-1 16,0 0 0-16,0 2 0 15,6 1 0-15,-3 5-1 16,-3-3 1-16,0-2-1 16,6 0 1-16,0 4 0 15,-3-1 1-15,6-6-1 16,-3 0 1-16,5-8 0 16,-2 3 1-16,6-9-2 15,-6 4 1-15,6 2 0 16,-6 2 1-16,0 6-2 15,-3 0 1-15,0 3 0 0,0 0 0 16,0 5-1-16,-3-3 1 16,-3 6-1-16,6-3 0 15,-3-3 0-15,3 0 1 16,3 0-3-16,-3-2 1 16,5-8-1-16,-2-1 1 15,3-4-1-15,-3-1 1 16,3-5-1-16,-3 3 0 15,0 8 2-15,-3 2 0 16,0-7 1-16,-3 2 0 16,0 16 1-16,0-3 0 0,-3 8-1 15,0-2 1-15,-3 15 0 16,0-5 0-16,0 14-1 16,0-9 1-16,0 3-2 15,-3-7 1-15,6 7-2 16,0-3 0-16,6-2-3 15,-6-3 1-15,3-5-3 16,-3-3 0-16,0-5-1 16,0 0 1-16</inkml:trace>
  <inkml:trace contextRef="#ctx0" brushRef="#br0" timeOffset="9111.8307">23564 7906 6 0,'-12'-40'3'0,"12"8"-1"16,0 24 5-16,3-2-6 15,0 2 0-15,6 0 1 0,-3 0 0 16,9-3-3-16,-6 3 1 16,12 6 2-16,-9-1 0 15,6 8 0-15,-1 1 0 16,-5 2 0-16,-3-3 1 16,-6 8-1-16,6-2 0 15,-21 5-1-15,6-3 1 16,-9-5-2-16,4-3 1 15,-4 3-3-15,3 0 0 16,3-11-3-16,3 1 1 16,6-12-2-16,0 4 1 0</inkml:trace>
  <inkml:trace contextRef="#ctx0" brushRef="#br0" timeOffset="9576.8129">23901 7580 10 0,'-9'-2'5'0,"12"-1"2"16,-3 3 9-16,0 0-16 16,0 0 1-16,0 3 0 15,0-3 0-15,-3 8-2 16,0 0 1-16,-3 7 0 16,3-4 1-16,-3 13-1 15,3-6 0-15,3 4-1 16,0-7 1-16,9 12 0 15,-6-6 0-15,12-2 0 16,-6-6 1-16,5 3-1 0,-2-3 1 16,3-5-1-16,-6-3 1 15,9-8 0-15,-6 1 1 16,3-14-1-16,-3 3 0 16,0-3 0-16,2 0 1 15,-5-3 0-15,-3 4 1 16,-6-1-1-16,0 2 0 15,-6 4 0-15,0 2 0 16,-5 11-2-16,-4-1 1 16,6 14-2-16,0-3 1 15,6 11 0-15,0-5 0 0,9 7 0 16,0-7 1-16,15 2-1 16,-7-5 1-16,13-3-4 15,-3-5 1-15,12-3-3 16,-12 0 0-16,5-13-4 15,-8 1 1-15</inkml:trace>
  <inkml:trace contextRef="#ctx0" brushRef="#br0" timeOffset="10313.3748">19707 9070 12 0,'-9'21'6'0,"12"19"-1"0,-3-32 8 16,0 8-13-16,0-3 0 0,0 0 0 16,0-2 1-16,-3 7-3 15,0-2 1-15,3-3-4 16,0-2 1-16</inkml:trace>
  <inkml:trace contextRef="#ctx0" brushRef="#br0" timeOffset="10493.0523">19692 8969 13 0,'-15'-10'6'0,"15"2"0"16,0 8 8-16,3-3-15 15,-3 3 0-15,6 3 0 16,-3 0 1-16,3-6-1 16,0 0 0-16,6 6-4 15,-4 0 1-15</inkml:trace>
  <inkml:trace contextRef="#ctx0" brushRef="#br0" timeOffset="11228.2841">19790 9099 9 0,'-6'16'4'0,"3"2"0"0,3-15 4 15,0 8-6-15,0-3 0 16,-3 2 1-16,3-2 0 16,0 8-5-16,0-3 1 0,0-10 3 15,0 0 0-15,0-11-1 16,0 2 0-16,3 1-1 15,0 0 1-15,3-1 0 16,0 1 0-16,3 0-1 16,-3 0 0-16,3-6 0 15,0 3 1-15,0 3-1 16,-3 2 0-16,-1-2 0 16,1 2 0-16,0 6 0 15,-3-3 0-15,3 0 0 16,-3 0 0-16,3 16 0 15,-3-3 0-15,0-13 0 16,3 0 1-16,0 18-1 16,0-4 1-16,0-4-1 15,0-2 1-15,3-10 0 0,-3-1 0 16,6 0 0-16,-3 1 0 16,0-6-1-16,0 2 1 15,-4-4 0-15,1 2 0 16,0 3-1-16,-3-1 1 15,0 1-1-15,-3 5 1 16,6 16-1-16,-3-3 0 16,3-2 0-16,-3-3 0 15,3 5 0-15,-3-3 0 16,6-4-3-16,-3-4 1 16,3-2-2-16,-3 0 0 0,3-5-1 15,0 0 0-15,0-1 0 16,0 1 1-16,-3 0 2 15,0 0 0-15,-1-1 4 16,1 4 0-16,0-4 1 16,0 1 0-16,-6 0 1 15,0 5 0-15,3 21-1 16,0-3 1-16,-3 19-2 16,0-5 1-16,0 0-1 15,0-8 0-15,0 5-1 16,0-5 0-16,0 0-3 15,0-3 0-15,3-3-4 16,-3-5 1-16,0-2-2 16,0 0 1-16</inkml:trace>
  <inkml:trace contextRef="#ctx0" brushRef="#br0" timeOffset="11469.5693">20102 9221 6 0,'-5'-21'3'0,"5"5"4"0,0 10 1 16,5-9-8-16,1 1 1 16,9 9-1-16,-3 0 1 15,6-1-1-15,-3 1 1 16,3 5 0-16,-3 0 1 16,0 11-1-16,-4-3 1 0,-5 15-1 15,-3-4 1-15,-15 5-1 16,4-6 0-16,-13 1-2 15,3-3 0-15,0-16-4 16,3 0 1-16</inkml:trace>
  <inkml:trace contextRef="#ctx0" brushRef="#br0" timeOffset="11933.8729">20344 9226 9 0,'8'29'4'0,"7"-16"-1"0,-9-7 2 16,6-6-4-16,-3 0 0 16,6 0 2-16,-3 0 0 15,3-16-3-15,-3 5 0 0,0-7 2 16,-3 2 1-16,0-3 0 15,-1 3 1-15,-8 3-1 16,0 3 1-16,-14-4-2 16,2 4 1-16,-15 4-1 15,6 4 0-15,-3 7-3 16,3 0 1-16,6 1-2 16,4-1 1-16,5 0-5 15,0 1 1-15,12 2-2 16,0-1 1-16</inkml:trace>
  <inkml:trace contextRef="#ctx0" brushRef="#br0" timeOffset="12249.8769">20570 9165 7 0,'-6'29'3'0,"-3"-15"2"0,9-12 1 15,-3 9-6-15,0-3 1 16,3 8-1-16,0-3 0 16,0-13 0-16,0 0 1 15,0 0 0-15,0 0 1 16,6-16 0-16,0 5 0 16,3-2 1-16,0 3 0 15,0-1 0-15,0 3 0 16,2-8-2-16,-2 6 1 0,3-1-1 15,0 3 0-15,0 0-2 16,-3 3 0-16,0 2-3 16,0 0 1-16,0 1-3 15,-3-1 1-15</inkml:trace>
  <inkml:trace contextRef="#ctx0" brushRef="#br0" timeOffset="12493.7018">20781 8985 22 0,'-3'-2'11'0,"3"2"-11"15,0 0 20-15,0 2-19 16,0 1 1-16,-3 10 0 16,0-2 0-16,0 13-3 0,0-6 0 15,3 11 2-15,0-5 0 16,6 5-2-16,0-8 0 15,3-5-3-15,-3-3 0 16,6-2-3-16,-3-3 0 16,3 2-1-16,0-2 1 15</inkml:trace>
  <inkml:trace contextRef="#ctx0" brushRef="#br0" timeOffset="12685.3653">20710 9120 11 0,'-18'-24'5'16,"15"16"0"-16,3 8 9 0,0 0-13 16,0 0 1-16,6 0 0 15,0 0 1-15,9 0-4 16,-3 0 0-16,11 3 2 16,-5 0 0-16,3-3-2 15,-3 0 0-15,0-3-5 16,-3 3 1-16</inkml:trace>
  <inkml:trace contextRef="#ctx0" brushRef="#br0" timeOffset="13526.9472">21498 9059 11 0,'-14'0'5'0,"-31"19"4"16,36-17 4-16,0 9-13 15,0-3 1-15,3 8-1 0,0-3 1 16,6 14-1-16,0-6 0 15,6-3 0-15,-3-2 1 16,15-5-2-16,-3-1 1 16,9-4-2-16,-3-1 1 15,8-13-1-15,-5 0 0 16,0 0 0-16,0 0 0 16,-3 3 0-16,-7 0 0 15,1-1 2-15,-3 4 0 16,0 4 0-16,-3 1 0 15,0 0 0-15,-3-1 0 0,0 4 1 16,0-1 1-16,6 0-1 16,-3-2 1-16,6-11 0 15,-3 3 0-15,2-9-1 16,-2 4 1-16,3-4-1 16,-3 4 1-16,-3-1 0 15,0 1 1-15,-6-4 1 16,0 4 0-16,-12-3 0 15,3 2 0-15,-12 3-2 16,3 3 1-16,-9 5-3 16,7 0 1-16,-1 8-3 15,3-3 0-15,3 8-5 16,3-2 1-16,9 5-3 16,0-3 1-16</inkml:trace>
  <inkml:trace contextRef="#ctx0" brushRef="#br0" timeOffset="14351.9935">21882 9152 8 0,'-3'5'4'0,"3"22"0"0,0-22 1 16,0 0-5-16,0-2 1 15,0 8 0-15,0-4 1 16,0 1-2-16,0 0 0 16,0-5 2-16,0 0 0 15,0-3-1-15,0 0 1 16,9-11 0-16,-3 3 0 15,6 0-1-15,-3 3 0 16,3-11-1-16,-6 3 1 16,9 0-1-16,-6 2 1 0,0 3-1 15,-3 3 0-15,3 2 0 16,-3 3 0-16,0 11-1 16,-3-3 1-16,5 5 0 15,-5-3 0-15,3-10 0 16,-3 0 1-16,6 11 0 15,-3-3 0-15,6-19 0 16,-3 3 0-16,6-5 0 16,-6 3 0-16,9 2 0 15,-6 0 0-15,3 2 0 16,-4 1 1-16,1 2-1 16,-3 3 0-16,3 3 0 15,-3-3 0-15,0 16-1 16,-3-3 0-16,3 0-1 15,-3-2 1-15,0 2-3 0,-3-2 1 16,3-8-5-16,-6-1 1 16</inkml:trace>
  <inkml:trace contextRef="#ctx0" brushRef="#br0" timeOffset="14516.9881">22356 9215 11 0,'-3'3'5'0,"3"8"-2"0,0-9 3 15,0-7-10-15,0 5 0 0,9 3-2 16,-3-3 1-16</inkml:trace>
  <inkml:trace contextRef="#ctx0" brushRef="#br0" timeOffset="15146.6965">22463 9226 10 0,'0'-5'5'0,"18"-6"-1"0,-12 9 8 0,3-6-12 16,5 2 1-16,1-7 0 16,-3 2 1-16,6-4-2 15,-6 1 1-15,3-2 0 16,-3 3 1-16,-3-3 0 15,0 3 1-15,-9 0-2 16,0 2 1-16,-9 1-1 16,3 2 1-16,-6 0-1 15,3 3 1-15,-9 10-2 16,3-2 1-16,-3 4-1 16,3 1 1-16,7 8-1 15,2-3 1-15,6 9-1 16,0-6 0-16,9 7 0 15,5-1 0-15,10-1 0 16,-6-5 1-16,12 2-3 16,-9-5 1-16,5-7-3 0,1-1 0 15,-3-16-2-15,0 3 1 16,-6 0-3-16,3 1 1 16</inkml:trace>
  <inkml:trace contextRef="#ctx0" brushRef="#br0" timeOffset="15327.5461">22805 9036 9 0,'-9'-8'4'0,"9"2"0"0,0 6 7 16,0 0-9-16,0 0 0 15,3 3 1-15,0 0 1 0,6 7-5 16,-3 1 0-16,6 7 3 16,-3-5 0-16,9 1-2 15,-6-4 1-15,3 17-5 16,-4-9 0-16,-2 1-1 15,0-3 0-15</inkml:trace>
  <inkml:trace contextRef="#ctx0" brushRef="#br0" timeOffset="15537.5932">22942 9051 17 0,'-9'-8'8'0,"0"8"-7"15,9 0 15-15,-3 6-15 16,0-1 1-16,-15 8-1 16,1-2 1-16,-1 10-3 0,3-2 0 15,-12 12 1-15,9-4 0 16,0-1-5-16,3-7 0 16,9-1-1-16,1-5 0 15</inkml:trace>
  <inkml:trace contextRef="#ctx0" brushRef="#br0" timeOffset="16093.9385">23124 9080 16 0,'-6'-13'8'0,"-6"-3"-7"15,12 11 15-15,-9-3-15 16,3 0 1-16,-9 8 0 15,3 0 0-15,-3 6-3 16,3-1 0-16,-3 8 2 16,4-2 0-16,-1-1-1 0,3-2 0 15,3 16 0-15,-3-6 0 16,15-7 0-16,-6-3 0 16,9 5-1-16,-3-2 1 15,6-14-1-15,-3 1 1 16,14-9-1-16,-5 3 1 15,0-3-1-15,3 3 1 16,-9-2 0-16,3 2 0 16,-6 0 1-16,0 0 0 15,-4 3 1-15,1-1 0 16,-3 9-1-16,0 0 0 0,-3 5 0 16,6 0 1-16,-3 0-3 15,6 0 1-15,0-3-1 16,-3 0 1-16,3 6-5 15,0-1 0-15,9-7-2 16,-6 0 0-16</inkml:trace>
  <inkml:trace contextRef="#ctx0" brushRef="#br0" timeOffset="16888.3238">23368 9059 11 0,'3'-5'5'0,"-6"8"-4"0,3-3 7 0,0 5-7 15,0-2 1-15,-6 7 1 16,6-2 1-16,0 5-5 16,0-2 0-16,0 10 3 15,-3-5 1-15,-3 0-2 16,6-3 1-16,-3 0-1 16,3-2 0-16,0 0-1 15,0-4 1-15,0-7-1 16,0 0 1-16,0 8-1 15,0 0 1-15,3-2 0 16,-3-4 0-16,0-7 0 16,6 0 0-16,-3-16-1 15,6 5 1-15,0 8-1 0,-3 0 1 16,3-5-1-16,-4 2 0 16,-2 6-1-16,6-1 1 15,-3 4-1-15,0-1 0 16,0 8 0-16,0-2 1 15,0 5-1-15,-3-3 1 16,6 8 0-16,-3-2 0 16,0-11 0-16,0 0 0 15,3 3 0-15,-3-1 1 16,9-4-1-16,-3-1 0 16,2-8 0-16,-5 4 0 0,9-4 0 15,-6 3 1-15,0 3-2 16,-3-1 1-16,0 9 0 15,0 0 0-15,-3 10-1 16,0-2 1-16,0-1-1 16,0-2 0-16,0 5-3 15,-3-2 0-15,12-1-2 16,-7 1 1-16</inkml:trace>
  <inkml:trace contextRef="#ctx0" brushRef="#br0" timeOffset="17310.7243">23731 9165 11 0,'0'40'5'0,"-3"0"-3"16,3-33 6-16,0 17-7 15,0-5 1-15,-6 13-2 16,6-9 1-16,-3 1-2 16,3-5 0-16,0-1-1 15,0-5 1-15,0 1-3 16,0-4 1-16</inkml:trace>
  <inkml:trace contextRef="#ctx0" brushRef="#br0" timeOffset="17578.878">23665 9168 8 0,'3'10'4'0,"9"-31"0"0,-12 16 5 16,18-6-7-16,-9 3 1 15,15 3 1-15,-6 0 0 16,12 2-5-16,-7 3 0 16,-2 5 3-16,0-2 1 15,-12 2-2-15,0 1 0 16,-15 12-2-16,0-5 1 16,-15 14-1-16,6-6 0 15,-3-2 0-15,3-4 0 16,1-9-3-16,2-4 1 0,-3-7-2 15,6 2 1-15</inkml:trace>
  <inkml:trace contextRef="#ctx0" brushRef="#br0" timeOffset="18074.2617">23954 8879 13 0,'0'0'6'0,"0"6"-3"15,0-6 11-15,0 5-13 16,0 0 0-16,0 9 1 16,0-4 0-16,3 11-2 15,-3-5 0-15,0 11 1 16,6-6 1-16,3 5-1 16,-6-7 1-16,12 2-2 0,-6-5 1 15,6 2-1-15,-3-4 0 16,8-7 0-16,-8 1 1 15,12-8-1-15,-6 0 1 16,0-2-1-16,0 2 1 16,-3-8-1-16,-6 0 1 15,5-8 0-15,-5 3 0 16,0-6 0-16,-3 3 0 16,-6 1 1-16,0 1 0 15,-6-2-2-15,6 6 1 16,-6 5-1-16,0 2 0 15,-6 8 0-15,4 0 0 0,-1 11-1 16,0 0 0-16,9 5 1 16,-3-5 0-16,6 3 0 15,-3-3 0-15,9 2 0 16,-3-2 0-16,2-3-1 16,1-2 1-16,6-8-3 15,-3-1 0-15,6-2-3 16,0 0 1-16,3-5-3 15,-3 2 1-15</inkml:trace>
  <inkml:trace contextRef="#ctx0" brushRef="#br0" timeOffset="18405.2228">24511 8879 20 0,'-6'0'10'0,"12"-8"-8"0,-6 8 20 16,0 0-20-16,0 0 0 15,0 0 2-15,0 0 1 0,0 11-5 16,0 0 0-16,0 12 3 16,0-4 1-16,0 18-1 15,0-8 0-15,-6 27-5 16,6-17 0-16,-9 4-8 16,9-12 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1:33:45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19817 10350 18 0,'0'-2'9'0,"3"28"-5"15,-3-20 9-15,3 12-12 16,-3-2 1-16,3 10 0 15,0-4 1-15,0 1-4 16,0-4 1-16,-3 13 2 16,0-8 0-16,-3 7 0 15,0-7 0-15,-6 3 0 16,3-6 0 0,-21-11-2-1,6-2 0-15,-9-5-2 0,7 0 0 16,-13-19-4-1,9 2 1-15,3-15-4 0,3 8 1 16</inkml:trace>
  <inkml:trace contextRef="#ctx0" brushRef="#br0" timeOffset="164.5201">19641 10147 20 0,'12'0'10'0,"0"-13"-9"15,-9 7 18-15,6 6-19 16,0 0 1-16,0-5-3 16,-3 2 1-16,6 3-4 15,-4 0 1-15,7 3-2 16,-3 0 1-16</inkml:trace>
  <inkml:trace contextRef="#ctx0" brushRef="#br0" timeOffset="644.0103">20198 10250 16 0,'0'-8'8'0,"-3"-3"-5"0,3 9 13 15,-3-6-15-15,0 3 1 16,-9-3 1-16,3 0 1 0,-9-3-4 15,6 3 1-15,-12 8 2 16,7 0 1-16,-4 11-2 16,3-1 0-16,0 12-1 15,3-7 1-15,3 12-3 16,3-3 0-16,6 5 0 16,0-8 1-16,6 0-2 15,-3-5 1-15,9-8-1 16,-3-3 0-16,15-5 0 15,-6 0 1-15,6-16-1 16,-6 3 0-16,-1-11 1 16,-2 6 1-16,0-3 2 15,-3 5 0-15,-3-3 1 16,0 6 0-16,-3 5 0 16,0 3 0-16,-6 7-1 0,0 1 1 15,6 10-3-15,0-2 1 16,6 13-2-16,-3-6 1 15,3-5-4-15,0-2 1 16,0-3-5-16,0-3 1 16,0 0-2-16,-3 1 1 15</inkml:trace>
  <inkml:trace contextRef="#ctx0" brushRef="#br0" timeOffset="915.5271">20266 10237 17 0,'0'10'8'0,"0"25"-5"0,0-30 14 0,3 3-16 16,0-3 0-16,3 11 1 15,-3-3 1-15,6-5-4 16,-3-2 1-16,6-4 2 16,0 1 0-16,6-1-1 15,-4 1 1-15,4-11-2 16,-3 3 1-16,-3-11-1 15,-3 3 0-15,0-3-1 16,-3 3 0-16,-3-6-3 16,0 9 1-16,0 4-4 15,0 1 0-15,3 10 0 16,-3-2 1-16</inkml:trace>
  <inkml:trace contextRef="#ctx0" brushRef="#br0" timeOffset="1349.7396">20570 10282 21 0,'-6'-11'10'0,"6"6"-9"0,0 5 21 16,-3-11-21-16,0 3 1 15,-6 3 3-15,3 2 0 16,-6 3-6-16,3 0 0 15,0 6 3-15,0-1 0 0,3 11-1 16,0-3 0-16,3 6-2 16,0-6 1-16,6 3-2 15,0-3 1-15,6 0-2 16,0-2 1-16,6-6-1 16,-3-2 0-16,3-3-1 15,-3 0 1-15,3-11 1 16,-3 3 0-16,-3-2 2 15,-1 2 0-15,1-6 1 16,-3 4 0-16,0 7 0 16,-6 3 1-16,0 3 0 15,0-1 0-15,0 9-1 16,0-3 1-16,3 3-2 16,-3-4 1-16,9 1-2 15,-3 0 1-15,3-2-6 0,0-1 1 16,3 0-2-16,-3-2 0 15</inkml:trace>
  <inkml:trace contextRef="#ctx0" brushRef="#br0" timeOffset="1515.9712">20814 10380 19 0,'0'5'9'0,"3"3"-11"0,-3-8 15 0,3 5-19 16,0-2 1-16,0-1-5 16,0 1 1-16</inkml:trace>
  <inkml:trace contextRef="#ctx0" brushRef="#br0" timeOffset="2252.5015">21016 10202 16 0,'-6'0'8'0,"9"8"-7"15,-3-8 14-15,0 11-14 16,0-3 0-16,3 5 0 16,-3-2 1-16,6 4-2 15,0-1 0-15,0-4 1 16,0 1 0-16,3 2-1 16,0-2 1-16,6-9-1 15,-3 1 0-15,3-11-1 16,-3 3 0-16,-1-3 0 15,-2 3 1-15,0-6 0 0,0 3 1 16,3 0 0-16,-6-3 0 16,-3 6 0-16,0 0 1 15,0 8-1-15,0-3 1 16,0 7-1-16,0-1 0 16,3 4-1-16,0-2 0 15,0 0 0-15,-3 0 0 16,3-3-3-16,0-2 0 15,3-3-3-15,0 0 0 16,2-5-1-16,-2 2 0 0</inkml:trace>
  <inkml:trace contextRef="#ctx0" brushRef="#br0" timeOffset="2461.9146">21353 10070 13 0,'3'-3'6'0,"-3"3"-1"15,0 0 10-15,0 11-14 16,0-3 1-16,0 13 0 16,0-2 1-16,0 7-4 15,0-5 0-15,0 8 2 16,0-5 1-16,0 5-3 16,0-2 1-16,0-11-5 15,0-3 0-15,3 0-1 16,-3-2 0-16</inkml:trace>
  <inkml:trace contextRef="#ctx0" brushRef="#br0" timeOffset="2745.8087">21237 10268 11 0,'-6'3'5'0,"6"10"2"0,0-10 8 15,6-11-14-15,-1-3 1 16,7-2-1-16,0 3 1 15,9-1-3-15,-3 3 1 16,6-8 1-16,-6 3 0 16,3 5 0-16,-4 0 0 0,1 16-1 15,-3 0 1-15,0 0-1 16,-3-3 1-16,0 11-1 16,-3-3 1-16,-3 3-2 15,0-5 1-15,0 7-2 16,-3-4 1-16,0-1-3 15,0-3 0-15,-1-2-2 16,1-2 0-16</inkml:trace>
  <inkml:trace contextRef="#ctx0" brushRef="#br0" timeOffset="2896.5356">21481 10131 11 0,'0'-35'5'0,"3"33"1"16,-3 2 8-16,3 2-13 15,0 1 0-15,2 0-3 16,1-3 1-16,0 8-2 0,0 0 1 16,6-6-3-16,-3 1 1 15</inkml:trace>
  <inkml:trace contextRef="#ctx0" brushRef="#br0" timeOffset="3090.6935">21647 10057 17 0,'-6'0'8'0,"6"8"-5"0,0-8 16 15,0 16-18-15,0-3 1 0,3 19 0 16,0-9 0-16,0 14-3 16,0-7 0-16,0-1-3 15,0-8 1-15,6 3-3 16,-3-8 0-16</inkml:trace>
  <inkml:trace contextRef="#ctx0" brushRef="#br0" timeOffset="3452.9708">21888 10059 17 0,'0'-10'8'0,"0"15"-1"0,0-5 11 16,0 5-16-16,0-2 0 16,0 13 3-16,0-3 0 15,-3 19-6-15,3-8 0 0,0 15 4 16,0-7 0-16,3 5-5 16,0-5 0-16,3 0-7 15,-3-6 1-15</inkml:trace>
  <inkml:trace contextRef="#ctx0" brushRef="#br0" timeOffset="6769.995">21751 10139 12 0,'0'-5'6'0,"3"-3"0"0,-3 8 2 15,6-6-8-15,-3 1 0 16,3-6 1-16,0 1 0 16,3 5-1-16,0 2 1 15,0-2 0-15,0-1 0 16,3-2 0-16,-3 0 1 16,0 1-1-16,0-1 0 15,0 0 0-15,-3 2 0 16,0-2-1-16,-1 3 1 15,-2 2-1-15,-3 3 1 0,0 0 0 16,0 0 0-16,0 0-1 16,0 0 1-1,0 0 0 1,0 0 1-16,0 0-1 16,0 0 0-16,0 0-1 15,0 0 0-15,0 0 0 16,0 0 1-16,3 0-2 15,-3 0 1-15,0 6 0 16,0 2 1-16,0-3-1 16,0 0 0-16,0 1 0 15,0-4 0-15,0 9 0 16,0-3 0-16,0 13 0 16,0-5 0-16,0 0 0 15,0-3 0-15,3 0 0 0,0-2 0 16,-3 7 0-16,0-5 1 15,6 1-1-15,-3-4 0 16,-3 1 0-16,0-3 0 16,3 10 0-16,0-4 0 15,0-7 0-15,-3 4 0 16,3 0 0 0,-3-3 0-16,3 2-1 15,0-2 1-15,-6 5 0 0,0-2 0 16,3-3 0-16,0-3 0 15,-3 0 0-15,3-2 0 16,-3 0-1-16,3-1 1 16,-3 1-1-16,3 0 0 15,0 2-1-15,0-2 1 16,-3-1-1-16,0 1 1 16,0 0 0-16,3-1 0 15,0 1 0-15,0-1 1 16,-3 1 0-16,0 0 0 15,0-1 0-15,3-2 1 0,-3 3-1 16,0-3 0-16,1 3 0 16,-1-3 1-16,0 2-1 15,0 1 1-15,0-3-1 16,0 0 1-16,0 3 0 16,0-1 0-16,0-2 0 15,0 0 0-15,0 0 0 16,0 0 1-16,0 0 0 15,3 0 1-15,0 0-1 16,0 0 0-16,0 0 0 16,0 0 1-16,6-5-2 15,-3 0 1-15,3 2-2 16,-3 0 1-16,3 3-1 16,0 0 0-16,2-5 0 15,1 2 0-15,3 1-1 16,-3-1 1-16,3 3-1 0,-3 0 1 15,-3 0-3-15,3 0 0 16,-3-2-3-16,0 2 0 16,0 0-3-16,0 0 1 15</inkml:trace>
  <inkml:trace contextRef="#ctx0" brushRef="#br0" timeOffset="7130.8826">22153 10443 12 0,'-3'-3'6'0,"6"1"4"16,-3 2 7-16,0 0-16 15,0 0 1-15,0 0-1 16,0 0 1-16,6 0-3 0,-3 0 0 15,3 2-3-15,0 1 1 16,3 0-4-16,-3-1 1 16</inkml:trace>
  <inkml:trace contextRef="#ctx0" brushRef="#br0" timeOffset="13543.7403">22338 10012 13 0,'-3'-5'6'0,"3"2"1"0,0 3 7 16,0 3-13-16,0-1 1 16,-3 9 1-16,0-1 0 15,-6 19-4-15,0-7 1 16,0 20 1-16,0-8 1 15,-6 9-2-15,3-9 1 16,1 0-1-16,2-4 0 0,3-4-4 16,0-5 0-16,3-5-2 15,0-3 0-15</inkml:trace>
  <inkml:trace contextRef="#ctx0" brushRef="#br0" timeOffset="13781.9411">22335 10086 19 0,'3'3'9'0,"-3"-11"-8"0,0 8 15 16,3 0-15-16,0 0 0 15,6 23 0-15,-3-4 1 16,3 5-3-16,0-6 1 15,-1 17 0-15,-2-6 1 16,0 5-3-16,0-5 1 16,0-2-4-16,0-6 0 0,0-3-1 15,0-4 0-15</inkml:trace>
  <inkml:trace contextRef="#ctx0" brushRef="#br0" timeOffset="13977.0097">22252 10197 18 0,'3'8'9'0,"14"-3"-10"16,-11-5 16-16,9 0-16 15,-3 0 1-15,12 6-5 16,-6-4 1-16,6 1 1 15,-4 0 1-15</inkml:trace>
  <inkml:trace contextRef="#ctx0" brushRef="#br0" timeOffset="14351.1675">22546 10208 16 0,'-3'26'8'0,"6"-7"-7"0,-3-17 12 0,0 11-13 16,0 1 1-16,0-1 0 16,0-2 0-16,0 4-2 15,0-1 1-15,0-6 0 16,0-1 1-16,0-1-1 15,0-1 1-15,0-2-1 16,0-3 1-16,0-11 0 16,6 3 0-16,-3-5 0 15,0 2 1-15,3-7 0 16,-3 5 0-16,3-3-2 16,-3 5 1-16,3 3-2 15,0 3 1-15,3-3-4 16,-3 3 1-16,6-1-4 15,-3 1 1-15</inkml:trace>
  <inkml:trace contextRef="#ctx0" brushRef="#br0" timeOffset="14666.7301">22695 10242 12 0,'-6'21'6'0,"6"-5"1"0,0-13 6 16,0 5-13-16,0-3 1 15,0 8 1-15,0-2 0 16,0 2-3-16,0-2 1 16,0-4 0-16,0 1 1 15,0-2 0-15,0-1 0 0,0-2-1 16,0-1 0-16,0-7 1 16,0 5 0-16,6-16 0 15,-3 3 0-15,3 0 0 16,-3 2 1-16,3-7-1 15,0 4 0-15,3-4-1 16,-6 7 0-16,6 3-1 16,3 0 1-16,-3 8-3 15,-1 0 0-15,1 0-4 16,-6 0 0-16</inkml:trace>
  <inkml:trace contextRef="#ctx0" brushRef="#br0" timeOffset="15417.506">22906 10247 11 0,'-3'-18'5'0,"3"18"5"0,0 0 4 16,-3-8-12-16,3 3 0 16,-3 7 1-16,0-2 0 15,-2-5-4-15,-1 2 1 16,-3 3 2-16,0 0 0 15,-3 8-2-15,0 0 1 16,3 11-1-16,3-3 0 16,0 2 0-16,3-7 0 15,0 5-1-15,0-6 1 0,3 3-1 16,0-2 1-16,9-8-2 16,-3-1 1-16,0-7-1 15,6 2 0-15,3-5 0 16,-6 0 1-16,3-2 0 15,-3-1 1-15,-4 3 0 16,1 0 0-16,0-2 1 16,0 2 1-16,-3 5-1 15,-3 3 0-15,9 16-1 16,-3-5 1-16,3 7-1 16,-3-5 1-16,6-2-2 15,-3 0 0-15,0-4-1 16,3 1 0-16,-3-5 0 15,0 0 0-15,0-14 1 16,-6 3 0-16,5-5 3 16,-2 2 0-16,-3-4 1 15,0 1 0-15,0 9-1 0,-3 5 0 16,0 0-1-16,0 0 0 16,3 13-1-16,-3-2 0 15,6 2-3-15,0-2 1 16,3-3-2-16,-6-3 1 15,6 0 0-15,3-2 0 16,-3 2 1-16,0-2 1 16,0-17 2-16,-6 4 0 15,6-6 2-15,-6 5 0 16,-3-2 1-16,0 3 1 0,0 2-2 16,0-3 0-16,0 11-1 15,0 0 0-15,-3 13-1 16,0-5 0-16,-3 11-1 15,6-3 0-15,-9 13 1 16,9-8 0-16,-6 24 0 16,3-11 0-16,-3 17-6 15,3-12 1-15,-3 12-4 16,3-12 1-16</inkml:trace>
  <inkml:trace contextRef="#ctx0" brushRef="#br0" timeOffset="16830.22">23189 10152 13 0,'0'-21'6'0,"-3"50"0"0,3-24 5 0,-3 11-11 15,3-5 1-15,-6 7-1 16,3-2 1-16,-3 5-1 16,-3-5 0-16,3 13 1 15,0-8 0-15,1 3 0 16,-1-5 0-16,3-3 1 16,0-3 0-16,6-3 0 15,-3 1 0-15,12-3 0 16,-4-3 0-16,7 1-1 15,0-1 0-15,3-2-1 16,-3-1 1-16,0-2-1 16,-3 0 0-16,3 0-2 15,-1 0 0-15,-2-5-2 16,-3 2 1-16,0 1-4 16,0 2 0-1,3-3 0-15,-3 0 1 16</inkml:trace>
  <inkml:trace contextRef="#ctx0" brushRef="#br0" timeOffset="17024.3497">23409 10332 10 0,'0'-8'5'0,"3"3"2"16,-3 5 9-16,0 2-16 15,0 1 1-15,-3 8 0 16,-3-3 1-16,6 5-3 15,-3-3 1-15,-2 6 0 16,5-5 1-16,0-1-4 16,0-2 1-16,0-2-4 15,0-1 1-15</inkml:trace>
  <inkml:trace contextRef="#ctx0" brushRef="#br0" timeOffset="17174.4915">23395 10192 17 0,'0'5'8'0,"0"11"-9"0,0-13 13 15,0-9-15-15,5 4 1 16,-2 4-7-16,6-2 1 16</inkml:trace>
  <inkml:trace contextRef="#ctx0" brushRef="#br0" timeOffset="17518.462">23514 10247 22 0,'-9'8'11'0,"6"-8"-15"16,3 0 21-16,-6 6-16 15,6-1 0-15,-3 3-1 16,-3 0 1-16,6-3-2 15,-3 0 1-15,3 9 0 16,0-4 1-16,3 1-2 16,6-3 1-16,0 0 0 15,-3-1 1-15,3 1-2 16,-1-2 1-16,1 2 0 16,0-3 0-16,-3 3 0 0,0 0 1 15,-9 2-1-15,0 1 1 16,-6 0 0-16,3-3 0 15,-5-1-1-15,2 1 0 16,-3-5-4-16,9 0 1 16,-3-6-4-16,3 3 1 15</inkml:trace>
  <inkml:trace contextRef="#ctx0" brushRef="#br0" timeOffset="17775.0029">23656 10128 13 0,'0'-26'6'0,"0"42"1"15,0-14 8-15,0 1-13 16,0 0 0-16,3 7 1 16,-3-2 0-16,0 11-4 15,0-3 0-15,3 2 3 16,0-2 1-16,0 5-3 15,0-5 1-15,3 13-1 16,-3-8 0-16,3 0-4 16,-3-5 1-16,9 0-4 15,-6-3 0-15</inkml:trace>
  <inkml:trace contextRef="#ctx0" brushRef="#br0" timeOffset="18001.143">23546 10303 14 0,'6'13'7'0,"3"-21"-1"0,-9 8 9 16,12-5-14-16,-6 0 1 15,12-3 0-15,0 0 0 16,-3 0-4-16,-6 5 1 15,8-2-2-15,-5 2 0 0,0 1-3 16,6-1 1-16</inkml:trace>
  <inkml:trace contextRef="#ctx0" brushRef="#br0" timeOffset="19680.4354">24026 10200 6 0,'-9'2'3'0,"0"1"2"0,9-3 0 16,-3 3-4-16,-3-1 0 16,-3 6 3-16,3-2 0 15,-6 9-5-15,3-1 1 16,-6-1 2-16,0 0 1 15,3-2-1-15,-2-3 1 16,8 2-2-16,-3-2 1 16,0 3 0-16,6-3 0 15,-3 0-1-15,6-3 0 16,0-5 0-16,0 0 0 16,0 2 0-16,6-2 1 0,3 6-2 15,0-1 1-15,0-2-1 16,-1-1 1-16,7 1-1 15,-6 0 1-15,3-1-1 16,-6 1 0-16,9 0-2 16,-6-1 0-16,3 1-3 15,-3-3 0-15,6 0-2 16,-6 0 0-16</inkml:trace>
  <inkml:trace contextRef="#ctx0" brushRef="#br0" timeOffset="20041.8715">24180 10123 16 0,'0'0'8'0,"-3"8"-6"0,3-8 13 0,0 13-14 15,0-2 0-15,-3 7 1 16,-3-5 1-16,6 11-4 15,-3-3 0-15,-2 9 2 16,5-7 0-16,-9-1-2 16,9-7 1-16,-3 1-4 15,-3-3 0-15,6-2-2 16,0-3 1-16</inkml:trace>
  <inkml:trace contextRef="#ctx0" brushRef="#br0" timeOffset="20403.8035">24207 10290 16 0,'3'10'8'0,"-6"-2"-7"0,3-8 12 15,0 13-13-15,0-2 1 16,0 0 0-16,0-4 0 15,0-1-1-15,0-1 0 16,0-2 0-16,0-1 1 16,3 1 0-16,6-3 0 15,0-8-1-15,-3 0 1 0,3-5-1 16,0 2 1-16,0 3 0 16,0 3 0-16,0-5 0 15,-3 2 0-15,-1 16 0 16,-2-3 1-16,3 11-2 15,-3-6 1-15,-3 3-2 16,6-2 1-16,-3 0-4 16,-3-3 1-16,12 0-4 15,-6-3 0-15</inkml:trace>
  <inkml:trace contextRef="#ctx0" brushRef="#br0" timeOffset="20702.7803">24410 10155 17 0,'0'8'8'0,"0"10"-8"0,0-15 13 15,0 13-13-15,0-3 1 16,-6 19-1-16,6-9 1 0,0 4-3 16,0-9 0-16,0 1-3 15,0-6 1-15</inkml:trace>
  <inkml:trace contextRef="#ctx0" brushRef="#br0" timeOffset="22158.3265">24302 10335 12 0,'-3'0'6'0,"12"-6"-1"16,-9 6 7-16,9-2-10 15,0-1 0-15,9 3 0 16,-9 0 0-16,15-5-3 16,-6-1 1-16,5 1 1 15,-5 0 0-15,6-3-1 0,-6 0 1 16,0 0-1-16,0-3 1 16,-3 6-1-16,-1 0 1 15,-5-3-1-15,0 3 0 16,-6-1 0-16,0 1 1 15,-6-3-1-15,3 3 1 16,-9 0 0-16,0-1 0 16,1 6-1-16,-1 0 1 15,-3 6-1-15,0-1 1 16,3 5-1-16,0-2 0 16,6 11 0-16,-3-6 0 0,3 3-1 15,0-5 1-15,6 2-1 16,0-3 0-16,6 1-1 15,0 0 0-15,12-6-2 16,-9-3 1-16,5-2-1 16,1 0 0-16,-3-5 1 15,3 0 0-15,-6-6 2 16,0 3 0-16,-3-2 2 16,0 2 1-16,-3-5 1 15,-3 2 0-15,3-2 1 16,-6 5 0-16,0 3 0 15,0-1 0-15,-6 4-2 16,3 2 1-16,-6 8-3 16,3-3 1-16,-3 11-1 15,0-3 0-15,9-2-2 16,-3-3 1-16,6-1-2 0,-3 1 0 16,9-8 0-16,0 0 1 15,0 0-1-15,-3 0 0 16,3-8 2-16,-3 3 0 15,-3-5 2-15,5-1 1 16,-2-2 0-16,-3 2 1 16,-3 3-1-16,0 3 0 15,0 5 0-15,-3 0 1 16,3 11-3-16,0-4 1 16,3 17-1-16,-3-8 0 0,6 13 0 15,-3 3 1-15,3 0-1 16,-6-3 0-16,0 0 0 15,-6-3 0-15,6 1 0 16,-3-1 0-16,-3-4 0 16,-3-7 1-16,1-4-2 15,2-3 1-15,-12-8-2 16,9 0 1-16,-9-11-2 16,3 1 0-16,6-1-2 15,0 3 0-15,9-8-1 16,0 3 1-16,9-5 0 15,0 4 0-15,3-4 2 32,68 26 3-32,-139-37 1 0,77 13 0 0,3 0 3 15,-4 3 0-15,1-1 1 16,-3 1 0 0,3 0-1-16,-3-3 0 15,-3 3-1-15,-3-6 0 16,0 6-1-16,0 0 0 15,-4 0 0-15,-5-1 0 16,0 4 0-16,-5-1 0 16,5 3-1-16,-9 0 1 15,0 3-1-15,0 3 0 16,-3 4-1-16,0 3 0 16,9 6 0-16,-3 5 1 0,3-3-2 15,3 8 1-15,0-2 0 16,3-6 0-16,3-2 0 15,3-3 0-15,0-1-1 16,9-4 0-16,-3 0-2 16,2-1 1-16,-2-2-1 15,-3 0 0-15,3-2-1 16,-6-4 1-16,0 1 1 16,0 0 0-16,0 2 1 15,-3 1 1-15,0-1 1 16,-3 6 0-16,-3-1 1 15,0 6 0-15,0 0-1 16,0-3 1-16,0 3-1 16,0-2 0-16,0-1 0 15,-3-2 0-15,3-1-1 16,0 1 1-16,0-3 0 16,0 0 0-16,0 0 0 0,0-5 1 15,3-3-1-15,-3-3 1 16,6 0-1-16,-3 1 1 15,6-3-1-15,-1 2 1 16,1 1-2-16,6 4 1 16,-6 1-4-16,9 2 1 15,-6 3-6-15,0 0 0 16</inkml:trace>
  <inkml:trace contextRef="#ctx0" brushRef="#br0" timeOffset="22744.6715">25064 10112 18 0,'-6'11'9'0,"12"5"-2"0,-3-11 9 15,-3 3-15-15,6 3 0 16,-3 2 0-16,9 0 1 16,-3 0-3-16,3-2 1 15,-3-3 2-15,12-3 1 16,-9 0-2-16,6 1 1 0,-4-1-1 15,1-2 1-15,-3-1 0 16,-3 4 0-16,-3-1-1 16,3-5 0-16,-9 3 0 15,0-1 1 1,0 3-1 0,-9 1 0-16,3 7-1 15,-3 0 1-15,-3 3-2 16,-3-3 1-16,7 1-8 15,-7-1 1-15,-3 0-3 16,3-2 1-16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1:44:50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15605 16105 4 0,'-15'11'2'0,"9"-9"2"15,6-2 3-15,0 0-7 16,0 0 1-16,0 0 0 15,0 0 0-15,0 0-1 16,0 0 0-16,0 0 1 16,0 0 0-16,0 0 0 15,6-2 1-15,0 2 0 16,3 0 0-16,3 0-1 16,3 0 0-16,5-3 0 0,4 0 1 15,0 3-2-15,3 0 0 16,-3 0 0-16,5 0 1 15,4 0-1-15,3 0 1 16,0 0-1-16,-1 0 0 16,1 0 0-16,0 0 1 15,3 0-1-15,2-2 1 16,4 2-1-16,-6 0 0 16,2 0 0-16,1 0 0 0,0 0 0 15,-1 2 1-15,-2 1-1 16,0 0 0-16,-1-3 0 15,1 0 0-15,6 0 0 16,-4 0 0-16,1 0 0 16,-3 0 0-16,2 0 0 15,4 0 1-15,-3 2-1 16,-1-2 0-16,-2 0 0 16,0 0 0-16,5 0 0 15,-2 0 0-15,0 0 0 16,-1-2 0-16,1 2 0 15,0 0 0-15,2 0 0 16,1 0 0-16,-3 0 0 16,-1-3 1-16,1 0-1 15,0 1 0-15,2-1 0 16,1 1 1-16,0-1-1 16,-1-2 0-16,4 2 0 0,0-2 1 15,-1-1-1-15,-5 6 0 16,3-2 0-16,-4-4 0 15,1 6 0-15,0-2 0 16,-1 2 0-16,-2-3 0 16,3 3 0-16,-1-2 0 15,1 2 0-15,0 0 0 16,-1 0 0-16,-5 0 0 16,-3 0 0-16,2 0 0 0,1 0 0 15,0 2 0-15,0-2 0 16,-4 0 0-16,1 3 0 15,-3-1 0-15,3-2 0 16,-1 0 1-16,4 6-1 16,0-6 0-16,-1 0 0 15,-2 0 0-15,0 0 0 16,0 0 1-16,-1 0-1 16,4 0 0-16,-3 0 0 15,0 0 0-15,-4 0 0 16,-2 2 0-16,0-2-1 15,3 6 1-15,0-4 0 16,-1 1 0-16,1 0-1 16,0-1 1-16,-3 1 0 15,-1 0 0-15,-2-1 0 16,0 1 1-16,3-1-1 16,0 1 0-16,-4 0 0 0,1-1 0 15,0-2 0-15,0 6 0 16,0-6-1-16,2 2 1 15,-5-2 0-15,3 0 0 16,0 6 0-16,0-4 0 16,3-2 0-16,-1 0 0 15,1 0 0-15,0 0 0 16,0 6-1-16,-1-4 1 16,1 1-1-16,0-3 1 0,0 0 0 15,0 3 0 1,-1-3-1-16,-2 0 1 0,3 0-1 15,-3 0 1-15,0 0-1 16,-1 0 1-16,4-3 0 16,-3 3 0-16,0-3 0 15,0 3 0-15,0-2 0 16,-1 2 1-16,-2-6-1 16,-3 6 0-16,-3 0 0 15,3 0 0-15,0 0-1 16,-4-2 1-16,1 2 0 15,0 0 0-15,0 0 0 16,0 0 0-16,0 0 0 16,3 0 0-16,-6 0 0 15,0 0 0-15,-1 0-1 16,1 0 1-16,0 0 0 16,-3 0 0-16,0 0 0 15,0 0 0-15,-3 0 0 0,0 0 1 16,0 0-3-16,-3 0 1 15,0 0-3-15,-3 0 0 16</inkml:trace>
  <inkml:trace contextRef="#ctx0" brushRef="#br0" timeOffset="3091.855">14173 17203 7 0,'-6'-2'3'0,"-6"-6"-4"0,15 8 4 0,-3 0-3 15,3 2 0-15,-3-2 1 16,0 0 0-16,3 0-1 16,-3 0 0-16,0 0 1 15,0 0 0-15,6 0-1 16,0 0 1-16,0 0-1 16,3 0 1-16,0 0-1 15,3 0 0-15,3 0 0 16,0 0 0-16,2 0 0 15,1 6 1-15,3-4-1 16,0 3 1-16,0-2-1 16,3 2 1-16,11-2 0 15,-2-3 0-15,3 5-1 16,3-5 1-16,-4 0 0 16,1 0 0-16,3-5-1 15,2 5 1-15,1 0-1 16,0 0 0-16,5 0 0 15,7-3 1-15,-4 6-1 0,4-3 0 16,0 5 1-16,2-5 0 16,1-5 0-16,-1 2 0 15,4 3 0-15,2 0 0 16,-2-5-1-16,-10 5 1 16,-2 0-2-16,0-8 1 15,-1 6 0-15,1 2 0 16,0 0 0-16,2 0 1 0,-2-6-1 15,-1 6 0-15,1 0 0 16,0-5 0-16,-7 8 0 16,-2-6 0-16,0 0 0 15,-1 1 0-15,4 2 0 16,-6-3 0-16,0 0 0 16,-1 3 1-16,7 0-1 15,-3 0 1-15,2 0-1 16,-2 3 0-16,-6-3 0 15,-3 0 0-15,-1 0 0 16,1 0 0-16,0 3-1 16,6-3 1-16,-1 0 0 15,-2 0 0-15,0 2 0 16,-1-2 0-16,4 3 0 16,0 0 0-1,12-3 0 1,-7 2 0-16,-2-2 0 15,-3 0 0-15,5 0 0 0,-2 6 0 16,0-6 0-16,-1 0 0 16,1 0 0-16,3 2 0 15,-1-2 0-15,1 0 0 16,-3 0 0-16,-3 0 0 16,-4 0 0-16,4 0 1 15,-6 5-1-15,0-5 0 16,-1 3 0-16,1-3 0 15,-3 5 0-15,0-5 0 16,-1 0 0-16,1 0 0 0,6 3-1 16,0-3 1-16,-7 0 0 15,4 0 1-15,-3 0-1 16,3 0 0-16,-3 0 0 16,-4 0 0-16,1 0 0 15,0 0 0-15,0 0 0 16,0 0 0-16,2-3 0 15,-2 6 0-15,0-3 0 16,0 0 0-16,0 0 0 16,-3 0 0-16,2 5 0 15,1-5 0-15,0 0 0 16,0 0 1-16,0-5-1 16,2 5 0-16,-2 0 0 15,0 0 0-15,0 0 0 16,-3 0 0-16,-3 0 0 15,-1 0 0-15,1 0 0 16,0 0 0-16,-3 0 0 0,0 0 0 16,0 0 0-16,3 5 0 15,-1-5 0-15,1 0 0 16,-3 0 0-16,3 0 0 16,-3 0 0-16,0 0 1 15,0 3-2-15,-3-3 1 16,0-3 0-16,2 6 0 15,4-3 0-15,3 0 0 16,-3 0-1-16,-3-3 1 0,0 3 0 16,0 0 0-16,-1 0-1 15,1 3 1-15,0-3-1 16,0 0 1-16,3 0 0 16,-3 0 0-16,0 0 0 15,0 0 0-15,-3 0 0 16,-1 0 0-16,1-3-1 15,0 3 1-15,0 0 0 16,-3 0 0-16,3 0 0 16,-3-5 0-16,3 5-1 15,-3 0 1-15,3 0 0 16,-3 0 0-16,0 0 0 16,-1 0 0-16,1 0 0 15,-3 0 0-15,0 0 0 16,0 0 0-16,0 0-1 15,0 0 1-15,0 0 0 16,3 0 0-16,-3 0-1 0,0 0 0 16,0 0 0-16,0 0 1 15,3 0-1-15,-3 5 1 16,0-5-1-16,-3 0 1 16,0 0 0-16,3 0 0 15,-3 0-1-15,0-5 1 16,3 5 0-16,-1 0 0 15,4 0 0-15,0 5 0 16,0-5 0-16,0 0 1 16,0 0-1-16,3 3 0 0,0-3 0 15,0 0 0-15,0 0-1 16,0 5 1-16,0-2 0 16,-4-3 0-16,1 0 0 15,3 0 0-15,0 0 0 16,0 0 0-16,-3 0 0 15,3 0 0-15,-3 0 0 16,3 0 0-16,-3 0-1 16,0 0 1-16,0 0 0 15,0 0 0-15,2 3 0 16,-2-3 0-16,3 0 0 16,0 2 0-16,-3-2 0 15,0 0 0-15,0 0 0 16,0 0 0-16,0 0 0 15,0 0 0-15,-3 0 0 16,3 6 1-16,-3-6-1 16,5 0 0-16,-2 0 0 0,0 0 0 15,0 0 0-15,0 2 1 16,0-2-2-16,0 0 1 16,0 0 0-16,0 5 0 15,0-5 0-15,6 0 0 16,-3 0-1-16,0 0 1 15,-4 3 0-15,4-3 0 16,-3 0 0-16,3 0 1 16,-3 0-1-16,3 0 0 0,0 0 0 15,0 0 0-15,0 0 0 16,0-3 0-16,0 6 0 16,-1-3 0-16,1 0-1 15,0 0 1-15,-3 0 0 16,0 0 0-16,0 0 0 15,0 5 1-15,0-5-1 16,-3 0 0-16,3 0 0 16,-3 0 0-16,3 3 0 15,0-6 0-15,0 3 0 16,0 3 0-16,-1-3 0 16,1 0 0-16,0 0-1 15,0 0 1-15,3 0 0 16,-3 0 0-16,3 5 0 15,0-5 0-15,0 3 0 16,-3-3 0-16,0 5 0 16,0-5 0-16,-1 0 0 0,1 3 1 15,-3-3-1-15,3 0 1 16,-3 0-2-16,0 0 1 16,0 0-2-16,6 0 0 15,0 0-1-15,3 0 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21T01:58:14.6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11970 11396 13 0,'-8'-24'6'0,"2"3"5"0,6 15 6 15,-6 1-15-15,0 2 1 16,-6 6 2-16,3 0 1 15,-9 15-7-15,3-2 1 16,-9 21 4-16,3-8 0 16,-2 29-1-16,5-10 1 0,3 10-3 15,3-13 1-15,9 11-1 16,0-11 0-16,12-3-1 16,-3-10 1-16,12 8-2 15,-6-9 0-15,9-4-2 16,-4-6 0-16,13-16-3 15,-6 1 1-15,9-9-5 16,-9 0 0-16</inkml:trace>
  <inkml:trace contextRef="#ctx0" brushRef="#br0" timeOffset="374.6919">12238 11523 12 0,'-12'0'6'0,"12"2"6"0,0-2 3 16,0 3-13-16,0 0 0 15,0 4 4-15,0-4 0 16,0 13-7-16,0-3 1 15,6 22 5-15,0-9 0 16,0 22-2-16,-3-11 1 16,3 26-2-16,0-10 1 15,3 16-2-15,0-16 1 16,-3 2-2-16,-3-10 0 16,3 0-1-16,-3-10 0 0,0-3-4 15,0-9 1-15,-3-7-3 16,0-3 1-16,3-10-4 15,0 0 0-15,-3-16 1 16,0 2 0-16</inkml:trace>
  <inkml:trace contextRef="#ctx0" brushRef="#br0" timeOffset="660.0869">12212 11742 11 0,'-6'-39'5'0,"3"15"3"16,3 18 8-16,9-7-15 15,0 3 1-15,2-6 1 16,-2 2 1-16,12 4-5 16,0-1 1-16,3 14 3 15,-3 0 0-15,5 5-1 16,-5-1 1-16,0 9-1 0,-6-2 0 16,-3 1 0-16,-3-1 0 15,-12 7 0-15,0-5 0 16,-12 10-1-16,3-5 1 15,-12 3-2-15,6-8 1 16,-5-3-4-16,2-5 1 16,-3-8-5-16,3 0 1 15,12-5-4-15,0 0 1 16</inkml:trace>
  <inkml:trace contextRef="#ctx0" brushRef="#br0" timeOffset="1426.2059">12637 11644 10 0,'-3'-18'5'0,"9"12"3"16,-6 6 3-16,0 0-9 16,0 0 0-16,3 11 3 15,-3-3 0-15,0 16-6 16,0-6 1-16,-3 6 3 16,0-5 1-16,9 5-2 0,-3-6 1 15,3-2-2-15,0 0 1 16,3-6-2-16,-3-2 1 15,9-10-1-15,0-1 1 16,3-10 0-16,-4 2 0 16,1-21-1-16,-3 11 1 15,0-3 0-15,-3 6 0 16,-3-3 0-16,0 5 0 16,0 5 0-16,0 3 0 15,0 16 0-15,-3 0 0 0,3 5-1 16,0-2 1-1,0 0-1-15,0-1 1 0,3 6-1 16,-3-3 1-16,2-7-3 16,1-1 1-16,3 0-2 15,-3-2 1-15,3-11-2 16,-3 3 0-16,3-14 0 16,-3 6 1-16,3-11 0 15,-3 3 1-15,3-16 1 16,-3 8 1-16,0-8 1 15,-1 5 0-15,1 3 1 16,-3 5 1-16,0 3 0 16,-3 5 1-16,0 8 0 15,0 3 0-15,-3 13 0 16,0-3 0-16,-3 19-1 16,0-6 0-16,0 17-1 0,0-6 0 15,3 8-1-15,0-8 1 16,6 8-2-16,0-8 0 15,0-5-2-15,-3-6 1 16,3 1-3-16,-3-6 0 16,0 0-3-16,0-2 0 15,-3-3-3-15,0 0 1 16,0-8-1-16,0 0 0 16</inkml:trace>
  <inkml:trace contextRef="#ctx0" brushRef="#br0" timeOffset="1636.4783">12944 11684 13 0,'-30'-19'6'0,"9"-15"1"0,18 26 9 0,-3 3-14 16,3 2 0-16,0 3 3 16,0 0 1-16,0-5-6 15,3 2 1-15,9 1 3 16,-3-1 1-16,15-2-1 16,-3-1 0-16,9-2-2 15,-6 1 0-15,20 1-4 16,-8 4 0-16,15-9-3 15,-10 3 1-15,13-3-3 16,-12 1 0-16,17 7-3 16,-11 1 0-16</inkml:trace>
  <inkml:trace contextRef="#ctx0" brushRef="#br0" timeOffset="2657.6663">13789 11607 13 0,'-3'-5'6'0,"0"-8"1"16,3 7 7-16,0 6-11 0,0 0 1 15,0-5 1-15,0 3 1 16,-3 2-8-16,3 0 0 16,0 0 5-16,0 0 1 15,6 15-2-15,0-1 1 0,6 17-2 16,-3-7 0-16,9 5 0 16,-6-8 0-16,9 9-1 15,-7-7 1-15,4 4-1 16,-6-9 0-16,3-2 1 15,-3-3 0-15,0-7 0 16,-3-4 1 0,6-12 0-16,-6 2 0 15,3-16 0-15,-3 3 1 16,-1-11-2-16,-2 8 1 16,0-13-2-16,0 8 1 15,0-8-2-15,-3 8 1 16,6 8-4-16,-3 2 1 15,6 25-4-15,-3-1 1 16,6-5-4-16,-3 0 0 16,6 11 0-16,-4-4 0 0</inkml:trace>
  <inkml:trace contextRef="#ctx0" brushRef="#br0" timeOffset="3138.1033">14322 11634 13 0,'3'-16'6'0,"-3"-5"1"16,0 15 10-16,0-7-15 16,0 3 1-16,-3-6 1 15,0 5 1-15,-3-2-5 16,3 5 0-16,-9-3 4 16,3 3 1-16,-6 11-2 15,3 0 1-15,-2 10-2 16,2-2 0-16,-3 12-1 0,3-7 0 15,0 13-1-15,3-8 0 16,3 9-1-16,3-7 1 16,3 1-1-16,0-5 1 15,6-3-1-15,-3-3 1 16,6-5-1-16,-3-3 1 16,6 0 0-16,-3 1 0 15,6-20 0-15,-3 4 0 16,2-11 0-16,-2 2 0 15,0-10 0-15,-3 8 1 16,0-8 0-16,0 5 1 0,-3 0-1 16,0 6 0-16,0 10 0 15,-3 2 0-15,6 17 0 16,-3 0 0-16,3 10-1 16,-3-5 0-16,3 5 0 15,-3-5 0-15,5 0-4 16,-2-3 1-16,0-3-3 15,0 1 0-15,12-6-4 16,-6 1 1-16,9-4-1 16,-6 1 0-16</inkml:trace>
  <inkml:trace contextRef="#ctx0" brushRef="#br0" timeOffset="3752.926">14548 11597 16 0,'3'-11'8'0,"-6"22"-7"0,3-9 14 15,3 4-13-15,0-1 1 16,-3 8 0-16,0-2 0 15,0 2-4-15,0-2 1 16,3 10 2-16,-3-3 0 16,0 1-1-16,0-6 0 0,0-2 0 15,0-3 1-15,3-3-1 16,0-3 1-16,3-9 0 16,-3 1 0-16,3-10 0 15,0 3 0-15,3-8 0 16,-3 5 1-16,3-5-2 15,0 5 0-15,0-3 0 16,-3 4 1-16,-1 1-2 16,1 4 1-16,3-3-1 15,-3 2 0-15,3 6-3 16,-3-1 0-16,3 4-3 16,-3-1 1-16,3-2-3 15,0 0 1-15,3 10-1 16,-3-5 0-16,0 2 2 0,0 1 0 15,0-3 3-15,-3 0 1 16,-1 3 3-16,1-1 0 16,0 14 3-16,-3-2 0 15,0 7 1-15,-3-5 0 16,0 13 0-16,0-6 1 16,0 1-3-16,0-3 1 15,0 3-3-15,0-5 0 16,0-6-4-16,0-2 0 15,0-6-3-15,0 0 0 16,0-5-1-16,0 0 0 16</inkml:trace>
  <inkml:trace contextRef="#ctx0" brushRef="#br0" timeOffset="3888.341">14780 11536 14 0,'-9'-61'7'0,"6"27"-3"0,3 26 13 0,0-3-14 15,0 3 0-15,0 3 0 16,0 0 0-16,0 5-5 15,0 0 0-15,6 7 1 16,-3-1 1-16,6 4-7 16,0 1 1-16</inkml:trace>
  <inkml:trace contextRef="#ctx0" brushRef="#br0" timeOffset="4398.436">15146 11531 13 0,'-11'0'6'0,"2"-8"4"0,9 8 6 15,-6-11-14-15,0 3 1 16,-6 0 1-16,0 3 0 15,-6 5-5-15,3 0 1 16,-6 5 3-16,3 0 1 16,-2 19-2-16,2-3 0 15,3 11-1-15,3-5 0 0,3-4-1 16,3-4 1-16,6 2-1 16,0-5 0-16,12 0-1 15,-3-6 1-15,9-4-2 16,-6-4 1-16,15-15-1 15,-7 3 1-15,1-6 0 16,-3 2 0-16,-3-7 1 16,-3 5 0-16,-3-7 1 15,0 4 1-15,-3 1 0 16,0 2 0-16,-6 16 0 16,0 0 1-16,6 8-2 15,-3-3 1-15,2 13-2 16,1-2 1-16,3 3-2 15,0-3 1-15,3-3-3 16,-3-2 0-16,6 2-3 16,-3-3 0-16,12-4-4 0,-6-4 0 15</inkml:trace>
  <inkml:trace contextRef="#ctx0" brushRef="#br0" timeOffset="4878.8294">15370 11337 17 0,'-9'-5'8'0,"0"8"-3"0,9-3 10 15,-6 5-13-15,3 0 0 0,0 9 2 16,0-4 0-16,0 17-5 16,0-6 0-16,3 16 4 15,0-8 0-15,0 8-2 16,0-5 1-16,3 2-1 15,0-5 0-15,0 6-1 16,0-9 1-16,0-5-1 16,0-2 0-16,0-6-1 15,-3-2 1-15,6-11 0 16,-6 0 0-16,12-16-1 16,-3 2 0-16,3-1 0 15,-4 1 1-15,7-7 0 16,-3 5 0-16,6 11-1 15,-3 2 0-15,3 3 1 16,-6 0 0-16,0 8-1 16,-3-2 1-16,-6 9 0 15,0-1 0-15,-9 7 0 0,3-5 0 16,-12 5 0-16,3-3 1 16,-6-2 0-16,3 0 0 15,-3-8-2-15,3-3 1 16,0-7-3-16,4-1 0 15,-1-15-3-15,3 7 1 16,9-13-3-16,0 6 0 16</inkml:trace>
  <inkml:trace contextRef="#ctx0" brushRef="#br0" timeOffset="5376.4306">15599 11409 20 0,'0'0'10'0,"-3"10"-10"16,3-10 18-16,0 8-17 16,0 0 1-16,-3 13 0 15,0-5 0-15,0 11-3 16,0-6 0-16,3 11 2 16,0-8 0-16,6 10-1 15,0-8 1-15,12 3-1 16,-3-5 0-16,14-3 0 15,-8-5 1-15,15-8-1 16,-9 0 1-16,11-2-1 16,-5-1 1-16,9-16-1 15,-9 3 1-15,-4-8 0 16,-5 3 1-16,-3-13-1 0,-3 5 1 16,-12-11 0-16,0 5 1 15,-12 4 0-15,0 4 0 16,-9 3-1-16,3 0 1 15,-9 19-2-15,6 0 1 16,-2 15-1-16,2-7 0 16,3 10-1-16,3-5 1 15,6 15-1-15,0-7 1 16,9 3-1-16,0-6 0 16,12 0 0-16,-3-2 0 0,14-1-2 15,-5-5 0-15,6 3-3 16,-6-5 0-16,8-9-4 15,-8 1 1-15,15-8-3 16,-12 2 0-16</inkml:trace>
  <inkml:trace contextRef="#ctx0" brushRef="#br0" timeOffset="5945.0049">16822 11586 17 0,'-18'-18'8'0,"1"4"-3"0,14 9 12 16,-6-3-15-16,0 3 1 16,-6-6 1-16,3 3 1 15,-6 8-6-15,6 0 0 16,-6 19 4-16,3-6 0 16,1 11-2-16,2-6 0 0,3 11-1 15,0-7 1 1,15 7-2-1,-3-5 0-15,9-11-1 16,0-3 0-16,5-10-1 16,-2 0 1-16,9-10 0 15,-6 2 0-15,3-11 1 16,-6 6 1-16,0-19 3 16,-4 9 0-16,1-1 1 15,-3 3 0-15,-3 7 0 16,0 4 0-16,0 10-1 15,-3 0 0-15,3 16-3 16,0-3 1-16,3 8-1 16,-3-5 0-16,9 2-3 15,-3-4 1-15,3 2-4 16,-4-6 1-16,10-5-5 0,-9 1 1 16,9-9-1-16,-6 0 1 15</inkml:trace>
  <inkml:trace contextRef="#ctx0" brushRef="#br0" timeOffset="6245.5726">17129 11525 13 0,'-9'-10'6'0,"0"7"3"0,9 3 10 16,-9 0-18-16,3 0 0 16,-6 8 2-16,3-3 0 15,-3 11-3-15,3-5 1 0,4-1 2 16,-1-2 0-16,3 3-1 15,0-3 0-15,6 8-1 16,0-3 1-16,0 3-2 16,0-6 0-16,2-2 0 15,1 0 1-15,0 8-1 16,-3-3 1-16,-3 1-1 16,0-4 0-16,-6 3-2 15,0-2 1-15,-8 0-3 16,2-4 1-16,-3 1-5 15,3-2 1-15,0-1-2 16,3-2 1-16</inkml:trace>
  <inkml:trace contextRef="#ctx0" brushRef="#br0" timeOffset="6726.5926">17549 11607 18 0,'0'0'9'0,"0"8"-6"16,0-8 17-16,3 11-19 15,0-3 1-15,0 21 1 16,-3-5 0-16,2 13-3 16,1-8 1-16,0 16 1 15,0-13 1-15,-3 10-2 16,0-8 1-16,0 6-3 16,0-8 1-16,0-3-4 0,0-8 0 15,0-5-3-15,0-6 0 16,0 1-2-16,0-3 1 15</inkml:trace>
  <inkml:trace contextRef="#ctx0" brushRef="#br0" timeOffset="7027.5367">17468 11634 16 0,'3'-24'8'0,"12"19"-4"0,-12 2 15 0,12 3-17 16,-3 0 0-16,15 3 1 16,-7-1 0-16,10 6-4 15,-6 0 0-15,3 5 3 16,-6-2 0-16,-6 10-2 16,-4-2 1-16,-11-1-1 15,0-2 1-15,-20 3-2 16,2-6 1-16,-12 0-2 15,6-2 1-15,-3-6-2 16,7 3 0-16,2-8-2 16,3 0 0-16,9-13-2 15,3 2 0-15</inkml:trace>
  <inkml:trace contextRef="#ctx0" brushRef="#br0" timeOffset="7477.8677">17808 11655 12 0,'-3'3'6'0,"9"18"2"0,-4-19 8 16,-4 14-15-16,-1-3 0 16,-3 3 1-16,3-2 0 15,0-4-3-15,0 1 1 16,0-1 1-16,3-2 0 15,0 0 0-15,0-3 0 0,6-5 0 16,0 0 0-16,5-5 0 16,-2 0 0-16,6-14 0 15,-3 6 0-15,6-8-1 16,-3 5 0-16,6-2 0 16,-6 4 0-16,3-2-1 15,-4 3 1-15,1 0-1 16,-3 2 0-16,0 6 0 15,-3 0 1-15,3 10-1 16,-3-2 1-16,0 5 0 16,-3-3 0-16,0 11 0 15,-3-3 1-15,0 6-1 16,0-3 1-16,-3-1-1 16,0-1 1-16,0-1-3 15,0-3 1-15,0-2-5 0,0-2 1 16,0-4-2-16,0 1 1 15</inkml:trace>
  <inkml:trace contextRef="#ctx0" brushRef="#br0" timeOffset="7612.7071">18066 11483 17 0,'-5'-16'8'0,"5"11"-5"0,0 5 14 15,3 0-17-15,-3 0 1 16,5 5-3-16,-2-2 1 15,9 7-4-15,-3-2 0 16</inkml:trace>
  <inkml:trace contextRef="#ctx0" brushRef="#br0" timeOffset="8213.1808">18174 11552 14 0,'0'-21'7'0,"9"39"-2"0,-6-15 7 0,11 10-11 15,-5-2 1-15,6 10 0 16,-3-5 1-16,3 13-4 16,-3-6 1-16,3 7 1 15,-3-9 1-15,3-3 0 16,-3-4 1-16,-4-4 0 15,1-2 0-15,0-8 0 16,0 0 0-16,0-13 0 16,0 2 0-16,0-13-2 15,-3 6 1-15,0-11-4 16,0 5 1-16,6 0-3 16,-3 6 1-16,12 7-4 15,-7 3 0-15,13 8-2 16,-6 0 0-16</inkml:trace>
  <inkml:trace contextRef="#ctx0" brushRef="#br0" timeOffset="8812.8538">18778 11605 13 0,'6'-24'6'0,"-12"16"3"0,6 8 9 16,-9-11-15-16,3 3 0 15,-9-2 1-15,3 2 1 16,-12 13-6-16,7-2 0 15,-4 7 3-15,3-2 1 16,3 13-2-16,3-5 0 16,3 8-1-16,-3-3 0 0,9-2-2 15,0-3 0-15,9 5-1 16,-3-5 1-16,15-16-1 16,-6 0 1-16,9-11 0 15,-3 3 1-15,5-13 1 16,-5 5 0-16,3-2 2 15,-6 2 1-15,0-5 1 16,-3 5 0-16,-3 3-1 16,-3 2 0-16,0 11 0 15,-6 0 0-15,6 16-2 16,0-3 0-16,0 0-2 16,-1-2 1-16,1-1-2 15,0-2 0-15,0 0-3 16,0 0 0-16,3-5-3 15,-3 0 1-15,6-14-1 0,-3 3 0 16,6-13 2-16,-3 5 0 16,6-16 4-16,-6 8 0 15,2-15 4-15,-2 10 1 16,-3-3 2-16,0 8 1 16,-3 6 0-16,0 2 0 15,-6 10 0-15,0 1 0 16,-3 16-2-16,3-3 1 15,-3 18-3-15,0-5 1 16,0 16-1-16,0-8 0 16,0 22-5-1,3-14 0-15,0-3-5 16,0-7 0-16,0-4-1 16,0-4 0-16</inkml:trace>
  <inkml:trace contextRef="#ctx0" brushRef="#br0" timeOffset="9263.4266">18811 11538 17 0,'-6'-2'8'0,"15"15"-6"15,-6-10 15-15,6 2-16 16,-1 0 0-16,19 1 1 0,-6-1 1 15,15-5-3-15,-9 0 0 16,8-5 2-16,-8-1 0 16,18-10 0-16,-13 1 0 15,4 4-1-15,-9 3 1 16,3 0-1-16,-6 3 1 16,-4-3-1-16,-5 0 0 15,-6-3 0-15,-3 3 1 16,-15-2-2-16,3 2 1 15,-12 0 0-15,4 3 1 16,-7 5-1-16,3 0 0 16,0 5 0-16,3 0 0 0,0 6 0 15,3-3 0-15,6 18 0 16,3-5 0-16,12 6 0 16,-3-9 0-16,15 6-1 15,-6-5 0-15,15 4-1 16,-6-4 0-16,5-3-4 15,-5-6 1-15,3-4-5 16,-6-1 1-16,6 0-2 16,-7-2 0-16</inkml:trace>
  <inkml:trace contextRef="#ctx0" brushRef="#br0" timeOffset="9473.8805">19849 11763 22 0,'-14'11'11'0,"-1"-3"-12"0,12-8 20 15,-3 10-21-15,0-4 1 16,-3 7-11-16,3-2 0 15</inkml:trace>
  <inkml:trace contextRef="#ctx0" brushRef="#br0" timeOffset="10689.5947">12834 12248 23 0,'-15'-16'11'0,"-9"24"-6"16,21-8 12-16,-24 2-16 15,6 1 1-15,-14 8 1 16,5-4 0-16,0 7-4 15,6-4 0-15,3 9 2 16,4-6 0-16,11 6-1 16,0-4 1-16,15 4-1 0,-3-3 0 15,23 13 0-15,-5-8 0 16,9-10 1-16,-3-3 0 16,-4 5-1-16,-5-3 1 15,-3 6 0-15,-3-5 0 16,-9 5 0-16,0-6 1 15,-15 6 0-15,3-5 0 16,-15 5-1-16,6-3 0 16,0-3-1-16,4-2 0 15,-4-2-5-15,0-1 1 16,12-10-4-16,0-1 0 16,6 1-2-16,-3 0 1 0</inkml:trace>
  <inkml:trace contextRef="#ctx0" brushRef="#br0" timeOffset="11004.9598">12863 12430 15 0,'9'-13'7'0,"3"29"-3"15,-9-14 10-15,6 6-12 16,0-2 0-16,3 7 0 16,0-3 1-16,6 4-4 15,-3-4 1-15,11-10 2 16,-5 0 0-16,3-8 0 15,-6 0 1-15,6-2 0 16,-6-1 0-16,-3-5 1 16,-1 3 0-16,-11-5 0 15,0 4 0-15,-20-7-1 0,5 3 1 16,-12 2-2-16,3 3 0 16,-12 10-1-16,6 0 0 15,-2 14-2-15,5-3 1 16,3 8-4-16,6-3 1 15,9 8-7-15,0-5 1 16,18 2-2-16,-3-2 0 16</inkml:trace>
  <inkml:trace contextRef="#ctx0" brushRef="#br0" timeOffset="15223.2084">17468 12404 16 0,'-3'0'8'0,"3"13"-3"16,0-10 13-16,0 10-17 15,0-3 1-15,0 6 1 16,0-3 0-16,0 17-4 16,0-9 1-16,0 0 2 15,0-8 1-15,0-2-1 16,0-3 1-16,6-3-1 15,0-2 0-15,9-17-1 16,-3 4 1-16,15-11 0 0,-6 7 0 16,8-12 0-16,-5 7 0 15,0 1 0-15,-6 2 1 16,3 5 0-16,-6 1 0 16,-1 7-1-16,-2 1 0 15,0 20-1-15,-3-2 1 16,0 5-2-16,-3-2 1 15,0 4-1-15,-3-4 0 32,9-1-7-32,0-4 0 15,-3-4-3-15,0 1 0 0,3-11-2 16,-1 0 0-16,7-16 0 16,-6 3 1-16,0-3 6 31,24 48 5-31,-57-77 2 15,33 37 0-15,3 0 3 16,-3 3 1-16,6 7 1 16,-7 1 0-16,7-3-1 15,-3 0 0-15,12-8-1 16,-6 3 0-16,6-1-1 16,-7 1 0-16,10-11-1 15,-6 3 0-15,-6-3-1 16,-3 3 1-16,-9-8-1 15,0 5 0-15,-9-8 0 16,0 5 0-16,-15 6-1 0,3 3 1 16,-9 12-2-16,3-2 0 15,-5 16-1-15,5-3 1 16,3 11-4-16,3-5 1 16,6 4-4-16,0-4 1 15,9-8-4-15,0-1 0 16,6 1-1-16,0-3 0 15</inkml:trace>
  <inkml:trace contextRef="#ctx0" brushRef="#br0" timeOffset="15434.4436">18245 12261 22 0,'3'-16'11'0,"3"19"-8"0,-6-3 22 0,6-3-22 15,-6 3 0-15,3 3 1 16,0-1 0-16,0 11-5 15,-3-2 0-15,3 21 4 16,0-8 0-16,-3 21-2 16,0-11 0-16,3 0-2 15,0-7 0-15,-3 10-4 16,0-8 0-16,3-3-5 16,-3-7 0-16</inkml:trace>
  <inkml:trace contextRef="#ctx0" brushRef="#br0" timeOffset="15659.2975">18135 12441 26 0,'-3'-16'13'0,"9"21"-8"0,-6-5 20 15,9 0-24-15,0 0 1 16,9 0 0-16,-3 0 0 15,14 8-4-15,-5-3 1 16,6-2-2-16,-6 0 1 16,20-3-5-16,-11 0 0 15,30-8-2-15,-16 0 0 0</inkml:trace>
  <inkml:trace contextRef="#ctx0" brushRef="#br0" timeOffset="17670.1068">19180 12393 18 0,'-12'-5'9'0,"-6"-8"-6"0,15 10 15 15,-15-2-17-15,6 2 1 16,-21 3 0-16,7 0 1 16,-13 8-4-16,9-3 1 15,6 6 2-15,4-3 0 16,8 16-1-16,3-6 0 16,12 9 0-16,0-6 0 0,12 0 0 15,-4-5 0-15,13-8-2 16,-6-3 0-16,15 3-2 15,-3-3 0-15,5-10-2 16,-8-3 0-16,6-11-1 16,-6 6 1-16,-1-13 0 15,-5 5 1-15,0-14 2 16,-6 9 0-16,0-11 4 16,-3 8 1-16,-3-8 1 15,-3 5 0-15,0 8 2 16,0 5 0-16,-3 9 0 15,0 2 0-15,-3 16-2 16,0-3 0-16,-3 14-1 16,0-6 0-16,-3 16-2 15,0-3 1-15,0 12-1 0,0-9 0 16,3 2-1-16,0-7 1 16,3 5-1-16,0-8 0 15,3-7 0-15,0-4 0 16,9-7 0-16,-3-3 0 15,11-16 0-15,-5 3 0 16,9-8 1-16,-6 5 0 16,6-5-1-16,-6 5 0 15,0 2 0-15,-1 4 1 16,-5 7-2-16,-3 1 1 16,0 12-1-16,-3-2 0 0,3 13-2 15,-3-5 1-15,3 11-2 16,-3-6 0-16,9-5-1 15,-3-3 0-15,6-2-1 16,-7-1 1-16,10-7 0 16,-3-1 1-16,9-7 2 15,-6 2 0-15,3-10 2 16,-7 3 1-16,4-9 1 16,-6 6 1-16,3-8 0 15,-3 5 1-15,-3-3 1 16,-3 3 0-16,-6 1 0 15,0 4 0-15,-9 0-2 16,3 3 1-16,-9 6-1 16,3-1 0-16,-9 8-2 15,6 1 1-15,-9 12-2 0,3-2 0 16,1 11 0-16,2-6 0 16,9 5-1-16,0-5 0 15,6 1-2-15,0-7 1 16,6-4-1-16,0 0 1 15,12-17-1-15,-4 4 1 16,4-12-1-16,-3 4 1 16,6-11 2-16,-3 2 0 15,0-5 1-15,-3 6 0 16,-3 2 1-16,-3 3 1 16,-4 2-1-16,1 3 0 0,-3 11 0 15,0-1 0-15,0 4-1 16,-3-1 0-16,6 14-2 15,-3-4 1-15,6-9-3 16,0-1 1-16,3 3-2 16,-3-3 0-16,9-5-1 15,-6 0 0-15,6-10 0 16,-4 2 1-16,10-8 1 16,-6 3 1-16,0-3 2 15,-3 3 0-15,-3-1 2 16,-3 4 0-16,0 7 1 15,-3 0 0-15,-12 11 0 16,3-2 0-16,-6 4 0 16,3-2 0-16,0 16-2 15,3-3 1-15,0-8 0 16,3-2 0-16,3-3-1 0,0 0 1 16,9-8-1-16,-3 0 0 15,9-11 0-15,-4 1 1 16,7-1-2-16,-6 3 1 15,3-5-1-15,-3 2 1 16,-3 1 0-16,-3-1 0 16,0 6-1-16,0 2 1 15,-3 9-1-15,-1-1 1 16,1 8-2-16,-3-2 1 16,3 7-3-16,-3-5 0 15,3 6-1-15,0-3 1 0,6-3-2 16,-3-2 1-16,9-11-1 15,0 0 0-15,9-8 1 16,-7 2 0-16,7-9 1 16,-6 1 1-16,3-7 2 15,-6 5 1-15,3-8 2 16,-7 6 0-16,-2-3 1 16,0 5 1-16,-9 5-1 15,0 3 1-15,-9 8-2 16,3 0 0-16,-9 14-2 15,3-4 1-15,-2 9-2 16,2-3 0-16,3-1 0 16,0-1 0-16,3 2-1 15,3-3 1-15,6-11-1 16,0 1 0-16,6-8-1 16,-4-1 1-16,10 1-1 0,-3 0 1 15,3-6-1-15,-3 3 1 16,3-5 1-16,-6 3 0 15,0-1 0-15,-3 3 1 16,-1 3 0-16,-2-1 1 16,-3 9-1-16,0 0 1 15,-3 18 0-15,0-3 0 16,3 19-1-16,0-7 1 16,-3 20-1-16,0-8 1 15,-3 8-1-15,0-10 1 16,-6 5-2-16,4-10 1 0,-10 4-1 15,3-10 1-15,-9 3-2 16,3-8 0-16,-15-11-2 16,9-5 0-16,-14-8-4 15,8 0 1-15,-6-16-4 16,9 3 0-16</inkml:trace>
  <inkml:trace contextRef="#ctx0" brushRef="#br0" timeOffset="18106.3276">20564 12594 18 0,'18'8'9'0,"17"-29"-4"0,-26 16 12 16,9-9-16-16,-3 4 1 16,6-3 1-16,-3 5 0 15,6-13-3-15,-4 2 0 32,-2-5 3-32,-3 6 1 15,-9-6-1-15,-3 5 1 16,-9-5-1-16,0 6 0 15,-6 5-1-15,3 2 1 0,-3 11-2 16,1 0 1-16,2 13-2 16,3-2 0-16,3 18 0 15,0-5 1-15,9 5-1 16,0-8 1-16,20 6-1 16,-8-6 0-16,27-5-2 15,-12 0 0-15,41-19-4 16,-17-2 0-16,32-17-5 15,-21 7 0-15</inkml:trace>
  <inkml:trace contextRef="#ctx0" brushRef="#br0" timeOffset="18780.8133">21772 12195 20 0,'-6'-11'10'0,"9"19"-12"0,-3-8 17 15,3 8-15-15,0 0 1 0,3 0-1 16,0-3 0-16,6 0-4 16,-3 1 1-16,6-4-2 15,-3 1 0-15</inkml:trace>
  <inkml:trace contextRef="#ctx0" brushRef="#br0" timeOffset="19682.7234">22749 12142 19 0,'12'-3'9'0,"2"8"-2"16,-8-5 11-16,9 6-15 15,-3-1 1-15,12 19 5 16,-3-6 0-16,9 22-9 15,-4-8 1-15,4 23 6 16,-6-15 1-16,-3 21-3 16,-6-16 1-16,-15 13-7 15,0-10 1-15,-33 5-9 16,15-14 0-16,-24-2-5 16,10-8 0-16</inkml:trace>
  <inkml:trace contextRef="#ctx0" brushRef="#br0" timeOffset="22697.6366">21787 12398 19 0,'0'-13'9'0,"0"8"-6"15,0 5 17-15,0 0-19 16,0 0 1-16,3 5 1 15,0 0 0-15,0 17-4 16,-3-7 0-16,3 17 2 0,-3-8 1 16,3 3-2-16,0-6 0 15,3 5-3-15,-3-7 1 16,6-3-6-16,-3-6 1 16,15-18-1-16,-6 0 1 15</inkml:trace>
  <inkml:trace contextRef="#ctx0" brushRef="#br0" timeOffset="23015.0725">22088 12242 16 0,'0'-16'8'0,"3"3"-3"0,-3 13 14 15,3-5-18-15,-3 0 1 16,0 7 0-16,0 1 0 16,0 10-3-16,0-2 1 15,-6 23 2-15,3-5 0 16,0 19-1-16,-3-11 0 16,6 3-1-16,0-9 1 15,6 1-1-15,-6-8 0 0,9 2 0 16,-3-2 1-1,6-13-3-15,0-3 1 0,5-6-4 16,-5 1 1-16,6-19-4 16,-3 3 1-16</inkml:trace>
  <inkml:trace contextRef="#ctx0" brushRef="#br0" timeOffset="23225.2267">21927 12369 20 0,'-30'-8'10'0,"30"11"-9"16,0-3 16-16,6 3-15 15,0-3 0-15,12 5 0 16,-3-2 1-16,18-1-4 0,-9 1 0 16,14-6 1-16,-8 3 0 15,6-5-6-15,-7 2 1 16,4 1-2-16,-9-1 0 15</inkml:trace>
  <inkml:trace contextRef="#ctx0" brushRef="#br0" timeOffset="27955.0112">15700 12372 11 0,'-3'-5'5'0,"0"-1"0"0,3 6 6 15,0 0-9-15,0 0 0 16,0 0 0-16,0 0 1 15,0 6-4-15,0-4 0 16,0 11 2-16,0-2 1 16,3 16-2-16,0-6 1 15,3 10-1-15,-3-4 1 0,3 2-1 16,0-3 1-16,0-4-1 16,0-6 0-16,0-1 0 15,0-1 0-15,0-4 0 0,0-2 0 16,0-3 0-16,0 1 1 15,0-12-1 1,-1 1 1-16,1-11-1 16,0 3 1-16,3-8-1 15,-3 5 1-15,3-3-1 16,0 1 1-16,-3-1-1 16,0 6 0-16,3 3-1 15,-3-1 1-15,3 8 0 16,0 1 0-16,3 7 0 15,-3 0 0-15,3 11 0 16,-1-5 0-16,1 2 0 16,-3-2 0-16,0 7 0 15,0-5 0-15,0-2 0 16,0-3 0-16,-3-5 1 0,0-3 0 16,0-3 0-16,0 0 1 15,-3-5 0-15,0 3 0 16,3-11 0-16,0 3 0 15,0-11-1-15,0 8 0 16,-3-2-1-16,0 2 0 16,0 0 0-16,-1 3 1 15,1 2-2-15,0 3 0 16,-3 0-1-16,0 0 1 16,0 0-4-16,0 3 1 15,3 0-5-15,0-1 1 0</inkml:trace>
  <inkml:trace contextRef="#ctx0" brushRef="#br0" timeOffset="28240.628">16179 12409 13 0,'3'3'6'0,"3"-1"0"16,-6-2 8-16,6 0-13 15,-3 0 1-15,3 11 0 16,-3-1 1-16,0 4-4 0,0-4 0 16,-3 11 2-16,0-5 0 15,0-2-3-15,0-4 0 16,0 1-3-16,0-3 1 15,3 0-2-15,-3-3 0 16</inkml:trace>
  <inkml:trace contextRef="#ctx0" brushRef="#br0" timeOffset="28421.3261">16245 12240 17 0,'-12'-11'8'0,"6"8"-9"0,6 3 17 0,0 0-16 15,0 0 0-15,3 6 0 16,-3-4 1-16,6 4-3 16,-3-4 1-1,12 4-4 1,-3-4 1-16</inkml:trace>
  <inkml:trace contextRef="#ctx0" brushRef="#br0" timeOffset="29006.0597">16459 12218 9 0,'-9'0'4'0,"6"14"2"0,3-12 2 16,-3 4-5-16,0-1 1 16,-3 11 1-16,3-3 0 15,-3 16-7-15,0-8 1 16,3 16 4-16,0-8 1 16,1 8-3-16,-1-7 1 15,3-4-2-15,0-5 0 16,3 0-2-16,-1 1 1 0,7-12-1 15,-3-2 0-15,9-13-2 16,-3-1 1-16,3-15-1 16,-3 5 1-16,3-13 0 15,0 8 1-15,0-13 0 16,-3 7 0-16,5-4 1 16,-5 7 0-16,6-5 1 15,-6 7 1-15,0-1 1 16,-3 7 1-16,-3 3 0 15,0 2 1-15,-3 6 0 16,0-1 0-16,-3 12 0 16,0-1 0-16,-6 11-2 15,3-3 1-15,-3 19-1 16,0-11 0-16,0 19 0 16,3-9 0-16,3 12-1 15,0-11 1-15,3-1-2 0,0-7 1 16,6-5-2-16,-3-1 0 15,9-18-3-15,-3 0 1 16,8-13-6-16,-5 0 1 16</inkml:trace>
  <inkml:trace contextRef="#ctx0" brushRef="#br0" timeOffset="36362.0954">13750 12356 8 0,'-5'-11'4'0,"-1"4"0"0,6 1 5 0,0 4-7 16,0-1 1-16,0 0 0 16,-3 6 1-16,3 2-6 15,0 6 1-15,0 7 3 16,0 9 0-16,3-1-1 16,3 1 0-16,-1-1-1 15,4 1 0-15,0-6 0 16,0-3 1-16,3 1-1 15,0-9 0-15,0 1 0 16,0-6 0-16,0-5 0 16,0-5 1-16,0-3-1 15,0-3 1-15,2-7-1 16,-2-6 1-16,0 3-1 16,0 0 1-16,0 0-1 15,-3 5 1-15,0-3-2 16,0 3 1-16,0 3 0 15,-3 3 1-15,0 2-2 16,0 5 1-16,0 6 0 16,-3 2 1-16,2 3-1 0,1 2 1 15,0 4 0-15,0 4 0 16,0 1 0-16,0-6 0 16,3 8-1-16,0-5 0 15,3 0-1-15,0-3 1 16,6 11-4-16,-6-8 0 15,6-11-2-15,-4 0 0 16</inkml:trace>
  <inkml:trace contextRef="#ctx0" brushRef="#br0" timeOffset="36767.5883">14325 12353 12 0,'-3'-5'6'0,"3"2"0"16,0 3 7-16,-3 0-13 16,0 0 1-16,-6 3 1 15,0 0 0-15,-6 5-2 16,3-3 0-16,0 3 1 16,4-3 0-16,-1 0 0 15,0 1 0-15,3 2-1 16,0 0 0-16,3 2 0 0,0-2 0 15,6 0-1-15,0-3 1 16,6 3-1-16,0 0 1 16,3 0 0-16,-1-2 0 15,4 1 0-15,-3 1 0 16,0-2 0-16,-3-1 0 16,-3 8 1-16,-3-2 0 15,-6 2 0-15,0-2 0 16,-12 7 0-16,3-5 0 15,-3 1-1-15,3-4 1 16,1-5-4-16,2-2 1 16,3-3-4-16,3 0 0 0</inkml:trace>
  <inkml:trace contextRef="#ctx0" brushRef="#br0" timeOffset="37202.3135">14429 12523 7 0,'6'8'3'0,"6"-16"4"16,-12 8-1-16,12-6-4 15,-3 4 0-15,9-1 1 16,-6 1 1-16,8-9-5 16,-5 3 0-16,0-3 3 15,-3 1 0-15,3-3-1 16,-3 2 1-16,-3-2-1 15,-3 2 1-15,-3-2 0 0,0 2 0 16,-9 1 0-16,3 2 0 16,-12 3-1-16,3-1 1 15,-12 9-1-15,6 0 1 16,-2 4-2-16,2-1 1 16,3 7 0-16,3-2 0 15,0 12-1-15,3-4 1 16,3 2-1-16,3-5 0 15,3 5 0-15,0-2 1 16,15-1-2-16,-3-7 1 16,12-6 0-16,-6 0 0 15,11-2-2-15,-5 0 1 0,6-1-2 16,-6 1 1-16,2-3-4 16,-2 0 1-16,3-5-3 15,-6 2 1-15</inkml:trace>
  <inkml:trace contextRef="#ctx0" brushRef="#br0" timeOffset="37564.2037">14804 12406 12 0,'-6'-5'6'0,"6"10"-3"16,0-5 8-16,0 11-11 15,0-3 1-15,0 8 1 16,0-3 0-16,0 8-2 15,0-2 0-15,0 2 1 0,0-3 0 16,-3 1 0-16,3-6 0 16,-3 3-1-16,3-3 1 15,-3-8-1-15,3 1 1 16,0-4 0-16,0 1 1 16,0-14 0-16,0 4 0 15,3-9 0-15,0 2 1 16,3-12-2-16,-3 7 1 15,9 4-1-15,-6 1 0 16,6 6-1-16,-3 0 1 16,3 1-2-16,-3 1 0 15,9-4-3-15,-4 2 0 16,7 0-2-16,-3 2 0 0,3 4-2 16,-3 2 1-16</inkml:trace>
  <inkml:trace contextRef="#ctx0" brushRef="#br0" timeOffset="37908.3795">15117 12369 16 0,'-3'0'8'0,"3"3"-6"16,0-3 15-16,-6 3-16 15,0-1 0-15,-3 3 0 16,0 1 1-1,-3 7-2 1,3-2 0-16,3 7 1 0,3-5 1 16,3-2-1-16,0-3 0 15,6 5-1-15,-3-2 0 16,9-1 0-16,-3-2 0 16,3 8 0-16,-3-5 0 15,0 2 0-15,-3-3 1 16,0-2 0-16,-3-2 0 15,-6 4 0-15,3-2 0 16,-15 5 0-16,3-2 0 16,-9 0-3-16,3-3 1 15,-3 5-7-15,3-3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32:02.2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13337 7260 9 0,'0'-8'4'0,"-3"-5"1"0,3 8 4 16,-6-1-6-16,3 1 0 16,-6-3 0-16,3 3 1 15,-9 5-6-15,3 0 1 16,-3 3 3-16,3-3 1 16,-3 13-3-16,4-3 1 15,-1-7-1-15,3 0 0 16,6 15-1-16,0-5 1 15,12 1-1-15,0-4 1 16,9 11 0-16,-4-5 0 0,13 5 0 16,-6-5 0-16,3 3 0 15,-6-6 0-15,-3 3 0 16,-4-3 0-16,-5 11 1 31,-3-6 1-31,-9-4-1 16,0-4 1-16,-8-2-1 15,2 0 1-15,-6 0-1 16,6-3 1-16,-3 3-4 16,3-2 1-16,6-9-4 15,0 0 0-15,6-10-2 0,0 3 1 16</inkml:trace>
  <inkml:trace contextRef="#ctx0" brushRef="#br0" timeOffset="359.8555">13483 7168 10 0,'-3'-8'5'0,"3"8"1"16,0 0 6-16,0 0-12 15,0 0 1-15,0 2 0 16,0 1 1-16,3 10-2 16,-3-2 0-16,3 23 1 15,0-7 0-15,0 12 0 16,-3-10 0-16,2 11-1 15,1-8 1-15,0 0-1 16,0-9 1-16,0 1-4 16,-3-5 0-16,3-6-2 15,0 0 0-15</inkml:trace>
  <inkml:trace contextRef="#ctx0" brushRef="#br0" timeOffset="601.5155">13355 7279 12 0,'-3'2'6'0,"6"-18"-3"0,0 11 8 16,3 0-11-16,-1 5 1 16,10-5 0-16,-3-1 0 15,6 9-2-15,-3 0 1 0,9-1 0 16,-6-2 1-16,11 16-3 15,-5-5 1-15,9 2-3 16,-9-3 0-16,3-7 0 16,-7 0 0-16</inkml:trace>
  <inkml:trace contextRef="#ctx0" brushRef="#br0" timeOffset="1081.3691">13762 7287 11 0,'-3'-6'5'0,"3"-15"-5"16,0 13 11-16,0 11-9 16,0 2 0-16,0-13 2 15,0 3 1-15,-6 5-6 0,3 0 0 16,-5 8 4-16,2 0 0 16,-6 5-2-16,3-2 1 15,-3 2-2-15,3-3 1 16,0 9-1-16,3-6 0 15,3 11-1-15,0-5 1 16,3 4-1-16,0-4 1 16,6 2 0-16,0-5 0 15,3-6-1-15,-3 1 1 16,3-14-1-16,0 1 1 16,3-4 0-16,-3 1 0 15,0-8 0-15,-4 2 0 16,1-12 0-16,-3 4 0 0,0 1 0 15,0 2 1-15,-3 0-1 16,0 3 0-16,3-1 0 16,0 4 0-16,0 15 0 15,0 0 0-15,0 11-1 16,0-5 1-16,0 2 0 16,0-2 1-16,0 7-1 15,0-2 0-15,3-3-1 16,0-2 0-16,3-1-2 15,-3-2 0-15,6-5-3 16,0 0 1-16</inkml:trace>
  <inkml:trace contextRef="#ctx0" brushRef="#br0" timeOffset="1351.3654">13929 7146 12 0,'-6'-15'6'0,"6"7"-1"0,0 8 8 16,0 0-13-16,0 0 1 15,3 5 1-15,0 0 0 16,0 14-3-16,0-3 1 16,0 21 1-16,0-8 1 15,-3 16-1-15,0-11 1 0,0 3-2 16,0-8 1-16,3 8-2 15,-3-8 0-15,6-7-3 16,-3-4 0-16,3-2-2 16,-3-3 0-16</inkml:trace>
  <inkml:trace contextRef="#ctx0" brushRef="#br0" timeOffset="1591.9207">13822 7302 13 0,'-6'-15'6'0,"9"20"-3"15,-3-5 10-15,6-5-13 16,0 2 0-16,6 11 0 16,0-3 0-16,6-5 0 0,-4 0 0 15,4 3 0-15,-3-3 0 16,21-3-1-16,-6 1 1 15,11 4-2-15,-8 1 0 16,3-1-3-16,-9 1 1 16</inkml:trace>
  <inkml:trace contextRef="#ctx0" brushRef="#br0" timeOffset="2012.0959">14170 7453 7 0,'15'6'3'0,"0"-14"1"16,-12 5 2-16,6-8-7 15,-3 4 1-15,6-9 0 16,-3 2 0-16,0-9 1 15,-3 4 0-15,-1-2 1 16,-2 5 0-16,-6-3 1 16,0 4 1-16,-5-1-1 15,-1 0 1-15,-3 8-1 16,3 0 1-16,-6 8-3 16,3 0 1-16,0 21-1 15,3-8 1-15,3 14-2 0,3-6 1 16,6 3-1-16,-3-3 1 15,6 5 0-15,0-4 0 16,3-1 0-16,0-3 0 16,9-7-2-16,-3-3 0 15,9-3-5-15,-4 0 0 16,7-2-1-16,-3 0 0 16</inkml:trace>
  <inkml:trace contextRef="#ctx0" brushRef="#br0" timeOffset="3017.8366">13408 8506 8 0,'-3'-2'4'0,"6"2"-1"15,-3 0 4-15,3 13-7 16,0-5 1-16,3 18 1 0,-3-5 1 15,3 24-3-15,0-10 0 16,-3 15 1-16,0-13 1 16,0 6 0-16,-3-12 0 15,3 1-2-15,0-6 0 16,-3-4 0-16,0-6 1 16,0-6 0-16,0-2 0 15,0-8-1-15,0 0 0 16,3-11 1-16,0 4 0 15,3-9-1-15,0 2 0 16,6 1-1-16,0 3 1 16,11 4-1-16,-5 1 1 0,9 5-1 15,-9 0 0-15,0 3 1 16,-3-1 0-16,-4 6-1 16,-2-2 1-16,-3 7 1 15,-3-3 0-15,-9 9 0 16,0-6 1-16,-14 0-1 15,2-2 1-15,-6-3-1 16,6-3 1-16,-9 0-3 16,9 1 1-16,1-12-4 15,2 4 0-15,6-9-1 16,3 1 0-16,9-1-1 16,-3 3 0-16</inkml:trace>
  <inkml:trace contextRef="#ctx0" brushRef="#br0" timeOffset="3361.8947">13590 8882 6 0,'12'3'3'0,"6"5"0"0,-13-8 5 16,7-6-7-16,0 1 0 15,6 5 2-15,-3 0 0 16,3-11-3-16,-3 4 0 16,0-4 2-16,-3 3 1 15,-4-5-1-15,-2 2 0 16,-3-7 0-16,0 4 1 15,-6 1-2-15,0 0 1 16,-3 2 0-16,1 1 0 0,-7 12-1 16,0 1 0-16,-3 5-1 15,3-3 1-15,0 19-1 16,3-8 1-16,0 13-2 16,3-5 1-16,6 0 0 15,0-3 1-15,12-3-1 16,-3-2 0-16,6-5 0 15,-3-3 0-15,6-3-2 16,-3 0 0-16,11-5-3 16,-5 0 1-16,9-13-3 15,-6 3 1-15</inkml:trace>
  <inkml:trace contextRef="#ctx0" brushRef="#br0" timeOffset="3797.9819">13941 8570 13 0,'0'0'6'0,"0"16"-1"0,0-14 10 15,0 9-15-15,0-3 1 16,0 21 0-16,0-5 1 16,0 16-3-16,0-11 1 15,-3 18 1-15,3-12 0 16,0-4-1-16,0-7 1 15,3-5-1-15,0-3 1 16,3-6-1-16,-3 1 1 16,6-17-1-16,0 1 1 0,3-13-1 15,0 2 1-15,-1-11-1 16,-2 6 1-16,3 0-1 16,-3 5 0-16,3-2-1 15,-3-1 1-15,3 1-1 16,-3 2 1-16,3 21 0 15,-3-2 0-15,-3 15 0 16,0-5 0-16,-3 14 0 16,0-9 1-16,3 6-1 15,-3-5 0-15,5 2-2 16,-2-5 0-16,3 2-2 16,0-2 0-16,3-3-1 15,-3-2 0-15,3-3-1 16,-3-3 1-16</inkml:trace>
  <inkml:trace contextRef="#ctx0" brushRef="#br0" timeOffset="4248.4625">14298 8898 9 0,'6'-21'4'0,"0"-6"2"0,-3 22 7 16,-3-6-11-16,0 3 0 16,0 1 2-16,0-1 0 15,-6 2-4-15,3 1 0 16,-3 2 3-16,0 1 0 15,-6 10-1-15,3-3 1 16,-3 11-2-16,4-6 1 16,-4 9-2-16,3-6 1 0,0 6-2 15,3-6 1-15,0 8-1 16,3-5 1-16,3 0 0 16,0-3 0-16,6-2-1 15,0-3 1-15,3-11 0 16,0 0 0-16,6-2 0 15,-4 0 0-15,4-11 0 16,-3 3 0-16,0-6 0 16,-3 6 0-16,-3-3 0 15,0 3 1-15,-3 2 0 16,0 3 0-16,0 6 0 16,-3 2 1-16,6 5-1 15,-3 0 0-15,6 6 0 16,-3-3 0-16,3 2-1 15,0-2 1-15,2-2-3 16,1-1 1-16,0 5-4 0,-3-2 1 16,6-8-2-16,-3 0 0 15,6-2-2-15,-6-1 0 16</inkml:trace>
  <inkml:trace contextRef="#ctx0" brushRef="#br0" timeOffset="4655.6993">14551 8805 12 0,'-9'-5'6'0,"12"2"-1"0,-3 3 9 16,0 0-13-16,0 0 1 15,3 6 1-15,0-1 1 0,-3 8-5 16,0-2 1-16,3 7 2 16,0-2 0-16,3 0-1 15,-3-3 1-15,3 1-1 16,-3-4 0-16,3-2-1 15,0 0 1-15,3-11-1 16,0 1 1-16,0-14-1 16,0 5 1-16,3-7-1 15,-4 4 1-15,4-9-1 16,-3 4 0-16,0 3 0 16,-3 3 0-16,0 0 0 15,0 2 0-15,0 3-1 16,0 0 0-16,0 8 0 15,-3 0 1-15,3 14-1 16,0-4 0-16,-3 6 0 0,0-5 1 16,0 7-2-16,-3-2 1 15,0 5-3-15,0-5 1 16,3 0-3-16,0-3 0 16,0-2 0-16,-3-3 0 15</inkml:trace>
  <inkml:trace contextRef="#ctx0" brushRef="#br0" timeOffset="4805.8521">14685 8633 14 0,'-3'-18'7'0,"3"18"-12"0,0 0 15 0,0 0-14 15,0 0 1-15,3 2-3 16,0 1 0-16</inkml:trace>
  <inkml:trace contextRef="#ctx0" brushRef="#br0" timeOffset="5374.6615">14876 8856 11 0,'-6'8'5'0,"3"26"-5"16,3-29 10-16,3 8-10 15,0-2 0-15,3-3 1 16,0 0 0-16,8-11-1 16,-2 1 1-16,9-14 0 15,-3 3 0-15,3-1 0 16,-3 4 0-16,-3-17 1 16,-3 6 0-16,-4-3 1 15,-2 6 0-15,-15-3 0 16,4 2 0-16,-16 11 0 15,6 3 0-15,-6 10-2 16,3-2 1-16,0 2-3 16,3 0 1-16,6 9-5 15,3-4 0-15,9 1-3 0,0-3 1 16</inkml:trace>
  <inkml:trace contextRef="#ctx0" brushRef="#br0" timeOffset="5871.4814">15102 8821 10 0,'-6'3'5'0,"12"23"-3"16,-3-20 5-16,0 2-7 16,-3-3 0-16,3 0 0 15,-3 0 0-15,3-2 0 16,0 0 0-16,3-6 1 15,0 3 0-15,3-8 0 16,-1 0 1-16,1-5 0 16,-3 2 0-16,0 1 0 15,0-1 0-15,0-2-1 0,-3 2 1 16,-3 6 0-16,0 0 0 16,3 5-1-16,0 0 1 15,3 8-1-15,0-3 0 16,0 8 0-16,0-2 0 15,3 5-1-15,-3-6 0 16,6 6-1-16,-6-5 0 16,3-3-4-16,0-3 0 15,0-2-1-15,-1-1 0 16</inkml:trace>
  <inkml:trace contextRef="#ctx0" brushRef="#br0" timeOffset="6184.7689">15355 8824 11 0,'-6'10'5'0,"6"12"-3"16,0-20 6-16,0 11-6 16,0-2 0-16,0-3 0 15,0 0 1-15,3 0-4 16,-3-3 1-16,3-2 2 15,0-1 0-15,0-9-1 16,0 1 0-16,3-12 1 16,-3 2 0-16,0-5 0 15,0 5 1-15,3-3 0 16,-3 6 1-16,6-5-1 0,-4 4 0 16,7 1-2-16,-3 5 1 15,3 5-4-15,-3 3 1 16,3-2-7-16,-3-1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37:25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3898 10647 7 0,'-12'-11'3'0,"-6"-2"1"15,15 5 4-15,-3 3-5 16,3-1 0-16,0 4 1 16,3 2 0-16,0 0-5 15,6 2 0-15,3 1 3 16,6 2 1-16,6-2-2 16,0 0 1-16,6-3-1 15,8 2 0-15,7-4 0 16,3-1 0-16,8 0 0 15,7-2 0-15,2-5 0 16,1-1 0-16,2-2 0 16,4 2 0-16,2 3 0 15,7 0 0-15,-4 0 0 16,0 0 0-16,1-2 0 0,2 2 0 16,4-3-1-16,2 1 1 31,30-9-1-31,-15 6 0 15,-11 2 0-15,-4 3 1 16,-6 3-1-16,-5 3 0 16,-10-1-1-16,-5 3 1 15,-1 0 0-15,-2 0 1 16,-3 0-1-16,-1 3 0 0,1-1 0 16,-4 1 0-16,4-1 0 15,-3-2 0-15,-4 0 0 16,-2 0 0-16,-3-2 0 15,-1-1 0-15,1 1 0 16,0 2 0-16,-4 0 0 16,-2-3 0-16,-3 3 0 15,-3 0 0-15,-3 0 0 16,-4 0 0-16,1 0-1 16,-3 0 1-16,-3 3-2 15,0-1 0-15,-3 1-4 16,0 2 1-16,3 3-2 15,2 3 0-15</inkml:trace>
  <inkml:trace contextRef="#ctx0" brushRef="#br0" timeOffset="1410.6657">9336 10681 10 0,'-3'-21'5'0,"9"10"-3"16,-3 6 5-16,3 0-5 15,3 0 1 1,18-6 0 0,3-2 1-16,2 0-5 15,4 2 0-15,6-2 3 16,8 2 0-16,4 3 0 15,11 0 0-15,10 0 0 16,2-5 0-16,10 5 0 16,2 0 0-16,9 0-1 15,3 3 1-15,3-3-1 16,-2 5 1-16,2 1-2 16,0-1 1-16,-3 1-1 15,0-1 1-15,1 0-1 0,5 1 0 16,-9-1 0-16,3 0 0 15,-3 3 0-15,13 3 0 16,-10-3 0-16,6 0 0 16,0 3 0-16,6-3 0 15,-6 0 0-15,1 0 1 16,-1 0-1-16,6 0 0 16,-3 0 0-16,-6 0 1 15,3 0-1-15,-3 0 1 0,4 0-2 16,-4 0 1-16,3 0 0 15,3-3 1-15,0 3-1 16,-3-3 0-16,0-2 0 16,4 0 0-1,43-1 0 1,-14 4 0-16,-9 2 0 16,-12 2 0-16,-6 1 0 15,-8-3 1-15,2 3-1 16,-9-1 1-16,0 4-1 15,0-4 1-15,1-2-1 16,-1 0 0-16,-6 3 0 16,0 0 0-16,7-3-1 15,-10 0 0-15,3 0 0 16,1 0 1-16,-4 2 0 0,6-2 0 16,-6 0 0-16,4-2 1 15,-1-4-1-15,0 4 0 16,6-4 1-16,-8-2 0 15,2 0-1-15,-3 1 1 16,-2 1-1-16,-4 1 1 16,0-3-1-16,-5 0 1 15,-4 0-2-15,1 3 0 16,-1 2 0-16,-6 3 1 16,4 0 0-16,-4-2 0 15,-2-1-1-15,-1 3 1 0,4 0 0 16,-10 0 0-16,-8 0-1 15,-6-3 1-15,-10 1-6 16,-5 2 0-16,-3-3-2 16,-6-5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46:24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18954 10642 18 0,'-12'-3'9'0,"6"3"-2"0,6 0 9 15,0-5-14-15,0-1 1 16,0 6 3-16,0 0 0 15,0 3-7-15,0 0 0 0,6-6 5 16,-6 3 0-16,12-3-1 16,-4 3 1-16,10-2-3 15,-3 2 1-15,12-3-1 16,-3 3 0-16,0 0 0 16,-7 0 0-16,4 8-1 15,-6 0 0-15,0-8 0 16,-3 0 0-1,-3-5-4-15,-3-1 1 16,3 6-6-16,-3 0 0 16,12-2-2-16,-4 2 1 0</inkml:trace>
  <inkml:trace contextRef="#ctx0" brushRef="#br0" timeOffset="794.5916">19721 10499 13 0,'-3'-8'6'0,"1"0"5"16,2 8 7-16,0-8-16 16,0 3 1-16,-6-1 3 15,0 1 0-15,-15 0-7 16,6-1 0-16,-9 6 4 16,6 0 0-16,-6 6-1 15,4-1 0-15,-4 6-2 16,3-3 1-16,0 5-2 15,6-3 1-15,3 4-1 16,3-4 0-16,6 6 0 0,0-5 1 16,9 7-1-16,0-5 1 15,12 1-1-15,-6-4 1 16,12-2 0-16,-6 0 1 16,6 3-1-16,-7-3 0 15,-5-3 0-15,0 0 1 16,-12 8 0-16,0-2 1 15,-12 7-1-15,3-2 0 16,-5-2 0-16,2-4 0 16,-3 1-2-16,3-3 1 15,3-3-4-15,0-2 0 0,6 5-3 16,0-3 1-16,6-10-4 16,0 2 1-16</inkml:trace>
  <inkml:trace contextRef="#ctx0" brushRef="#br0" timeOffset="1290.4759">19885 10604 9 0,'6'6'4'0,"-3"-25"6"16,0 14 2-16,-3 5-11 15,0 0 1-15,0-11 1 16,0 3 1-16,-3 3-4 15,0 0 1-15,-9 0 3 16,6 2 0-16,-6 0 0 16,0 1 0-16,-2-1-2 0,2 3 1 15,0 3-2-15,0-1 1 16,0 17-3-16,3-3 1 16,0 2-1-16,0-5 1 15,6 6-1-15,0-6 0 16,3 3 0-16,0-3 0 15,3 3 0-15,-3-5 0 16,6-9 0-16,0 1 0 16,3-6 0-16,0 1 1 15,3-6-1-15,-3 0 1 16,3-24-1-16,0 8 1 0,0 8 0 16,-4 6 0-16,1-3 0 15,-3 2 0-15,0 11 1 16,0 0 1-16,0 0-1 15,-6 0 1-15,6 11 0 16,-3-1 0-16,0 9-1 16,0-6 1-16,0 3-4 15,-3-3 1-15,3 3-4 16,0-5 1-16,6-1-5 16,0-2 0-16</inkml:trace>
  <inkml:trace contextRef="#ctx0" brushRef="#br0" timeOffset="2476.0183">20076 10533 13 0,'-9'-3'6'0,"6"11"1"16,3-8 5-16,-6 3-11 15,3 0 0-15,-3 15 0 16,3-2 1-16,-3-3-3 15,0-2 1-15,6 2 1 16,0-2 1-16,-3 5-2 16,0-6 1-16,0-2-1 15,0 0 1-15,3-3-1 0,0 1 1 16,9-9-1-16,-3 0 1 16,6-10-1-16,-3 2 1 15,6-10 0-15,-3 3 0 16,0 7-1-16,-1 1 1 15,1 2-1-15,-3 0 1 16,3 0-1-16,-3 0 1 16,0 8-1-16,-3 0 1 15,-3 13-1-15,0-2 0 16,0 10 0-16,0-5 0 16,0-8 0-16,0-3 0 0,0 0 0 15,0 1 0-15,3-4 0 16,0 1 1-16,0-1-1 15,-3 1 0-15,0-8 1 16,0 0 0-16,0-11-1 16,0 5 1-16,2-5-1 15,-2 3 0-15,0 2-1 16,0 1 1-16,0 15-1 16,0-2 1-16,0-3-1 15,-3 0 1-15,6 5-1 16,-3 0 1-16,3 9 0 15,-3-4 0-15,3 9 0 16,-3-6 0-16,3-3 0 16,-3-2 0-16,3 6-1 15,0-4 1-15,3-2 0 0,-3 0 0 16,6-8 0 0,-6 0 0-16,3-3 0 0,0 1 0 15,2-9 0-15,-2 3 0 16,3-2 0-16,-3 2 1 15,3 2-1-15,-3 1 1 16,3-16-1-16,-3 2 0 16,0 4 0-16,-3 1 1 15,0 6 0-15,0 1 1 16,-3-1-1-16,-3 2 1 16,0-2-1-16,0 3 1 15,-6-3-1-15,3 5 1 0,-6 6-2 16,3-3 1-16,-3 11-1 15,0-6 1-15,0 0-2 16,0-2 1-16,3 8-1 16,0-4 1-16,3 7-1 15,3-4 1-15,3 11-1 16,0-5 0-16,6-5 0 16,-3-3 0-16,6 10 0 15,-3-4 1-15,6-4-3 16,-3-2 0-16,12-8-4 15,-7 0 1-15,16-8-2 16,-9 3 0-16</inkml:trace>
  <inkml:trace contextRef="#ctx0" brushRef="#br0" timeOffset="3257.3258">20859 10530 13 0,'0'3'6'0,"2"-3"-3"0,-2 0 10 16,3 11-12-16,0-1 1 15,-3 11 0-15,0-5 0 16,0 3-3-16,0-3 1 16,0 0 2-16,0-3 0 15,0 5-2-15,0-4 1 16,3-1-1-16,-3-3 1 16,3-4-1-16,-3-4 1 15,3-2-1-15,-3 0 1 0,9-10 0 16,-3 2 0-16,3-8 0 15,0 3 0-15,6-11 0 16,-3 5 0-16,6 3-1 16,-6 3 1-16,6 0-1 15,-4 2 1-15,4 3-1 16,-6 1 1-16,0 1-1 16,0 1 0-16,0 5 0 15,-3 0 0-15,0 13-1 16,0-2 1-16,0 2-2 15,-3-2 0-15,2 12-2 16,-2-4 1-16,3-9-3 16,0 1 1-16,3 2-2 15,0-2 0-15</inkml:trace>
  <inkml:trace contextRef="#ctx0" brushRef="#br0" timeOffset="3676.8121">21305 10655 13 0,'9'-3'6'0,"-3"-21"-1"0,-3 19 11 16,0-3-15-16,0 3 1 16,-3-8 2-16,0 2 0 15,-3 6-5-15,0 2 1 16,-6-2 4-16,3 2 0 16,-6-2-2-16,3 0 1 15,-6 10-2-15,3 0 1 16,0 8-2-16,1-2 1 0,2 7-2 15,0-2 0-15,3-8 0 16,0 0 0-16,3 8 0 16,0-3 0-16,3-7 0 15,0-4 1-15,6 4-1 16,0-1 1-16,6-13-1 16,-3 3 1-16,5-11 0 15,-2 2 0-15,3-1 0 16,-3 1 1-16,0 6-1 15,0 0 1-15,-3 1-1 16,0-1 1-16,-3 2-2 16,0 1 1-16,0 10 0 15,0-2 0-15,0 0-2 16,-3-1 1-16,3 11-4 16,-1-2 1-16,1 0-3 15,0-3 0-15</inkml:trace>
  <inkml:trace contextRef="#ctx0" brushRef="#br0" timeOffset="4774.6977">21451 10544 13 0,'-6'-6'6'0,"9"14"-2"15,-3-8 6-15,0 3-9 16,0 0 1-16,0-1 0 16,0 1 1-16,0 10-4 15,0-2 0-15,0 2 2 16,0-3 1-16,-6 6-2 16,3-2 0-16,0-1 0 15,0-3 1-15,3-4-1 0,0-4 0 16,6-2 0-16,0 0 1 15,3-10-1-15,-3 2 1 16,3-5 0-16,0 2 0 16,3-5-1-16,-1 3 1 15,1 5-1-15,-3 3 1 16,0-3-1-16,0 2 0 16,0 12 0-16,-3-4 1 15,3 9-1-15,-3-3 0 16,0 5 0-16,0-2 0 15,0 2 0-15,-3-2 0 16,3-1 0-16,-3-2 0 0,0-8 0 16,-3 0 1-16,6 0-1 15,0 0 0-15,0-13 0 16,-1 2 1-16,1-2-1 16,-3 2 1-16,3-4-1 15,-3 4 1-15,0 0-1 16,0 1 0-16,-3 5-1 15,0-1 1-15,0 6 0 16,0 0 0-16,3 8-1 16,-3 0 1-16,3 3-1 15,-3-3 1-15,3 2 0 16,0-2 0-16,3 5-1 16,0-2 1-16,3 0-1 15,-3-4 1-15,3-1 0 16,-3-1 0-16,3-2 0 0,0-1 1 15,3 1-1-15,-3 0 0 16,5-9 1-16,-2 1 0 16,3-11-1-16,-3 3 1 15,3-3 0-15,-3 3 0 16,0 0 0-16,-3 2 0 16,0 0 0-16,-3 4 1 15,0-4 0-15,-3 3 0 16,-3-3 0-16,0 1 0 15,0 2 0-15,0 3 0 16,-3 2-2-16,0 0 1 0,-3 3-1 16,0 0 0-16,-3 8 0 15,3-2 0-15,-3 1-1 16,3 1 1-16,-3 6-1 16,3-4 1-16,3 9-1 15,0-6 1-15,6 5 0 16,0-4 0-16,6 4-1 15,-3-2 1-15,3-5-1 16,0-3 0-16,0 0-2 16,0 0 1-16,3-3-4 15,-1 0 1-15,4-5-4 16,-3 0 1-16</inkml:trace>
  <inkml:trace contextRef="#ctx0" brushRef="#br0" timeOffset="5389.4829">22558 10504 13 0,'-12'-8'6'0,"6"3"1"15,6 5 8-15,-3-3-13 16,0 0 1-16,-9 6 0 15,3-3 1-15,-11 5-5 16,2 1 0-16,-6 2 3 16,3 0 0-16,-6 10-2 15,15-5 0-15,1 11 0 16,2-5 0-16,0 4-1 16,9-4 1-16,0-11-1 15,6 0 1-15,3-3 0 16,-1 0 0-16,10-2 0 15,-3 0 0-15,12-22 0 16,-9 3 0-16,0-2 0 16,-3 5 0-16,-6-6 0 0,5 6 1 15,-5 0-1-15,-3 2 1 16,0 3-1-16,-3-3 1 16,-3 11-1-16,0 0 1 15,3 3-1-15,-3 2 0 16,6 9-1-16,-3-4 1 15,3 3-1-15,-3-2 1 16,3 0-3-16,0-3 1 16,3-1-3-16,0-1 0 15,6-4-2-15,-3 1 0 0</inkml:trace>
  <inkml:trace contextRef="#ctx0" brushRef="#br0" timeOffset="5703.9949">22761 10483 16 0,'-6'-5'8'0,"0"5"-5"15,6 0 15-15,-3 0-18 16,-3 0 1-16,-3 5-1 16,3 0 0-16,-3 3-1 15,0-3 1-15,3 3 0 16,0-2 0-16,0 9-1 15,6-4 1-15,6 5-1 0,-3-3 1 16,3 0-1-16,0-2 1 31,3 7 0-31,0-4 1 16,-6 4 0-16,3-5 1 16,-6-5-2-16,0 0 1 15,-9 0-4-15,3-2 1 16,-12 1-4-16,3 1 1 15</inkml:trace>
  <inkml:trace contextRef="#ctx0" brushRef="#br0" timeOffset="6275.5069">23299 10530 21 0,'-18'0'10'0,"-2"6"-8"0,20-6 17 16,-9 5-18-16,3-2 1 16,-6 5 0-16,3 0 0 15,-6 5-2-15,6-3 0 0,6 6 2 16,-3-3 0-16,3 1-1 16,0-4 1-16,3 6-1 15,0-3 0-15,6 3-1 16,0-3 1-16,6-5-1 15,-3 0 0-15,9-2-3 16,-3-1 0-16,11-5-2 16,-8 0 1-16,6-11-4 15,-6 3 0-15,6-10-1 16,0 5 1-16</inkml:trace>
  <inkml:trace contextRef="#ctx0" brushRef="#br0" timeOffset="6979.2288">23517 10353 17 0,'0'-5'8'0,"-3"10"-7"0,3-5 17 15,0 3-17-15,0-3 0 16,-3 8 0-16,-3-3 1 16,6 8-3-16,0-2 1 15,0 13 0-15,0-6 1 16,0 6-1-16,0-3 0 15,0 11-1-15,6-6 1 16,0 3-2-16,-3-5 1 16,3 3-3-16,-4-6 1 15,4-5-1-15,-3-3 0 16,6 6-2-16,0-6 1 0,0-5 1 16,0-3 0-16,6-5 0 31,59 11 4-31,-124-30 0 15,68 14 1-15,0-11 1 16,-4 5 1-16,1 1 1 16,-3 2 1-16,0-5 0 15,-6 2 0-15,-3-2-1 16,0 2 1-16,-3-2-1 16,0 2 1-16,-3 1-2 15,0 2 1-15,-3 0-1 16,3 3 0-16,-9 5-2 15,3 0 1-15,-3 5-2 16,3 0 0-16,-2 11-1 0,2-3 1 16,0 3-2-16,3-3 1 15,3 3-1-15,0-3 1 16,3 1 0-16,0-4 0 16,6-2 0-16,0 0 1 15,6-8-1-15,-3 0 1 16,2-8 0-16,-2 3 0 15,3-3 0-15,-3 3 0 16,3-6 0-16,-6 3 0 16,0 3 0-16,0 0 0 15,-3 5 0-15,6 0 0 16,0 0 0-16,0 0 0 16,0 5 0-16,-3-2 0 0,3 4 0 15,-3-1 0-15,5 2-1 16,-2-3 0-16,3 6-5 15,-3-3 1-15,3 2-2 16,-3-2 1-16</inkml:trace>
  <inkml:trace contextRef="#ctx0" brushRef="#br0" timeOffset="7476.5458">23966 10533 12 0,'-9'5'6'0,"3"1"-6"0,6-6 9 16,-6 8-8-16,3-3 1 16,0 5 0-16,-3-2 0 15,6-2-3-15,-3-1 1 16,3 3 1-16,0-3 1 16,3 3-1-16,-3 0 1 0,9 0-1 15,-3-3 1-15,3 3-1 16,-3 0 1-16,3-3-1 15,0 1 1-15,0 2-1 16,-3-3 1-16,0 0-1 16,-3 1 0-16,0-1-1 15,-3 0 1-15,0 0-1 16,0 1 1-16,0-1-1 16,-3 0 0-16,-3 1-2 15,0-1 1-15,0 0-3 16,3 1 1-16,0-4-4 15,-3 1 0-15,6 2 1 16,0 0 0-16</inkml:trace>
  <inkml:trace contextRef="#ctx0" brushRef="#br0" timeOffset="7928.722">24118 10581 10 0,'6'-14'5'0,"0"20"-3"0,-6-6 9 16,3-6-9-16,0 1 1 16,-3 5 0-16,0 0 0 0,0 0-4 15,0 0 0-15,0 0 3 16,0 0 1-16,-3 3-2 15,0-3 1-15,-3 5-1 16,-3 0 0-16,3 3-1 16,-3-2 1-16,6 4-1 15,-3-2 1-15,3 0-1 16,3 0 0-16,3 0 0 16,0 0 1-16,3 0-1 15,3-3 1-15,0 3 0 16,3-3 0-16,-3 3 0 15,-6 0 0-15,6 0 0 16,0 0 0-16,-4-3-1 16,-2 1 1-16,-3 2-1 15,0-3 1-15,0 3-3 16,0 0 1-16,-3 2-4 16,-2-2 1-16,-4 6-4 0,6-1 1 15</inkml:trace>
  <inkml:trace contextRef="#ctx0" brushRef="#br0" timeOffset="8932.5643">19052 11790 13 0,'-6'2'6'0,"6"-2"1"0,0 0 8 16,3-2-14-16,-3 2 1 0,9 0-1 15,-3 0 1-15,9-8-3 16,-4 3 1-16,7 7 1 16,-3 1 0-16,6-3-1 15,-6 0 0-15,9 0 0 16,-6 0 0-16,2 0-4 16,-2 0 1-16,6 0-3 15,-6 0 1-15</inkml:trace>
  <inkml:trace contextRef="#ctx0" brushRef="#br0" timeOffset="9983.6524">19683 11729 9 0,'0'0'4'0,"3"13"1"0,-3-10 2 0,0-3-5 16,0 0 0-16,0 5 1 15,0 0 0-15,0 9-4 16,0-4 0-16,-3 14 3 15,0-8 0-15,3 5-2 16,0-5 1-16,-3 0-1 16,0-3 1-16,3-2-1 15,0-3 0-15,6-3 0 16,-3-2 1-16,6-9-1 16,-3 1 1-16,3-11-1 0,-3 5 1 0,2-7-1 15,1 2 1-15,0 0 0 16,-3 3 0-16,3 5 0 15,-3 3 1-15,0-6-1 16,0 1 0-16,0 12 0 16,0-2 0-16,0 8-1 15,-3-5 1-15,0 7-1 16,0-2 1-16,0 8-1 16,0-5 1-16,0 2-1 15,0-2 0 1,3 2-3-16,-3-3 1 15,3-2-2-15,-3 0 0 16,6-2-3-16,-3-1 0 0</inkml:trace>
  <inkml:trace contextRef="#ctx0" brushRef="#br0" timeOffset="10358.3918">19942 11824 11 0,'0'-2'5'0,"0"4"-3"16,0-2 6-16,0 3-8 15,0 0 0-15,3 7 0 16,0-2 1-16,3 5-1 16,-3-2 0-16,6-1 0 15,-4-2 1-15,10 3 0 16,-3-3 0-16,3-3 0 0,-3-2 0 15,6-6 0-15,-3 1 1 16,3-6 0-16,-6 0 0 16,2-6 0-16,-2 4 1 15,-6-6-1-15,0 3 1 16,-9-6 0-16,0 3 1 16,-9-2-1-16,3 2 0 15,-8 5-1-15,2 3 0 16,-3 8-2-16,3 0 0 15,-3 8-5-15,3 0 1 16,3 3-5-16,3-1 1 16</inkml:trace>
  <inkml:trace contextRef="#ctx0" brushRef="#br0" timeOffset="11544.2283">20710 11737 10 0,'0'0'5'0,"3"16"0"16,-3-14 1-16,0-2-7 16,0 0 1-16,6 11 1 15,-3-3 1-15,3 8-2 16,-3-6 0-16,2 12 0 15,-2-7 1-15,0 4 0 0,0-6 1 16,-3 0-2-16,0-2 0 16,3 0 1-16,-3-3 0 15,0-3 1-15,0 0 0 16,0-5-1-16,0 0 1 16,0-13 0-16,0 2 0 15,6-5 0-15,-3 3 0 16,6-3-2-16,-3 3 1 15,3 0-1-15,-3 2 0 16,3 6 0-16,0 2 0 16,0-2-1-16,-3 0 0 15,3 7-2-15,-3-2 0 0,3 6-2 16,0-4 1-16,2 4-2 16,-2-4 0-16</inkml:trace>
  <inkml:trace contextRef="#ctx0" brushRef="#br0" timeOffset="11904.4988">20939 11864 11 0,'3'5'5'0,"15"-7"-2"16,-12-1 9-16,3-2-10 15,0 2 0-15,2-2 2 16,-2-1 0-16,3-4-5 16,-3 2 1-16,3-3 2 15,-3 3 1-15,-3-5-1 16,0 0 1-16,-6 2-1 15,0 3 1-15,-6 0-2 0,0 3 0 32,-12 10 0-32,3 1 0 15,0-1-1-15,3 0 0 16,4 6-1-16,-1 2 1 16,3 3-1-16,3-3 1 15,3 3 0-15,0-3 0 16,9 1 0-16,-3-4 1 15,5 1-1-15,1-3 0 16,3 0-2-16,-3-3 1 16,12 5-2-16,-6-2 0 0,0-8-3 15,-3 0 1-15,2 0-3 16,-5 0 1-16</inkml:trace>
  <inkml:trace contextRef="#ctx0" brushRef="#br0" timeOffset="12370.5421">21278 11615 16 0,'-3'-16'8'0,"3"30"-6"0,0-12 14 16,0-2-16-16,0 0 0 15,0 5 1-15,0 1 1 16,0 10-2-16,0-3 0 0,0 13 1 16,0-4 0-16,0 1 0 15,0-4 0-15,0 7-2 16,0-2 1-16,0-3-2 15,0-5 0-15,0 3-3 16,0-6 0-16,3-3-1 16,-3-2 1-16</inkml:trace>
  <inkml:trace contextRef="#ctx0" brushRef="#br0" timeOffset="12895.9923">21177 11814 10 0,'-6'-3'5'0,"3"6"0"16,3-3 8-16,0-6-13 16,0 6 1-16,3-5 0 0,0 0 0 15,6 2-1-15,-3 0 0 16,9 1 0-16,-3-1 0 16,6-2 0-16,-4 2 1 15,4 3-1-15,-3 0 0 16,3-2 0-16,-6 2 1 15,0 0-1-15,0 0 1 16,-3 0-1-16,0 0 1 16,-3 5-1-16,0 3 1 15,-1 2-1-15,-2-2 1 16,3 6-1-16,-3-4 0 0,3 1 0 16,0-1 1-16,0-2-1 15,-3 0 1-15,6-3 0 16,0 1 0-16,3-6-1 15,-3 0 1-15,3-8-1 16,0 3 1-16,3-6 0 16,-3 3 0-16,-1-5 0 15,-2 2 0-15,3-2 1 16,-3 2 1-16,-3 1-2 16,-3-1 1-16,3 9-2 15,-3 2 1-15,3 2-1 16,0 1 1-16,0 5-3 15,0-6 1-15,3 4-1 16,-3-1 1-16,0 3-2 16,0-3 1-16,0-2-3 0,-3 0 0 15,3-1-2-15,-1 1 0 16</inkml:trace>
  <inkml:trace contextRef="#ctx0" brushRef="#br0" timeOffset="13226.1443">21671 11795 11 0,'0'-3'5'0,"0"-7"2"0,0 10 6 16,0 0-13-16,0 0 1 15,0 8 0-15,0-6 0 16,0 6-2-16,0-2 1 16,-3 4 0-16,3-2 1 15,0 0-1-15,0-3 1 0,0 1-1 16,0-1 1-16,3-5 0 15,0 0 0-15,0-8 0 16,0 3 0-16,3-3 0 16,0 0 1-16,3-3-1 15,-3 3 1-15,3-2-1 16,-3-1 0-16,0 6-1 16,0 0 1-16,3-1-1 15,-4 4 0-15,4-1-2 16,-3 0 0-16,3-2-3 15,0 0 1-15,0 0-3 16,0 2 1-16</inkml:trace>
  <inkml:trace contextRef="#ctx0" brushRef="#br0" timeOffset="13631.7751">21850 11732 12 0,'0'2'6'0,"0"9"-1"0,0-8 8 16,0 4-12-16,0-1 1 16,0 2 0-16,0-3 0 15,3 11-3-15,0-6 1 16,-3 1 1-16,0-3 0 16,3 0-1-16,0-3 1 0,0 3 0 15,0-3 0-15,0-2-1 16,-3 0 1-16,3-3 0 15,-3 0 1-15,8-11-1 16,-2 3 1-16,9-5 0 16,-3 2 1-16,3-5-1 15,-3 1 1-15,3-4-1 16,-3 6 0-16,0 5 0 16,-3 0 0-16,0 5-1 15,2 1 0-15,-5 2-1 16,0 0 1-16,0 8-2 15,0 0 1-15,0 0-2 16,0-3 0-16,0 5-5 16,0-2 1-16,0 3-3 15,-3 2 0-15</inkml:trace>
  <inkml:trace contextRef="#ctx0" brushRef="#br0" timeOffset="14163.769">22505 11576 17 0,'-3'-3'8'0,"6"13"-5"16,-3-7 12-16,0 10-14 0,0-2 0 15,0 13 1-15,0-3 0 16,0 8-3-16,0-8 1 15,0 8 1-15,5-8 0 16,-5 1-1-16,0-4 0 16,3 1-2-16,0-6 1 15,0 3-3-15,-3-3 0 16,0-2-2-16,0-1 0 16</inkml:trace>
  <inkml:trace contextRef="#ctx0" brushRef="#br0" timeOffset="14832.9367">22383 11790 16 0,'-15'-3'8'0,"9"-15"-6"15,6 12 13-15,9 9-14 16,-6 0 0-16,3-6 1 16,-1 0 0-16,10-5-3 15,-3 3 1-15,15 0 1 16,-12 0 0-16,9 7-1 15,-9 1 1-15,2-6-1 16,-2 1 0-16,3-1 0 16,-6 3 1-16,3 3 0 15,-3-1 0-15,3-4 0 16,-3-1 1-16,0-2-1 0,-3 2 0 16,-1 6-1-16,1-3 1 15,0 2-1-15,-3 1 1 16,-3 5-1-16,0-3 0 15,0 3 0-15,-3-3 1 16,3 3-1-16,0 0 1 16,0 8-1-16,0-5 1 15,0-1-1-15,0-2 0 16,-3 0 1-16,6-3 0 16,0-2-1-16,0-3 0 15,3-5-1-15,-3 2 1 16,3-7-1-16,0 2 1 0,0 0-1 15,0 2 0-15,-1-4 0 16,1-1 1-16,-3 1 0 16,0-1 0-16,-3 6 0 15,3 0 0-15,0-6 1 16,-3 3 0-16,0-5 0 16,0 2 1-16,-3 9-1 15,0-1 0-15,-3 11 0 16,0-3 0-16,0 8 0 15,0-2 0-15,0 7-1 16,-3-4 0-16,3 17 0 16,-3-7 1-16,-3 13-1 15,3-8 1-15,-2 14-1 16,-1-12 0 0,-3 20-2-1,0-9 0-15,3-15-3 0,3-6 0 16,0-5-4-16,3-3 1 15</inkml:trace>
  <inkml:trace contextRef="#ctx0" brushRef="#br0" timeOffset="15177.6993">22832 11787 16 0,'6'-8'8'0,"-6"16"-7"16,0-8 10-16,3 0-9 16,0 0 0-16,3 5 1 15,-3 1 0-15,3 10-4 16,-3-3 1-16,-3 8 2 15,0-2 1-15,0 23-2 16,0-10 1-16,0 5-1 16,0-8 0-16,0 5-2 15,0-10 1-15,0 2-2 16,0-4 0-16,0-9-3 16,0-3 0-16,-3-2-2 15,3-2 0-15</inkml:trace>
  <inkml:trace contextRef="#ctx0" brushRef="#br0" timeOffset="15463.2572">22862 11777 13 0,'-3'-14'6'0,"6"-1"0"0,0 9 10 15,3 6-15-15,-3 0 1 16,6-5 0-16,0 2 1 15,5 9-4-15,-2-4 0 0,3 4 2 16,0-1 0-16,-3 0-1 16,-6 0 1-16,3 6-1 15,-3-3 1-15,-12 8-1 16,-3-6 1-16,-3 6-1 16,0-3 0-16,-9-2-2 15,6-3 1-15,1 0-3 16,2-3 0-16,3-2-3 15,0-3 1-15</inkml:trace>
  <inkml:trace contextRef="#ctx0" brushRef="#br0" timeOffset="15899.5549">23031 11800 9 0,'3'0'4'0,"9"-2"1"0,-12 2 3 15,9-3-6-15,-3 3 1 16,6 0 1-16,-3 0 1 16,6-3-6-16,-3 1 1 15,6-11 3-15,-3 5 1 16,2-3-1-16,1 3 0 16,0-5-1-16,-3 2 0 15,-6-5 0-15,3 6 1 16,-3-6-1-16,0 3 0 15,-9 2 0-15,0 3 1 0,-3-5-1 16,0 2 0-16,-6 6-1 16,0 2 0-16,-6 6-1 15,6-3 1-15,-3 8-1 16,0 0 0-16,0 13 0 16,0-5 0-16,6 5 0 15,4-5 1-15,7 8 0 16,1-6 0-16,6 4-1 15,3-4 1-15,3-2-2 16,0-5 0-16,3-1-3 16,-9-2 1-16,17-3-6 15,-11-2 1-15,9-6-2 16,-9 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1:57:43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10310 12451 18 0,'-6'-16'9'0,"3"16"0"0,3 0 10 16,3-5-15-16,-3 0 0 16,0 7 3-16,0-2 0 15,-3 0-9-15,0 0 1 16,3 16 6-16,0-2 0 15,-3 7-3-15,0-5 1 16,3 5-3-16,0-5 1 16,0 10-6-16,0-7 1 0,9-3-7 15,-3-3 0-15</inkml:trace>
  <inkml:trace contextRef="#ctx0" brushRef="#br0" timeOffset="568.8927">10408 12462 12 0,'-6'-5'6'0,"3"2"7"16,3 3-3-16,3-8-8 16,0 0 0-16,-3 8 3 15,0 0 0-15,3 13-5 16,0-2 0-16,-3 7 4 16,0-2 0-16,3 8-4 15,-3-5 0-15,3-4-8 16,0-4 1-16</inkml:trace>
  <inkml:trace contextRef="#ctx0" brushRef="#br0" timeOffset="1335.4673">12351 12446 18 0,'0'3'9'0,"0"-1"-3"15,0-2 9-15,0-5-14 16,0 5 1-16,0 11-1 16,0-3 1-16,0 2-3 0,0 1 0 15,0 7-2-15,0-2 0 16,3-3-4-16,-3 1 0 0</inkml:trace>
  <inkml:trace contextRef="#ctx0" brushRef="#br0" timeOffset="1739.7605">12456 12412 18 0,'0'-6'9'0,"0"4"-4"16,0 2 14-16,0 0-16 16,0 0 0-16,0 5 3 15,0-2 0-15,0 10-7 16,0-3 0-16,-6 12 5 15,0-7 0-15,0 9-5 16,0-5 0-16,0 2-8 16,0-3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00:25.2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16185 4852 22 0,'-3'0'11'0,"-6"19"-5"0,9-16 11 16,-6 18-17-16,0-5 1 0,-2 21 0 16,-1-8 1-16,-3 24-3 15,0-14 1-15,-3 9 0 16,3-11 0-16,3 8-2 16,-3-11 0-16,6 6-6 15,0-11 1-15,6-5 0 16,0-5 0-16</inkml:trace>
  <inkml:trace contextRef="#ctx0" brushRef="#br0" timeOffset="283.0585">16164 4860 18 0,'3'-13'9'0,"3"13"-9"15,-6 0 17-15,9 5-16 16,-3-2 1-16,6 10 1 0,-3-2 1 16,3 15-5-16,0-4 1 15,3 15 3-15,-6-6 0 16,9 14-1-16,-4-10 1 16,4 12-2-16,-3-10 1 15,0 0-3-15,-3-7 0 16,0 7-3-16,-3-11 1 15,0 0-4-15,-3-4 1 16,-3-1-2-16,0-3 0 16</inkml:trace>
  <inkml:trace contextRef="#ctx0" brushRef="#br0" timeOffset="463.6386">16156 5300 18 0,'-42'-30'9'0,"21"9"-7"15,18 13 15-15,0 3-15 16,0 0 0-16,0 0 1 15,3-1 0-15,6 1-4 16,0 0 0-16,12-1 2 16,-3 4 1-16,12-1-3 15,-7 0 0-15,10-2-5 16,-6 2 1-16,18-2-2 16,-10 3 0-16</inkml:trace>
  <inkml:trace contextRef="#ctx0" brushRef="#br0" timeOffset="853.6611">16709 4866 18 0,'-3'-19'9'0,"3"17"-8"0,0 2 16 0,0 0-17 15,0 0 0-15,0 7 1 16,0 1 0-16,3 22-1 15,0-9 1-15,0 16 0 16,0-8 1-16,0 21-1 16,0-13 1-16,0 3-2 15,0-8 1-15,-3 5-3 16,0-8 1-16,0 0-4 16,0-3 0-16,0-7-2 15,0-6 1-15</inkml:trace>
  <inkml:trace contextRef="#ctx0" brushRef="#br0" timeOffset="1063.3717">16548 5157 17 0,'-26'-29'8'0,"23"10"-4"0,3 14 15 16,0-6-18-16,0 3 0 16,0 8 1-16,0 0 0 15,12-5-3-15,-3 0 1 16,14 2 1-16,-5 0 1 15,12-2-2-15,-6 2 0 16,6 6-2-16,-7-3 0 16,10 0-3-16,-9 0 0 15,9 3-2-15,-10-1 0 16</inkml:trace>
  <inkml:trace contextRef="#ctx0" brushRef="#br0" timeOffset="1319.5385">16953 4839 21 0,'0'-8'10'0,"3"6"-14"16,-3 2 20-16,0 5-15 16,0 0 1-16,0 14 0 15,0-3 1-15,-3 21-4 16,3-8 0-16,-6 8 2 15,3-5 1-15,0 10-2 16,0-10 0-16,6-1-4 16,-3-7 1-16,3 5-3 0,-3-5 1 15,3 0-2-15,0-6 1 16</inkml:trace>
  <inkml:trace contextRef="#ctx0" brushRef="#br0" timeOffset="1574.2126">16822 5173 11 0,'-15'-22'5'0,"15"4"1"0,0 13 10 15,3-1-15-15,0 1 1 16,3-3 1-16,0 3 1 0,6-3-4 16,-3 0 0-16,9 0 2 15,-3 3 1-15,6 2-2 16,-6 0 0-16,8-2-1 15,-8 0 1-15,6 2-1 16,-6 3 0-16,6 3-3 16,-3-1 0-16,0-2-4 15,-4 0 1-15,1 3-1 16,-3 0 1-16</inkml:trace>
  <inkml:trace contextRef="#ctx0" brushRef="#br0" timeOffset="2039.8982">17132 5083 17 0,'0'16'8'0,"3"-16"-7"0,-3 0 16 15,3 7-15-15,0 1 1 16,0 6 0-16,0-4 1 16,0 9-5-16,0-6 0 15,0 5 3-15,0-2 0 16,0 6-1-16,0-7 0 0,-3 4-1 16,0-6 1-16,3-2 1 15,0-3 0-15,-3-8-1 16,0 0 1-16,3-11-1 15,-1 3 1-15,4-5 0 16,0 2 0-16,0-10-2 16,0 8 0-16,3-6 0 15,-3 6 1-15,9-5-1 16,-3 4 0-16,3-1-1 16,-3 1 1-16,3 1-1 15,-3 3 1-15,-1 2-3 16,1 2 1-16,6 4-3 15,0-1 0-15,-6 11-4 16,-3-3 1-16,3-5-1 16,0 0 1-16</inkml:trace>
  <inkml:trace contextRef="#ctx0" brushRef="#br0" timeOffset="2190.0773">17471 5077 11 0,'0'14'5'0,"0"4"0"0,0-15 8 15,0 10-13-15,0-2 0 16,-3 4 0-16,0-1 0 16,3-4-2-16,0-2 1 15,0 3-3-15,0-3 0 16</inkml:trace>
  <inkml:trace contextRef="#ctx0" brushRef="#br0" timeOffset="2355.1153">17447 4919 22 0,'-9'-29'11'0,"9"23"-9"15,0 6 21-15,0 0-24 16,0 0 1-16,0 0-5 16,0 0 0-16,6 3 0 15,-3 0 1-15</inkml:trace>
  <inkml:trace contextRef="#ctx0" brushRef="#br0" timeOffset="3045.8524">17700 4784 13 0,'3'13'6'0,"-3"21"-1"16,0-28 5-1,-3 44-7 1,0-10 0-16,-3 10 0 16,3-8 1-16,0 0-6 15,1-10 1-15,-1-5 3 16,0-6 0-16,3-3-1 0,0-4 0 16,0-4 0-16,0 1 1 15,0-9-1-15,0 1 1 16,0-8-1-16,0-1 0 15,3-4 0-15,0 2 0 16,11-3-2-16,-2 3 1 16,6-2-1-16,-3 2 1 15,9 5-1-15,-3 1 0 16,3 7 0-16,-7-2 0 16,-2 2 0-16,-3 0 1 15,-3 8 0-15,-3-2 0 0,-12 2 0 16,0-2 1-16,-12 2-1 15,3-2 0-15,-8-3-2 16,5-3 1-16,-6-8-6 16,6 1 1-16</inkml:trace>
  <inkml:trace contextRef="#ctx0" brushRef="#br0" timeOffset="3706.3136">17959 5099 7 0,'-3'7'3'0,"9"17"5"15,-3-21-3-15,0 13-4 16,0-3 0-16,3-2 0 15,0-1 0-15,0 1-1 16,0-3 0-16,3 0 1 16,0-3 1-16,6-2-1 15,-3-3 0-15,3-3 0 16,-4 0 1-16,4-7 0 16,-3-1 0-16,0-2 0 15,-3 2 1-15,0-5 0 0,0 3 0 16,0 8-1-16,-3 0 0 15,6 7-1-15,-3 1 0 16,6 5-1-16,-1-3 0 16,1 11-2-16,-3-3 0 15,6-5-3-15,-6 0 1 16,12 0-3-16,-6-3 0 16</inkml:trace>
  <inkml:trace contextRef="#ctx0" brushRef="#br0" timeOffset="3961.7407">18483 4858 13 0,'-6'-21'6'0,"9"5"3"16,-3 10 8-16,0 6-15 16,0 0 1-16,0 0-2 15,0 0 1-15,0 6-4 16,0-1 1-16,3 19 2 15,-3-6 0-15,3 19-2 16,-3-8 1-16,0 14 0 16,0-9 1-16,0 11-3 15,0-10 1-15,0-4-3 16,0-4 1-16,3 2-4 16,-3-5 1-16</inkml:trace>
  <inkml:trace contextRef="#ctx0" brushRef="#br0" timeOffset="4156.7823">18373 5080 18 0,'-12'-26'9'0,"9"26"-6"0,3 0 16 16,0 0-19-16,0 0 1 15,3 2 0-15,0 1 1 16,6-8-3-16,0 2 1 15,12 0-2-15,-6 1 1 0,14-1-6 16,-5 3 1-16</inkml:trace>
  <inkml:trace contextRef="#ctx0" brushRef="#br0" timeOffset="4982.6129">18659 5165 7 0,'0'-6'3'0,"12"20"6"16,-9-12-3-16,12-4-3 15,-4-1 0-15,10-8 1 16,-6 3 1-16,9-5-6 0,-6 3 0 15,0-9 4-15,-3 3 1 16,-3 3-2-16,-4 2 1 16,-2-4 0-16,0 1 1 15,-6 4-2-15,0 2 1 16,-6 8-2-16,0 0 1 16,-8 0-1-16,2 0 0 15,-9 8-2-15,6-3 0 16,-9 8 0-16,3-2 1 15,3 5 0-15,7-3 0 0,11 5 0 16,0-2 0-16,14 3 1 16,-2-3 0-16,12-6 0 15,-3 1 0-15,12-3-3 16,-6 0 0-16,11-6-5 16,-8 1 1-16,12-3-3 15,-10 0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00:45.2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10107 4292 12 0,'0'2'6'0,"3"-4"1"0,-3 2 6 0,0 5-11 16,0-3 1-16,0 14 0 15,0-2 0-15,3 9-4 16,-3-4 0-16,3 18 3 16,-3-8 0-16,3 5-3 15,0-4 1-15,0-1-6 16,0-6 1-16,3-1-1 16,0-6 0-16</inkml:trace>
  <inkml:trace contextRef="#ctx0" brushRef="#br0" timeOffset="654.5471">10339 4292 11 0,'6'-6'5'0,"-15"-18"-1"0,9 19 7 16,-6-3-10-16,3 3 0 16,-8-11 2-16,-1 5 0 15,-3 1-3-15,3 2 0 16,-3-3 2-16,3 3 1 16,-9-2-1-16,3 2 0 15,-5 0-1-15,2 3 1 0,-9 5-1 16,9 0 1-16,-3 5-2 15,6-2 1-15,-5 7-1 16,5 1 0-16,-6 5 0 16,6-6 1-16,-6 9-2 15,6-1 1-15,4 11-1 16,2-5 1-16,3 16 0 16,3-8 0-16,6 5-1 15,0-8 1-15,6 10 0 16,0-4 0-16,6-3 0 15,-4-9 0-15,10 7 0 16,-6-7 0-16,6 4 0 16,-3-9 1-16,9-7-1 15,-6-3 0-15,8-6 0 16,-2 1 1-16,6-11 0 16,-6 3 0-16,6-6-1 15,-10 1 1-15,7-14 0 0,-6 5 0 16,0-4-1-16,-3 4 1 15,0-13-1-15,-6 6 1 16,-1-14 0-16,-2 11 0 16,-3-8 0-16,0 8 0 15,-6-11-1-15,0 11 1 16,0-3-2-16,0 9 1 16,-6-7-5-16,3 9 1 15,-3-3-4-15,3 6 0 16</inkml:trace>
  <inkml:trace contextRef="#ctx0" brushRef="#br0" timeOffset="2037.4612">13161 4278 12 0,'15'-16'6'0,"3"19"3"0,-12-3 3 16,6 0-11-16,-3 0 0 16,0 0 1-16,0 0 1 15,-4 5-4-15,1-2 0 16,-3 10 2-16,0-2 0 0,-6 7-1 0,0-2 1 16,-6 5-1-16,4-5 0 15,-4 5 1-15,0-2 0 16,-3-1-1-16,3-2 1 15,-6 0-1-15,3-5 1 16,3-3-1-16,0-3 1 16,6-2-1-16,0-1 0 15,6 9 0-15,-3-6 0 16,12-5 0 0,-3 0 0-16,9-2 0 15,-3-1 1-15,6-2 0 16,-6-1 0-16,8-4-1 15,-5 2 0-15,6-3 0 16,-6 3 1-16,0-2-1 16,-3 2 1-16,-1-3-1 15,-2 1 1-15,0-6 0 16,-3 5 0-16,0-7 0 16,-3 4 1-16,-6 1-1 15,0 3 0-15,-9-17 0 16,3 9 1-16,-6-6-2 0,0 5 1 15,-2-10-1-15,2 8 1 16,-3 0-1-16,3 5 0 16,-6 3 0-16,3 2 0 15,-9 6 0-15,6 0 0 16,-8 5-1-16,5 0 1 16,-12 8-1-16,9-3 1 15,-6 11 0-15,10-3 0 16,-4 11-1-16,6-6 0 15,0 19 0-15,3-10 0 16,3 10 0-16,3-8 1 0,6 13-1 16,0-10 0-16,6 8 0 15,-3-9 0-15,9 6 1 16,-3-10 0-16,18 7 0 16,-6-7 0-16,9-3 0 15,-6-6 1-15,14-5 0 16,-8-2 1-16,3-6-1 15,-6 0 1-15,5-10 0 16,-5 3 0-16,3-6 0 16,-3 0 0-16,0-13-1 15,-6 5 0-15,-1-11-2 16,-2 6 1-16,-3-13-4 16,-3 7 1-16,0-10-3 15,-3 11 0-15,0-9-4 16,0 9 0-16</inkml:trace>
  <inkml:trace contextRef="#ctx0" brushRef="#br0" timeOffset="6554.2514">17093 4117 9 0,'9'11'4'0,"9"-33"-1"15,-12 17 4-15,6 5-7 16,-3 0 1-16,3 5 2 16,-3 1 0-16,-1 2-4 15,-2-3 1-15,-3 5 2 16,0-2 0-16,-3 8 0 15,0-3 0-15,-6 3-1 16,3-5 0-16,-2-3 0 16,2-3 0-16,0 3-1 0,0 0 1 15,0-3-1-15,0-2 1 16,6 5-1-16,0-5 1 16,6 4-1-16,-4-1 1 15,10 2-1-15,-3 0 1 16,0 2 0-16,-3-2 0 15,-3 5 0-15,-3-2 0 16,-6 5 0-16,0-3 1 16,-6 0 0-16,0-2 0 15,-6-3-1 1,3 0 0-16,-2-6-2 16,2 1 1-16,0-6-4 15,0 1 1-15,6-3-4 16,3-1 0-16,9 1 0 15,0 0 0-15</inkml:trace>
  <inkml:trace contextRef="#ctx0" brushRef="#br0" timeOffset="7230.4738">17424 4128 16 0,'-9'-3'8'0,"0"-18"-8"0,9 15 16 15,-6-7-15-15,0 3 0 16,-12-1 1-16,3 3 0 15,-12-8-2-15,6 6 0 0,-2-9 2 16,2 6 0-16,-6 0-1 16,6 5 1-16,-9 0-1 15,7 2 0-15,-10 12-1 16,6-4 1-16,0 6-1 16,6-2 1-16,-2 17-2 15,5-7 1-15,-3 13-1 16,6-5 1-16,0 16-1 15,3-11 1-15,0 8-1 16,3-8 1-16,9 13 0 16,0-12 0-16,3 12 0 15,0-10 0-15,6 7 0 16,-3-7 1-16,6-3-1 16,0-5 0-16,6 2 0 15,-3-7 0-15,9-8 0 16,-7-3 1-16,10 5-1 0,-6-3 1 15,6-7-1-15,-6 0 0 16,11-3 1-16,-8 0 0 16,9-11-1-16,-9 3 1 15,3-13 0-15,-7 5 1 16,4-8 0-16,-3 0 0 16,-6-5 0-16,-3 6 0 15,0-4 0-15,-3 6 0 16,-3-8-1-16,0 5 0 15,-3 0-1-15,0 6 1 16,-3-6-4-16,0 3 1 0,-3 7-5 16,0 4 0-16,-3-3-3 15,3 2 1-15</inkml:trace>
  <inkml:trace contextRef="#ctx0" brushRef="#br0" timeOffset="8316.5808">1594 7953 14 0,'-6'-8'7'0,"6"6"-1"0,0 2 8 0,0 5-12 15,0 0 1-15,0 11 1 16,0-3 0-16,-3 11-6 16,3-3 1-16,0 9 3 15,0-9 0-15,0 3-2 16,0-6 0-16,6 6-4 15,0-6 0-15,3 1-3 16,0-3 1-16</inkml:trace>
  <inkml:trace contextRef="#ctx0" brushRef="#br0" timeOffset="8911.4566">1791 7914 17 0,'-9'-6'8'0,"0"-9"-5"15,9 9 11-15,-6-2-13 16,6 3 0-16,-9-6 2 15,0 1 0-15,-3-1-3 16,3 3 0-16,-3-2 1 0,3-1 1 16,-12 14-1-16,10-1 1 15,-16 6-1-15,6-2 0 16,-15 4-1-16,9-2 1 16,-5 5-1-16,8-2 1 15,-3 8-1-15,3-4 1 16,6 7-1-16,1-7 0 15,-1 12 0-15,9-6 0 16,6 16 0-16,0-10 0 16,9 4 0-16,0-7 0 0,6 16-1 15,-3-8 1-15,14-1 0 16,-5-7 0 0,27-11 1-1,-12 1 0-15,2-20 0 16,-5 6 0-16,0-16 0 15,-6 3 0-15,2-5 0 16,-2 2 1-16,0-11-2 16,-6 6 1-16,0-3-1 15,-3 3 0-15,0-8 0 16,-6 5 1-16,-9-2-1 16,0 2 0-16,-9 0-4 15,9 6 1-15,-9 2-6 16,3 3 1-16</inkml:trace>
  <inkml:trace contextRef="#ctx0" brushRef="#br0" timeOffset="10293.702">1669 10480 12 0,'0'-10'6'15,"6"7"2"-15,-6 3 6 0,8-3-13 16,1 1 1-16,6 2 0 16,-6 0 0-16,3 0-3 15,0 0 1-15,-3 5 1 16,0-2 1-16,0 7-1 16,-9-2 1-16,-6 8-1 15,3-5 1-15,-6 20-1 16,0-10 0-16,-3 6 1 0,3-6 0 15,0 3-1-15,0-6 0 16,0 1 0-16,3-6 1 16,3 3-1-1,1-5 0-15,2-3 0 0,0-3 0 16,8-5-1-16,1 0 1 16,3-5-1-16,3 2 1 15,-3-5-1-15,0 3 1 16,6-6-1-16,-3 3 0 15,3-5 0-15,-1 2 1 16,-5-2-1-16,0 3 0 16,0-6 0-16,-3 2 1 15,0-1-1-15,-3 4 1 16,0-5-1-16,-3 6 1 0,-6-9-1 16,3 0 1-16,-9-2 0 15,3 5 0-15,-9-5-1 16,3 5 1-16,-6-2-1 15,4 2 1-15,-4-5-2 16,3 5 1-16,-3 5 0 16,3 3 0-16,0 0 0 15,3 3 0-15,-15 5 0 16,13 0 0-16,-13 8 0 16,9 0 1-16,-6 5-1 15,0-2 0-15,0 13-1 16,7-6 1-16,2 11-1 15,6-5 1-15,6 16-1 16,-6-8 1-16,9 7-1 16,0-7 1-16,9 5-1 15,0-8 1-15,0 6 0 0,3-9 0 16,8 6 0-16,-8-11 0 16,9 0-1-16,-3-5 1 15,6-5 0-15,-6-4 0 16,8-4 0-16,-2 0 0 15,6-9 0-15,-6 4 1 16,0-17-1-16,-6 6 1 16,-1-8 0-16,-2 2 0 15,0-10-1-15,-6 8 1 16,-6-8 0-16,3 5 0 16,-6-5-4-16,0 5 0 15,0 3-4-15,0 3 0 0,0 2-3 16,0 5 0-16</inkml:trace>
  <inkml:trace contextRef="#ctx0" brushRef="#br0" timeOffset="11360.7505">1767 14004 12 0,'0'-5'6'0,"0"0"1"0,0 5 4 15,0-5-10-15,0 5 0 16,6-6 0-16,-3 1 1 16,6 0-3-16,0 2 1 15,6 3 1-15,-4 0 1 16,1-5-1-16,0-1 0 0,3 9 0 15,-6 0 0-15,0 2 0 16,-3 0 0-16,3 3-1 16,-6-2 1-16,-6 4 0 15,3-2 0-15,-9 5-1 16,6-2 1-16,-3 10-1 16,0-8 1-16,0 0-2 15,3-2 1-15,3-6-1 16,0 1 1-16,6-1-1 15,-3 0 1-15,9-7-1 16,0 2 1-16,6 2 0 16,-9 1 0-16,6 0 0 15,-4-1 1-15,4 1 0 16,-9-1 1-16,-6 6 0 16,0 0 1-16,-6 6 0 15,-3-4 0-15,-6 6-1 0,4-3 1 16,-4-2-2-16,6-3 1 15,-9-3-2-15,6-2 0 16,0-3-4-16,-3 0 1 16,12-3-5-16,-6 0 1 15,9-2-2-15,0 2 0 16</inkml:trace>
  <inkml:trace contextRef="#ctx0" brushRef="#br0" timeOffset="12064.6107">2103 14002 20 0,'-6'-11'10'0,"-6"-13"-9"15,6 19 19-15,3-13-18 16,0 4 0-16,-8-4 2 15,2 2 1-15,-6 0-6 16,3 5 0-16,-9-4 4 16,3 4 0-16,-3 0-1 15,6 3 1-15,-8 3-2 16,8 0 1-16,-6 5-1 16,3 0 0-16,-3 3 0 0,3-1 0 15,0 6-1-15,1-3 0 16,-1 11 0-16,3-5 1 15,-3 10-1-15,6-5 0 16,0 10 0-16,-3-4 0 16,3 15 0-16,0-8 0 15,1 2-1-15,2-1 1 16,3 4 0-16,3-5 0 16,-6 5 0-16,3-7 0 15,9 10-1-15,0-8 1 16,6 5-1-16,-9-4 1 15,18 1 0 1,-4-4 0-16,13-11 0 16,-12-3 0-16,12 3 0 15,-9-6 1-15,15-2-1 16,-13-2 0-16,16-9 0 16,-9 0 0-16,6-5 0 15,-7 3 1-15,7-14-1 16,-12 6 1-16,9-13-1 15,-12 7 1-15,-1-7-1 16,-2 5 1-16,-6-11 0 16,-3 11 0-16,0-6-1 15,0 6 1-15,3 0-1 16,-3 5 1-16,-6-10-1 16,3 7 0-16,3-5 0 0,-6 6 0 15,3-3 0-15,-3-1 0 16,0 7-5-16,0 1 0 15,0 1-6-15,0 3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09-17T02:30:04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6622 7705 17 0,'-3'-8'8'0,"3"5"-3"15,0 3 9-15,0 0-13 16,0 0 0-16,3 3 2 16,-3-3 0-16,3 8-3 15,-3 0 0-15,9 15 4 16,-4-4 0-16,4 18-1 16,0-11 1-16,-3 17-1 0,0-9 1 15,3 9-1-15,0-12 1 16,6 14-2-16,-3-13 0 15,9 8 0-15,-6-11 0 16,17 13-1-16,-8-10 0 31,15 5 0-31,-9-8 1 16,26 3 0-16,-14-8 0 0,20 5 0 16,-14-8 1-16,20 3-1 15,-14-6 0-15,17-2 0 16,-17-5 0-16,26-1-2 15,-20-2 0-15,11 3 0 16,-14-3 0-16,20-6 0 16,-20 1 1-16,14 0-1 15,-17-1 0-15,8 1 0 16,-14 0 0-16,0-3 0 16,-7 0 0-16,-5-3-4 15,-6 3 1-15,-6 0-4 16,-7 0 1-16,-2 3-3 15,-3-1 1-15,-6-7-4 16,0 0 1-16,-6 5 0 0,0 0 1 16</inkml:trace>
  <inkml:trace contextRef="#ctx0" brushRef="#br0" timeOffset="360.6466">8095 8382 18 0,'-3'-3'9'0,"0"-2"-8"0,3 5 16 0,0 0-16 15,0 0 1-15,6 3 0 16,0-3 1-16,3 5-3 15,0 0 0-15,0 1 3 16,0-4 0-16,0 6-1 16,-3-3 1-16,0 3 0 15,-1-2 0-15,-2 7 0 16,0-2 0-16,-3 2-1 16,0-3 0-16,-11 4-1 15,2-4 0-15,-9 9-2 16,6-3 0-16,0-6-7 15,0 1 0-15,9-6-3 16,0 0 1-16</inkml:trace>
  <inkml:trace contextRef="#ctx0" brushRef="#br0" timeOffset="1277.2915">8527 8440 20 0,'0'-2'10'0,"6"17"-6"15,-3-12 14-15,-3 5-17 16,0-3 1-16,0 9 3 15,0-4 0-15,0 6-6 16,0 0 0-16,0-3 4 16,0-2 0-16,3 2-1 0,-1-3 0 15,1-2-2-15,-3-2 1 16,6-4 0-16,0 1 0 16,6-14 0-16,-3 3 0 15,6-7 0-15,-3 1 0 16,6-7 0-16,-3 3 0 15,6-1 0-15,-7 3 1 16,1 11 0-16,-3 0 0 16,0 10 1-16,-3-2 0 15,-3 2-1-15,0-2 1 16,-3 7-1-16,0-2 0 0,0 3-1 16,0 2 0-16,3-2-4 15,-3-4 0-15,3-1-4 16,0-4 0-16,6-2-2 15,-3 0 0-15,2-5-1 16,-2 2 0-16,3-4 2 16,-3 1 1-16,0 1 3 15,0 0 1-15,3-1 3 16,-3 1 1-16,3 5 2 16,0 0 1-16,0 3 1 15,-3-1 1-15,2 4 0 16,-2-1 0-16,3 0-1 15,0 1 0-15,6-4-2 16,-3 1 0-16,3-6-1 16,-3 1 1-16,0-6-2 0,-3 0 0 15,-1 0 0-15,-2 2 1 16,-3-4 0-16,0-1 1 16,-6-2 0-16,0 2 1 15,-12 1-1-15,3 2 1 16,-8 0-2-16,2 3 1 15,-6 10-2-15,3 0 1 16,-6 9-5-16,6-4 0 16,3-2-8-16,4 0 1 15,2 5-4-15,3-2 1 16</inkml:trace>
  <inkml:trace contextRef="#ctx0" brushRef="#br0" timeOffset="16019.8564">9842 8535 9 0,'-3'0'4'0,"12"-10"3"0,-9 10 5 15,6-5-11-15,-3 2 1 16,0-8 2-16,0 6 0 16,-3-3-5-16,0 0 1 15,0-5 4-15,0 2 0 0,-9 3-1 16,0 3 1-16,-6 3-1 16,3-1 0-16,-2 6-1 15,2-1 1-15,-3 9-2 16,3-3 0-16,-3 8-1 15,3-3 0-15,0 11-1 16,6-9 1-16,3 7-2 16,0-7 1-16,6-4 0 15,-3 0 0-15,6-6 0 16,0 0 1-16,9-7-1 16,-6-1 1-16,3-10 0 15,0 2 1-15,6-5 0 16,-3 3 0-16,-1 2-1 15,-2 1 1-15,0-3-1 16,-3 2 1-16,3 3-2 16,-3 3 1-16,0 5-1 15,0 0 0-15,0 8 0 16,-3-3 1-16,6 6-1 16,-3 2 0-16,-3-3 1 15,-1-2 1-15,4 3-3 16,-3-3 1-16,0-3-2 15,0 0 1-15,0-5-3 0,0 0 1 16,3-5-2-16,-3 3 0 16,0-6 1-16,0 0 1 15,0-3 0-15,0 3 1 16,0 3 2-16,-3 0 0 16,0 5 1-16,-3 0 1 15,6 5 1-15,0-2 1 16,-3 4 0-16,0-1 1 15,0 4-1-15,-3-2 0 16,0 0 0-16,0 0 1 16,0-3-2-16,0-2 0 0,3 0 0 15,-3-1 0-15,3-7 0 16,0 0 0-16,2-8 0 16,1 2 1-16,0 0-1 15,0 3 1-15,3-2-2 16,0 2 0-16,3-3-2 15,-3 6 1-15,6 2-3 16,-3 1 0-16,9 2-4 16,-6 0 1-16,5 0-2 15,-5 0 1-15</inkml:trace>
  <inkml:trace contextRef="#ctx0" brushRef="#br0" timeOffset="16544.847">10393 8477 26 0,'-12'-2'13'0,"-3"-12"-14"0,12 12 26 16,-9 4-24-16,3 1 0 16,-6 5 0-16,4-3 1 15,-1 11-3-15,3-3 0 31,3 19 1-31,0-8 0 16,3-6-1-16,3-2 0 16,6-5-1-16,0-3 1 0,6-6-1 15,-3 1 1-15,5-11 0 16,-2 3 1-16,0-8-1 16,-3 2 1-16,3-5 0 15,-3 3 1-15,-3 0-1 16,0 2 1-16,-3 1-1 15,0-4 1-15,0 14 0 16,-3 0 1-16,6 6-1 16,-3-1 0-16,0 11 0 15,0-3 1-15,-3 11-1 16,0-6 0-16,0 22 0 16,0-8 0-16,-3 15 0 15,0-10 0-15,-3 14 0 16,0-14 1-16,-6-3 0 15,3-5 0-15,-12-2-1 16,3-6 1-16,-5-8-3 0,2-2 1 16,-9-11-4-16,6 0 1 15,3-16-3-15,6 3 0 16,9-14-5-16,0 6 1 16</inkml:trace>
  <inkml:trace contextRef="#ctx0" brushRef="#br0" timeOffset="16934.6766">10500 8522 18 0,'-3'3'9'0,"3"7"-4"15,0-7 11-15,0 5-15 16,0-3 1-16,3 6 1 15,0-1 0-15,0 4-4 16,0-4 0-16,0 1 2 16,0-3 0-16,3 0-1 15,0-3 1-15,0-5-1 16,0 0 0-16,3-8 0 16,0 3 0-16,0-8 0 15,-1 2 1-15,4-5-1 16,-6 3 1-16,3 0 1 15,0 2 0-15,0 3-1 16,-3 3 1-16,0 2 0 0,0 1 0 16,0 7-1-16,0 0 1 15,0 6-4-15,0-3 0 16,3 0-5-16,-3-3 1 16,6-2-3-16,-3-1 0 15</inkml:trace>
  <inkml:trace contextRef="#ctx0" brushRef="#br0" timeOffset="17686.382">10839 8477 10 0,'-6'8'5'0,"6"-8"3"0,0 0 3 16,0 0-9-16,0 0 0 16,0 8 2-16,0-3 0 15,0 6-4-15,0 0 0 16,-3 2 3-16,0-3 1 15,1 4-2-15,-1-4 0 16,3 1-1-16,0-1 1 16,0-4-1-16,0-1 1 15,3-2-1-15,-3-1 0 16,5-7 0-16,-2 2 1 0,9-7-1 16,-3-1 0-16,3-2-1 15,-3 2 1-15,3 1-1 16,-3 2 0-16,3 3 0 15,-3 2 0-15,0 3 0 16,-3 0 0-16,0 8 0 16,0-3 1-16,0 8-1 15,-1-2 0-15,1-1 0 16,0-2 0-16,3 0 0 16,-3 0 0-16,3-5 0 15,0 0 0-15,6-9 1 16,-6 4 0-16,3-9 0 15,-3 3 0-15,0-2-1 16,0 2 0-16,0 0-1 16,-3 2 1-16,2 6-1 0,-2 0 1 15,0 11-2-15,0-3 1 16,0 5-4-16,0-2 0 16,0-1-4-16,0-2 1 15</inkml:trace>
  <inkml:trace contextRef="#ctx0" brushRef="#br0" timeOffset="18961.9812">11185 8602 12 0,'-3'2'6'0,"6"-2"1"0,-3 0 3 16,3 0-9-16,-3 0 1 15,9 0 1-15,0 0 0 16,2 0-3-16,1 0 0 15,6-5 2-15,-3 0 1 16,6-9-1-16,-6 4 0 16,9-3-1-16,-7 2 1 15,-2-2 0-15,-3 2 0 16,0-2-1-16,-3 5 1 16,-3 0 0-16,0 3 1 0,-9-6-1 15,0 3 1-15,-12 3-2 16,3 2 1-16,-6 6-1 15,4-3 0-15,-7 5-1 16,6-2 0-16,-3 10 0 16,3-2 0-16,3 10-1 15,3-8 1-15,3 8 0 16,0-5 0-16,9 0 0 16,0-3 0-16,6 1 0 15,-3-4 1-15,9-5-1 16,-3 1 0-16,9-6 0 15,-3 0 0-15,5-8 0 16,-5 2 0-16,6-4-3 16,-6 2 1-16,9-5-2 15,-9 2 1-15,2-2-1 16,-2 2 0-16,0 1 1 0,-6 2 0 16,0 0 2-16,-3 3 0 15,-3 2 2-15,0 3 0 16,-6 5 0-16,0-2 0 15,0 7 1-15,0-2 0 16,0 6 0-16,0-4 1 16,0 1-2-16,0-3 1 15,3-3-1-15,0 0 1 16,6-5-2-16,0 0 1 16,3-8-1-16,-1 0 1 15,4-5-1-15,-3 3 1 0,0-1-1 16,-3 3 0-16,6-2 0 15,-3 2 0-15,3 5-1 16,-3 3 1-16,0 8-1 16,-1-3 1-16,1 8 0 15,-3-2 1-15,0 2-2 16,-3-2 1-16,0-1-3 16,0-2 1-16,3-2-3 15,-3-1 1-15,3-8-3 16,-3 1 1-16,6-9 1 15,0 3 0-15,0-8 1 16,-4 3 1-16,7-6 1 16,-6 6 1-16,3-16 2 15,-3 8 1-15,0-5 0 16,-3 4 0-16,0 1 2 0,0 5 0 16,-3 3 0-16,0 2 1 15,0 4 0-15,-3-1 0 16,0 8 0-16,0 0 1 15,3 10-2-15,0-2 0 16,-3 13-1-16,0-5 1 16,0 5-3-16,0-2 1 15,3 10-2-15,-3-5 1 16,6 2-3-16,0-7 1 16,3 2-3-16,-3-5 0 15,3 0-3-15,-4-6 0 0,1 1-4 16,0-1 1-16</inkml:trace>
  <inkml:trace contextRef="#ctx0" brushRef="#br0" timeOffset="19203.0001">11813 8504 18 0,'-3'-14'9'0,"9"12"-2"15,-6 2 12-15,6 0-17 16,0 0 1-16,6-13 1 16,-1 2 0-16,4 6-6 15,-3 2 1-15,6-2 2 16,-3 0 1-16,6 2-4 0,-6 3 1 16,6-5-5-16,-7-1 1 15,4-2-3-15,-3 3 0 16</inkml:trace>
  <inkml:trace contextRef="#ctx0" brushRef="#br0" timeOffset="23512.1469">7259 12806 9 0,'-3'2'4'0,"3"-2"-1"0,0 0 5 0,6-5-6 16,-3 3 1-16,5 2 0 15,-2 0 1-15,9 2-5 16,-3-2 1-16,9 3 2 15,-6-3 1-15,6 0-1 16,-3 0 0-16,5-3 0 16,-5 1 0-16,12-4-1 15,-6 1 1-15,3 2-1 16,-4 1 0-16,-2 2-1 16,-3 0 1-16,0 0 0 15,-3 0 0-15,-6 0-1 16,0 0 1-16,3 0-1 15,-6 0 1-15,0 0 1 16,-3 0 0-16,-3 5 0 16,0 3 0-16,0 0 0 15,0 0 0-15,0 5-1 16,0-2 1-16,-3 10-1 16,3-3 0-16,-3 9 0 15,0-6 0-15,3 11-1 16,0-9 0-16,0 20 0 15,0-9 1-15,0 6-1 16,0-11 0-16,0 13 0 16,0-10 1-16,0 13-1 15,0-11 0-15,6 17-1 16,-3-14 1-16,0 13 0 0,0-10 1 16,0 2-1-16,-1-8 0 15,4 9 0-15,-3-11 0 16,0 7 0-16,0-7 0 15,3 8 0-15,-3-9 0 16,3 14 0-16,-3-8 0 16,0 3 0-16,0-8 0 15,0 8 0-15,0-11 0 16,-3 8 0-16,0-8 1 16,3 13-1-16,0-13 0 0,0 11 0 15,-3-11 0-15,3 5 0 16,0-4 0-16,0 7 0 15,0-6 1-15,0 4-1 16,0-6 0-16,-3 3 0 16,0-9 0-16,0 1 0 15,0-3 0-15,0 3 0 16,0-5 0-16,3-3 0 16,-3-6 0-16,3 9 0 15,-3-9 0-15,0 1 0 16,0-3 0-16,0 2 0 15,0-2 0-15,0-2 0 16,0-1 1-16,0 0-1 16,0-2 1-16,0-1 0 15,0 1 0-15,-3 0 0 0,0-1 1 16,0 1-1-16,0 0 0 16,-3-1-1-16,3-2 1 15,-9 3-1-15,3-3 1 16,-15 0-2-16,4 0 0 15,-16 0-3-15,9 0 1 16,-6 0-5-16,9 0 1 16,-2 0-5-16,5 0 1 15</inkml:trace>
  <inkml:trace contextRef="#ctx0" brushRef="#br0" timeOffset="24771.7442">8789 13660 19 0,'-15'-13'9'0,"-6"16"-3"0,18-3 12 16,-6 2-17-16,0 1 1 15,-6-3 2-15,3 0 0 16,-3 3-5-16,3-1 1 15,-2 12 2-15,2-4 1 16,0 11-2-16,3-5 1 16,3 11-1-16,3-6 0 15,3 13-1-15,0-10 0 0,3 0 0 16,0-6 0-16,3 1-1 16,-3-6 1-16,6-2 0 15,-3-1 0-15,9-4-1 16,-4-1 1-16,13-5 0 15,-3 0 0-15,9-11 0 16,-6 3 0-16,8 3 0 16,-5 2 0-16,3-7-1 15,-3 2 1-15,0-3 0 16,-7 3 0-16,1-13-1 16,-6 5 1-16,0-5 0 15,-3 3 1-15,-3 2-1 16,-3 5 1-16,0 1-1 15,-3 2 0-15,-3 8 0 16,0 0 1-16,0 10-1 16,0-2 1-16,3 6-1 15,0-4 0-15,6 11 0 16,-3-5 0-16,2-3 0 0,1-2 0 16,3-6 0-16,-3 1 1 15,3-6-1-15,0 0 1 16,3-11 0-16,-3 3 0 15,0-8-1-15,0 3 1 16,-3-8 0-16,-1 5 1 16,-8-5-1-16,0 5 1 15,-8-3 0-15,2 3 1 16,-9 3 0-16,3 3 0 16,-9 2-1-16,3 2 0 15,-3 12-2-15,3-4 1 0,-5 6-3 16,2 0 1-16,9 0-5 15,0 0 1-15,9 0-4 16,3-3 1-16,12-2-4 16,-3-3 1-16,15-5 0 15,-7-1 1-15</inkml:trace>
  <inkml:trace contextRef="#ctx0" brushRef="#br0" timeOffset="25118.4565">9277 13652 18 0,'6'0'9'0,"0"8"-5"16,-6-8 18-16,3 14-20 16,0-4 0-16,0 11 3 15,-3-5 1-15,3 5-7 16,-1-5 0-16,1 6 4 16,3-7 0-16,-3-4-1 0,0-6 1 15,3-2-2-15,0 0 0 16,3-14-1-16,-3 0 1 15,3-4 0-15,0 1 1 16,3-2-1-16,-3 3 0 16,3 3 0-16,-3-1 1 15,3 8-1-15,-3 3 0 16,-1 8 0-16,1 0 1 16,0 8-1-16,-3-3 0 15,3 9-3-15,-3-7 0 16,3 1-4-16,-3-5 1 15,6-1-6-15,-3 1 1 0,3-8-2 16,-3-1 1-16</inkml:trace>
  <inkml:trace contextRef="#ctx0" brushRef="#br0" timeOffset="25463.3991">9780 13674 31 0,'-6'-6'15'0,"-6"6"-15"16,9 0 31-16,-6 3-30 15,0 0 0-15,-9 5 0 16,6-3 0-16,-3 8-2 16,3-2 1-16,4 2 0 15,2-2 1-15,6 2-2 0,0-3 1 16,9 1-1-16,-4-3 1 15,7 2 0-15,-3-2 0 16,3 6 0-16,0-6 0 31,0 13 1-31,-6-5 0 16,-9 7-1-16,0-4 1 16,-12-1-4-16,6-4 0 15,-9-9-5-15,3 0 1 16,4-7-4-16,2-1 1 15</inkml:trace>
  <inkml:trace contextRef="#ctx0" brushRef="#br0" timeOffset="26318.5507">10018 13602 11 0,'-6'-10'5'0,"-6"-1"4"0,12 8 5 16,-3 1-11-16,3-1 0 15,-3 3 1-15,0 0 0 16,0 11-5-16,0-1 0 15,3 11 4-15,0-2 0 0,0 18-2 16,0-8 1-16,0 21-1 16,0-10 0-16,3 5-2 15,-3-13 0-15,0 0-3 16,0-9 1-16,6-1-4 16,0-7 0-16,3-9-1 15,-3-1 1-15</inkml:trace>
  <inkml:trace contextRef="#ctx0" brushRef="#br0" timeOffset="26559.2256">9851 13742 11 0,'-12'3'5'0,"12"-8"2"15,0 5 8-15,0 0-13 16,0 0 0-16,12-3 1 0,0 3 1 15,9-2-5-15,-6 2 0 16,9 0 3-16,-7 0 0 16,4 0-3-16,-6 0 1 15,6-3-4-15,-3 3 1 16,6-3-3-16,-6 1 0 16,5-1 0-16,-5 0 0 15</inkml:trace>
  <inkml:trace contextRef="#ctx0" brushRef="#br0" timeOffset="26903.8186">10179 13764 18 0,'-6'18'9'0,"6"3"-9"16,0-18 20-16,0 8-18 16,0-4 0-16,0 9 0 15,0-2 1-15,0 1-4 16,0-1 0-16,3 2 4 15,-3-3 0-15,3-11-1 16,0 1 0-16,3-11 0 16,-1 3 0-16,4-8-1 15,-3 2 1-15,3-7-1 16,0 2 0-16,3-6-1 16,-3 7 0-16,3-4 0 15,-3 6 0-15,6 0-1 16,-3 2 1-16,0 3-2 15,-1 3 1-15,1 5-2 0,-3 0 1 16,0 2-3-16,0 1 1 16,0 2-3-16,-3-2 1 15,0 2-2-15,0 1 1 16</inkml:trace>
  <inkml:trace contextRef="#ctx0" brushRef="#br0" timeOffset="27295.0206">10435 13745 19 0,'-3'8'9'0,"6"8"-7"0,0-13 17 0,-3 12-18 16,0-1 1-16,0-1 0 15,0-3 0-15,6 6-3 16,-1-2 0-16,4-4 2 15,-3-2 0-15,3 0-1 16,-3-3 0-16,3-13 0 16,0 3 0-16,0-5-1 15,0 2 1-15,3-8 0 16,-3 2 0-16,0-7 0 16,-3 3 0-16,3-1 0 15,-3 3 1-15,0 3 0 16,-4 3 0-16,1 4 1 15,-3 6 0-15,9 8 0 0,-6-2 0 16,3 12-1-16,0-5 1 16,3 8-2-16,-3-2 0 15,6-1-5-15,-3-4 0 16,3-1-4-16,-3-2 0 16</inkml:trace>
  <inkml:trace contextRef="#ctx0" brushRef="#br0" timeOffset="27669.9662">11036 13735 22 0,'-24'-6'11'0,"0"9"-7"16,21-3 17-16,-6 3-20 16,3-1 0-16,-6 9 2 15,1-3 1-15,-4 10-4 16,3-5 0-16,3 11 2 16,3-8 1-16,6 11-2 15,0-6 1-15,9 0-2 16,-3-3 1-16,6-2-2 15,-3-5 0-15,5-6-2 0,-2 0 1 16,12-12-3-16,-3 1 1 16,3-10-3-16,-6 3 0 15,3-8-1-15,-4 2 1 16,1-10 0-16,-6 8 0 16</inkml:trace>
  <inkml:trace contextRef="#ctx0" brushRef="#br0" timeOffset="27866.2091">11167 13602 22 0,'-3'-8'11'0,"0"11"-12"0,3-3 25 16,0 8-21-16,0-3 0 15,0 11 2-15,0-3 0 0,0 16-7 16,0-5 1-16,0 11 3 16,0-6 1-16,3 5-3 15,0-5 0-15,0 0-3 16,0-5 0-16,0-5-4 15,0-4 1-15,0-4-4 16,0-3 1-16</inkml:trace>
  <inkml:trace contextRef="#ctx0" brushRef="#br0" timeOffset="28405.5613">11027 13819 20 0,'0'-2'10'0,"3"-1"-8"16,-3 3 16-16,0 0-16 0,0 0 0 16,9-5 2-16,-3-1 1 15,9-4-6-15,-3 4 0 16,8-4 3-16,-5 2 1 16,3 0-1-16,-3 3 1 15,9-3-1-15,-6 2 0 16,8 1-1-16,-5 0 1 15,3 2-1-15,-6 1 1 16,0 2-2-16,-3 0 1 16,0 8-1-16,-3-3 1 15,-1 11-1-15,-2-3 1 16,0 0-2-16,-3-2 1 0,3 10 0 16,0-8 0-16,0 3-1 15,0-3 0-15,0-2 1 16,-3-3 1-16,6-6-1 15,-3-2 0-15,0-10 1 16,0 2 0-16,-1-3 0 16,1 3 0-16,-3-8-1 15,0 3 1-15,-3-8 0 16,0 5 0-16,-9-2 0 16,0 2 1-16,-9 3-1 15,4 2 0-15,-13 8-1 16,3 3 0-16,-3 6-1 15,6-1 0-15,3 0-3 16,3 1 0-16,4-1-5 16,2 0 1-16,9 0-4 0,0-2 1 15</inkml:trace>
  <inkml:trace contextRef="#ctx0" brushRef="#br0" timeOffset="28946.2499">11655 13682 19 0,'-3'15'9'0,"0"4"-2"15,3-16 12-15,0 13-18 16,0-3 1-16,-3 11 2 16,0-3 0-16,0 13-5 0,0-10 1 15,0 5 2-15,0-5 0 16,3-6 0-16,0-2 0 16,0-3-1-16,0-2 1 15,0-11-1-15,0 0 1 16,3-8-1-16,0 0 1 15,3-18 0-15,-3 5 1 16,6-6-2-16,-3 6 1 16,9-8-1-16,-3 8 1 15,6-3-1-15,-4 8 0 16,4 5-2-16,-3 3 1 16,6 3-6-16,-6 3 1 0,3 2-7 15,-3 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baseline="0" dirty="0" smtClean="0"/>
              <a:t> null to a reference variable for the object explicitly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9/21/2015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9/21/2015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9/21/2015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9/21/2015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9/21/2015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19.emf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0.emf"/><Relationship Id="rId7" Type="http://schemas.openxmlformats.org/officeDocument/2006/relationships/image" Target="../media/image18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6.emf"/><Relationship Id="rId4" Type="http://schemas.openxmlformats.org/officeDocument/2006/relationships/customXml" Target="../ink/ink16.xml"/><Relationship Id="rId9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customXml" Target="../ink/ink5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and Classes</a:t>
            </a:r>
          </a:p>
          <a:p>
            <a:endParaRPr lang="en-US" dirty="0"/>
          </a:p>
          <a:p>
            <a:r>
              <a:rPr lang="en-US" sz="1900" dirty="0"/>
              <a:t>[some materials adopted from Liang, Introduction to Java Programming]</a:t>
            </a:r>
          </a:p>
          <a:p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 class may be defined without constructors. In this case, a no-</a:t>
            </a:r>
            <a:r>
              <a:rPr lang="en-US" dirty="0" err="1">
                <a:cs typeface="Courier New" pitchFamily="49" charset="0"/>
              </a:rPr>
              <a:t>arg</a:t>
            </a:r>
            <a:r>
              <a:rPr lang="en-US" dirty="0">
                <a:cs typeface="Courier New" pitchFamily="49" charset="0"/>
              </a:rPr>
              <a:t> constructor with an empty body is implicitly declared in the class. This constructor, called </a:t>
            </a:r>
            <a:r>
              <a:rPr lang="en-US" i="1" dirty="0">
                <a:cs typeface="Courier New" pitchFamily="49" charset="0"/>
              </a:rPr>
              <a:t>a default constructor</a:t>
            </a:r>
            <a:r>
              <a:rPr lang="en-US" dirty="0">
                <a:cs typeface="Courier New" pitchFamily="49" charset="0"/>
              </a:rPr>
              <a:t>, is provided automatically 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only if no constructors are explicitly defined in the class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.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objectRefVar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 </a:t>
            </a:r>
            <a:r>
              <a:rPr lang="en-US" dirty="0" err="1">
                <a:latin typeface="Courier New" pitchFamily="49" charset="0"/>
              </a:rPr>
              <a:t>myCircle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438400"/>
            <a:ext cx="9906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</a:rPr>
              <a:t>objectRefVar</a:t>
            </a:r>
            <a:r>
              <a:rPr lang="en-US" sz="2800" dirty="0" smtClean="0">
                <a:latin typeface="Courier New" pitchFamily="49" charset="0"/>
              </a:rPr>
              <a:t> = new </a:t>
            </a: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 smtClean="0">
                <a:latin typeface="Courier New" pitchFamily="49" charset="0"/>
              </a:rPr>
              <a:t>Circle </a:t>
            </a:r>
            <a:r>
              <a:rPr lang="en-US" sz="2600" dirty="0" err="1" smtClean="0">
                <a:latin typeface="Courier New" pitchFamily="49" charset="0"/>
              </a:rPr>
              <a:t>myCircle</a:t>
            </a:r>
            <a:r>
              <a:rPr lang="en-US" sz="2600" dirty="0" smtClean="0">
                <a:latin typeface="Courier New" pitchFamily="49" charset="0"/>
              </a:rPr>
              <a:t> = new Circle();</a:t>
            </a:r>
            <a:endParaRPr 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</a:t>
            </a:r>
            <a:r>
              <a:rPr lang="en-US" dirty="0" err="1">
                <a:latin typeface="Courier New" pitchFamily="49" charset="0"/>
              </a:rPr>
              <a:t>objectRefVar.data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 e.g., </a:t>
            </a:r>
            <a:r>
              <a:rPr lang="en-US" sz="2800" dirty="0" err="1">
                <a:latin typeface="Courier New" pitchFamily="49" charset="0"/>
              </a:rPr>
              <a:t>myCircle.radius</a:t>
            </a:r>
            <a:endParaRPr lang="en-US" i="1" dirty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Invoking the </a:t>
            </a:r>
            <a:r>
              <a:rPr lang="en-US" dirty="0" smtClean="0"/>
              <a:t>object’s </a:t>
            </a:r>
            <a:r>
              <a:rPr lang="en-US" dirty="0"/>
              <a:t>method: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</a:t>
            </a:r>
            <a:r>
              <a:rPr lang="en-US" dirty="0" err="1">
                <a:latin typeface="Courier New" pitchFamily="49" charset="0"/>
              </a:rPr>
              <a:t>objectRefVar.methodName</a:t>
            </a:r>
            <a:r>
              <a:rPr lang="en-US" dirty="0">
                <a:latin typeface="Courier New" pitchFamily="49" charset="0"/>
              </a:rPr>
              <a:t>(arguments)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e.g., </a:t>
            </a:r>
            <a:r>
              <a:rPr lang="en-US" sz="2800" dirty="0" err="1">
                <a:latin typeface="Courier New" pitchFamily="49" charset="0"/>
              </a:rPr>
              <a:t>myCircle.getArea</a:t>
            </a:r>
            <a:r>
              <a:rPr lang="en-US" sz="2800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781600" y="1722240"/>
              <a:ext cx="1047240" cy="213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6920" y="1719000"/>
                <a:ext cx="1056240" cy="2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93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2914" y="1803737"/>
            <a:ext cx="4256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Circle </a:t>
            </a:r>
            <a:r>
              <a:rPr lang="en-US" sz="2400" dirty="0" err="1" smtClean="0"/>
              <a:t>myCircle</a:t>
            </a:r>
            <a:r>
              <a:rPr lang="en-US" sz="2400" dirty="0" smtClean="0"/>
              <a:t> = new Circle(5.0);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82657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smtClean="0"/>
              <a:t>Declaration</a:t>
            </a:r>
            <a:r>
              <a:rPr lang="en-US" sz="2800" dirty="0" smtClean="0"/>
              <a:t>: associates a variable with an object type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Instantiation</a:t>
            </a:r>
            <a:r>
              <a:rPr lang="en-US" sz="2800" dirty="0" smtClean="0"/>
              <a:t>: new operator allocates memory, returns reference to the object memory, invokes constructor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Initialization</a:t>
            </a:r>
            <a:r>
              <a:rPr lang="en-US" sz="2800" dirty="0" smtClean="0"/>
              <a:t>: by constructor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00040" y="1426680"/>
              <a:ext cx="5772960" cy="3776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80" y="1421280"/>
                <a:ext cx="5784480" cy="37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92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getArea</a:t>
            </a:r>
            <a:r>
              <a:rPr lang="en-US" dirty="0" smtClean="0"/>
              <a:t>() is an instance method (without static keyword)</a:t>
            </a:r>
          </a:p>
          <a:p>
            <a:r>
              <a:rPr lang="en-US" dirty="0" smtClean="0"/>
              <a:t>Must be invoked from an object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myCircle.getArea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 bank account class </a:t>
            </a:r>
            <a:r>
              <a:rPr lang="en-US" dirty="0" smtClean="0">
                <a:solidFill>
                  <a:srgbClr val="00B050"/>
                </a:solidFill>
              </a:rPr>
              <a:t>Account</a:t>
            </a:r>
            <a:r>
              <a:rPr lang="en-US" dirty="0" smtClean="0"/>
              <a:t> in Java (shorter version of </a:t>
            </a:r>
            <a:r>
              <a:rPr lang="en-US" dirty="0" err="1" smtClean="0"/>
              <a:t>TutorJ</a:t>
            </a:r>
            <a:r>
              <a:rPr lang="en-US" dirty="0"/>
              <a:t> </a:t>
            </a:r>
            <a:r>
              <a:rPr lang="en-US" dirty="0" smtClean="0"/>
              <a:t>cohort problem)</a:t>
            </a:r>
          </a:p>
          <a:p>
            <a:pPr lvl="1"/>
            <a:r>
              <a:rPr lang="en-US" dirty="0" smtClean="0"/>
              <a:t>Attribute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id</a:t>
            </a:r>
            <a:r>
              <a:rPr lang="en-US" dirty="0" smtClean="0"/>
              <a:t> for the account</a:t>
            </a:r>
          </a:p>
          <a:p>
            <a:pPr lvl="1"/>
            <a:r>
              <a:rPr lang="en-US" dirty="0" smtClean="0"/>
              <a:t>Attribute double </a:t>
            </a:r>
            <a:r>
              <a:rPr lang="en-US" dirty="0" smtClean="0">
                <a:solidFill>
                  <a:srgbClr val="00B050"/>
                </a:solidFill>
              </a:rPr>
              <a:t>balance</a:t>
            </a:r>
            <a:r>
              <a:rPr lang="en-US" dirty="0" smtClean="0"/>
              <a:t> for the account</a:t>
            </a:r>
          </a:p>
          <a:p>
            <a:pPr lvl="1"/>
            <a:r>
              <a:rPr lang="en-US" dirty="0" smtClean="0"/>
              <a:t>A method named </a:t>
            </a:r>
            <a:r>
              <a:rPr lang="en-US" dirty="0" smtClean="0">
                <a:solidFill>
                  <a:srgbClr val="00B050"/>
                </a:solidFill>
              </a:rPr>
              <a:t>withdraw</a:t>
            </a:r>
            <a:r>
              <a:rPr lang="en-US" dirty="0" smtClean="0"/>
              <a:t> that withdraws a specified amount from the account</a:t>
            </a:r>
          </a:p>
          <a:p>
            <a:pPr lvl="1"/>
            <a:r>
              <a:rPr lang="en-US" dirty="0" smtClean="0"/>
              <a:t>A method named </a:t>
            </a:r>
            <a:r>
              <a:rPr lang="en-US" dirty="0" smtClean="0">
                <a:solidFill>
                  <a:srgbClr val="00B050"/>
                </a:solidFill>
              </a:rPr>
              <a:t>deposit</a:t>
            </a:r>
            <a:r>
              <a:rPr lang="en-US" dirty="0" smtClean="0"/>
              <a:t> that deposits a specified amount to the account</a:t>
            </a:r>
          </a:p>
          <a:p>
            <a:r>
              <a:rPr lang="en-US" dirty="0" smtClean="0"/>
              <a:t>Write a </a:t>
            </a:r>
            <a:r>
              <a:rPr lang="en-US" dirty="0" err="1" smtClean="0">
                <a:solidFill>
                  <a:srgbClr val="00B050"/>
                </a:solidFill>
              </a:rPr>
              <a:t>TestAccount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client class to test the </a:t>
            </a:r>
            <a:r>
              <a:rPr lang="en-US" dirty="0" smtClean="0">
                <a:solidFill>
                  <a:srgbClr val="00B050"/>
                </a:solidFill>
              </a:rPr>
              <a:t>Account</a:t>
            </a:r>
            <a:r>
              <a:rPr lang="en-US" dirty="0" smtClean="0"/>
              <a:t> class (use withdraw / deposit methods, check balance)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in the following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084487"/>
            <a:ext cx="33663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Test { 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A </a:t>
            </a:r>
            <a:r>
              <a:rPr lang="en-US" sz="1600" dirty="0" err="1"/>
              <a:t>a</a:t>
            </a:r>
            <a:r>
              <a:rPr lang="en-US" sz="1600" dirty="0"/>
              <a:t> = new A();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a.print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A {</a:t>
            </a:r>
          </a:p>
          <a:p>
            <a:r>
              <a:rPr lang="en-US" sz="1600" dirty="0"/>
              <a:t>  String s;</a:t>
            </a:r>
          </a:p>
          <a:p>
            <a:endParaRPr lang="en-US" sz="1600" dirty="0"/>
          </a:p>
          <a:p>
            <a:r>
              <a:rPr lang="en-US" sz="1600" dirty="0"/>
              <a:t>  A(String s)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</a:t>
            </a:r>
            <a:r>
              <a:rPr lang="en-US" sz="1600" dirty="0"/>
              <a:t> = s;   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print()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(s);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382840" y="2769840"/>
              <a:ext cx="1942920" cy="2504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800" y="2764800"/>
                <a:ext cx="1952280" cy="25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63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variables of primitive data types and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6963"/>
            <a:ext cx="86090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994200" y="3945240"/>
              <a:ext cx="1535040" cy="674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9520" y="3940920"/>
                <a:ext cx="1545840" cy="6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46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variables of primitive data types and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4475"/>
            <a:ext cx="88757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6154560"/>
            <a:ext cx="590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 collected automatically by JVM</a:t>
            </a:r>
          </a:p>
          <a:p>
            <a:r>
              <a:rPr lang="en-US" dirty="0" smtClean="0"/>
              <a:t>(assigning reference variable to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r>
              <a:rPr lang="en-US" dirty="0" smtClean="0"/>
              <a:t> helps garbage collection)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786200" y="4077720"/>
              <a:ext cx="1620720" cy="6735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0800" y="4072320"/>
                <a:ext cx="163260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6499800" y="5385600"/>
              <a:ext cx="2113200" cy="1383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5480" y="5381280"/>
                <a:ext cx="2122560" cy="13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2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(OO)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OO Programming: </a:t>
            </a:r>
            <a:r>
              <a:rPr lang="en-US" b="1" dirty="0" smtClean="0"/>
              <a:t>programming using objects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s. </a:t>
            </a:r>
            <a:r>
              <a:rPr lang="en-US" i="1" dirty="0" smtClean="0"/>
              <a:t>procedural programming  </a:t>
            </a:r>
            <a:r>
              <a:rPr lang="en-US" dirty="0" smtClean="0"/>
              <a:t>(step-by-step statements, procedure call)</a:t>
            </a:r>
          </a:p>
          <a:p>
            <a:pPr lvl="1"/>
            <a:r>
              <a:rPr lang="en-US" b="1" dirty="0" smtClean="0"/>
              <a:t>Program: interaction between objects</a:t>
            </a:r>
          </a:p>
          <a:p>
            <a:pPr lvl="1"/>
            <a:r>
              <a:rPr lang="en-US" dirty="0" smtClean="0"/>
              <a:t>Abstraction, encapsulation, inheritance, polymorphism</a:t>
            </a:r>
          </a:p>
          <a:p>
            <a:r>
              <a:rPr lang="en-US" dirty="0" smtClean="0"/>
              <a:t>Enable development of large-scale software</a:t>
            </a:r>
          </a:p>
          <a:p>
            <a:r>
              <a:rPr lang="en-US" dirty="0" smtClean="0"/>
              <a:t>Object represents an entity in the real world</a:t>
            </a:r>
          </a:p>
          <a:p>
            <a:pPr lvl="1"/>
            <a:r>
              <a:rPr lang="en-US" dirty="0" smtClean="0"/>
              <a:t>A student, a desk, a circle</a:t>
            </a:r>
          </a:p>
          <a:p>
            <a:r>
              <a:rPr lang="en-US" dirty="0" smtClean="0"/>
              <a:t>An object has a unique identity, state, behaviors</a:t>
            </a:r>
          </a:p>
          <a:p>
            <a:pPr lvl="1"/>
            <a:r>
              <a:rPr lang="en-US" dirty="0" smtClean="0"/>
              <a:t>State / data fields / properties / attributes</a:t>
            </a:r>
          </a:p>
          <a:p>
            <a:pPr lvl="1"/>
            <a:r>
              <a:rPr lang="en-US" dirty="0" smtClean="0"/>
              <a:t>Behavior / methods /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428640" y="2365920"/>
              <a:ext cx="5025960" cy="185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4320" y="2361600"/>
                <a:ext cx="5034960" cy="18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belong to a specific instance</a:t>
            </a:r>
          </a:p>
          <a:p>
            <a:r>
              <a:rPr lang="en-US" dirty="0" smtClean="0"/>
              <a:t>Instance methods are invoked by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73920" y="2039400"/>
              <a:ext cx="4239720" cy="1637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440" y="2034720"/>
                <a:ext cx="4250160" cy="16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variables,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are shared by all the instances of the class</a:t>
            </a:r>
            <a:endParaRPr lang="en-US" dirty="0"/>
          </a:p>
          <a:p>
            <a:r>
              <a:rPr lang="en-US" dirty="0" smtClean="0"/>
              <a:t>Are not tied to a specific object</a:t>
            </a:r>
            <a:endParaRPr lang="en-US" dirty="0"/>
          </a:p>
          <a:p>
            <a:r>
              <a:rPr lang="en-US" dirty="0" smtClean="0"/>
              <a:t>Use the static modifier</a:t>
            </a:r>
          </a:p>
          <a:p>
            <a:r>
              <a:rPr lang="en-US" dirty="0" smtClean="0"/>
              <a:t>Static method can be called without creating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10720" y="2080080"/>
              <a:ext cx="7971840" cy="4696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40" y="2075400"/>
                <a:ext cx="7983000" cy="47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018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138"/>
            <a:ext cx="9142413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2400" y="33528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37338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Activity: can an instance method invoke another instance method, access a static data field?  Make educational guess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475185"/>
            <a:ext cx="20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626275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343400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64668"/>
            <a:ext cx="166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4200" y="1535668"/>
            <a:ext cx="1600200" cy="2045732"/>
            <a:chOff x="3124200" y="1535668"/>
            <a:chExt cx="1600200" cy="2045732"/>
          </a:xfrm>
        </p:grpSpPr>
        <p:grpSp>
          <p:nvGrpSpPr>
            <p:cNvPr id="25" name="Group 24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4200" y="4191000"/>
            <a:ext cx="1600200" cy="2045732"/>
            <a:chOff x="3124200" y="1535668"/>
            <a:chExt cx="1600200" cy="2045732"/>
          </a:xfrm>
        </p:grpSpPr>
        <p:grpSp>
          <p:nvGrpSpPr>
            <p:cNvPr id="39" name="Group 38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no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929400" y="2242080"/>
              <a:ext cx="3240" cy="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5080" y="2225880"/>
                <a:ext cx="11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3766680" y="2187720"/>
              <a:ext cx="403560" cy="143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62000" y="2166480"/>
                <a:ext cx="413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3722400" y="1656360"/>
              <a:ext cx="423360" cy="110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16640" y="1638720"/>
                <a:ext cx="433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3774600" y="1634400"/>
              <a:ext cx="1176120" cy="463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71720" y="1631520"/>
                <a:ext cx="1183320" cy="46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7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all Java Classes have constructor?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16800" y="2537280"/>
              <a:ext cx="4992840" cy="1522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840" y="2533320"/>
                <a:ext cx="5001120" cy="153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54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modifiers: public,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class, variable or method can be accessed by any class </a:t>
            </a:r>
            <a:r>
              <a:rPr lang="en-US" dirty="0" smtClean="0">
                <a:solidFill>
                  <a:srgbClr val="FF0000"/>
                </a:solidFill>
              </a:rPr>
              <a:t>in the same package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(Package: organizes Java classes into namespaces)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859" y="3863876"/>
            <a:ext cx="5861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public: visible to any class in any package</a:t>
            </a:r>
          </a:p>
          <a:p>
            <a:endParaRPr lang="en-US" sz="2400" dirty="0"/>
          </a:p>
          <a:p>
            <a:r>
              <a:rPr lang="en-US" sz="2400" dirty="0" smtClean="0"/>
              <a:t>default: package private, visible only to classes in the same package</a:t>
            </a:r>
          </a:p>
          <a:p>
            <a:endParaRPr lang="en-US" sz="2400" dirty="0"/>
          </a:p>
          <a:p>
            <a:r>
              <a:rPr lang="en-US" sz="2400" dirty="0" smtClean="0"/>
              <a:t>private: visible only by the declaring class</a:t>
            </a: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030080" y="2727000"/>
              <a:ext cx="1794240" cy="6901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6120" y="2722320"/>
                <a:ext cx="180504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7057800" y="3601440"/>
              <a:ext cx="2026800" cy="2462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3840" y="3596760"/>
                <a:ext cx="203724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03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76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76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41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private modifier restricts access to within a class, the default modifier restricts access to within a package, and the public modifier enables unrestricted access.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5095800" y="5783760"/>
              <a:ext cx="2258280" cy="437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2920" y="5778720"/>
                <a:ext cx="2265120" cy="44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65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modifiers: public,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638800"/>
            <a:ext cx="525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members can be used within their own classes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" y="1995488"/>
            <a:ext cx="8761413" cy="2867025"/>
            <a:chOff x="190500" y="1995488"/>
            <a:chExt cx="8761413" cy="2867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1995488"/>
              <a:ext cx="8761413" cy="286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168900" y="25781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1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put data fields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data</a:t>
            </a:r>
          </a:p>
          <a:p>
            <a:pPr lvl="1"/>
            <a:r>
              <a:rPr lang="en-US" dirty="0" smtClean="0"/>
              <a:t>client can tamper the classes / 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make class easy to maintain</a:t>
            </a:r>
          </a:p>
          <a:p>
            <a:pPr lvl="1"/>
            <a:r>
              <a:rPr lang="en-US" dirty="0" smtClean="0"/>
              <a:t>impose class constraints /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attributes private, if possible</a:t>
            </a:r>
          </a:p>
          <a:p>
            <a:r>
              <a:rPr lang="en-US" dirty="0" smtClean="0"/>
              <a:t>Use get method (getter / </a:t>
            </a:r>
            <a:r>
              <a:rPr lang="en-US" dirty="0" err="1" smtClean="0"/>
              <a:t>accessor</a:t>
            </a:r>
            <a:r>
              <a:rPr lang="en-US" dirty="0" smtClean="0"/>
              <a:t>) to return the values of attributes, e.g., double </a:t>
            </a:r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set method (setter / </a:t>
            </a:r>
            <a:r>
              <a:rPr lang="en-US" dirty="0" err="1" smtClean="0"/>
              <a:t>mutator</a:t>
            </a:r>
            <a:r>
              <a:rPr lang="en-US" dirty="0" smtClean="0"/>
              <a:t>) to update attributes, e.g., void </a:t>
            </a:r>
            <a:r>
              <a:rPr lang="en-US" dirty="0" err="1" smtClean="0"/>
              <a:t>setRadius</a:t>
            </a:r>
            <a:r>
              <a:rPr lang="en-US" dirty="0" smtClean="0"/>
              <a:t>(double radius)()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Design principles: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Minimize the accessibility of classes and members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In public classes, use </a:t>
            </a:r>
            <a:r>
              <a:rPr lang="en-US" b="1" dirty="0" err="1" smtClean="0">
                <a:solidFill>
                  <a:srgbClr val="00B050"/>
                </a:solidFill>
              </a:rPr>
              <a:t>accessor</a:t>
            </a:r>
            <a:r>
              <a:rPr lang="en-US" b="1" dirty="0" smtClean="0">
                <a:solidFill>
                  <a:srgbClr val="00B050"/>
                </a:solidFill>
              </a:rPr>
              <a:t> methods, not public attributes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237560" y="4079520"/>
              <a:ext cx="4042440" cy="5518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720" y="4075560"/>
                <a:ext cx="4057560" cy="56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541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(OO) </a:t>
            </a:r>
            <a:r>
              <a:rPr lang="en-US" dirty="0" smtClean="0"/>
              <a:t>problem solving (abstraction, encapsulation, </a:t>
            </a:r>
            <a:r>
              <a:rPr lang="en-US" dirty="0" err="1" smtClean="0"/>
              <a:t>etc</a:t>
            </a:r>
            <a:r>
              <a:rPr lang="en-US" dirty="0" smtClean="0"/>
              <a:t>) is fundamental in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048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224343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Assemble your own computer: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43435"/>
            <a:ext cx="1508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-motherboard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cpu</a:t>
            </a:r>
            <a:endParaRPr lang="en-US" dirty="0" smtClean="0"/>
          </a:p>
          <a:p>
            <a:r>
              <a:rPr lang="en-US" dirty="0" smtClean="0"/>
              <a:t>-RAM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harddisk</a:t>
            </a:r>
            <a:endParaRPr lang="en-US" dirty="0" smtClean="0"/>
          </a:p>
          <a:p>
            <a:r>
              <a:rPr lang="en-US" dirty="0" smtClean="0"/>
              <a:t>-power supply</a:t>
            </a:r>
          </a:p>
          <a:p>
            <a:r>
              <a:rPr lang="en-US" dirty="0" smtClean="0"/>
              <a:t>-keyboard</a:t>
            </a:r>
          </a:p>
          <a:p>
            <a:r>
              <a:rPr lang="en-US" dirty="0" smtClean="0"/>
              <a:t>-monitor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7311" y="4648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-Put the </a:t>
            </a:r>
            <a:r>
              <a:rPr lang="en-US" b="1" dirty="0" smtClean="0"/>
              <a:t>components</a:t>
            </a:r>
            <a:r>
              <a:rPr lang="en-US" dirty="0" smtClean="0"/>
              <a:t> together, it would work</a:t>
            </a:r>
          </a:p>
          <a:p>
            <a:r>
              <a:rPr lang="en-US" b="1" dirty="0" smtClean="0"/>
              <a:t>-No need to worry about the details of components</a:t>
            </a:r>
          </a:p>
          <a:p>
            <a:r>
              <a:rPr lang="en-US" dirty="0" smtClean="0"/>
              <a:t>-Details of the components are </a:t>
            </a:r>
            <a:r>
              <a:rPr lang="en-US" b="1" dirty="0" smtClean="0"/>
              <a:t>encapsulated</a:t>
            </a:r>
            <a:endParaRPr lang="en-US" b="1" dirty="0"/>
          </a:p>
          <a:p>
            <a:r>
              <a:rPr lang="en-US" dirty="0" smtClean="0"/>
              <a:t>-Need to ensure correct </a:t>
            </a:r>
            <a:r>
              <a:rPr lang="en-US" b="1" dirty="0" smtClean="0"/>
              <a:t>interface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23" y="2095500"/>
            <a:ext cx="127952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2" y="3521075"/>
            <a:ext cx="787723" cy="730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5" y="3674596"/>
            <a:ext cx="1103232" cy="841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391680" y="5542560"/>
              <a:ext cx="7666560" cy="1155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7360" y="5539680"/>
                <a:ext cx="7675200" cy="11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30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 only pass-by-value</a:t>
            </a:r>
          </a:p>
          <a:p>
            <a:endParaRPr lang="en-US" dirty="0"/>
          </a:p>
          <a:p>
            <a:r>
              <a:rPr lang="en-US" dirty="0" smtClean="0"/>
              <a:t>Primitive type: value is passed</a:t>
            </a:r>
          </a:p>
          <a:p>
            <a:endParaRPr lang="en-US" dirty="0"/>
          </a:p>
          <a:p>
            <a:r>
              <a:rPr lang="en-US" dirty="0" smtClean="0"/>
              <a:t>Reference type: value (reference to an object) is passed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13" y="3092108"/>
            <a:ext cx="944721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1721" y="1122952"/>
            <a:ext cx="4654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</a:t>
            </a:r>
            <a:r>
              <a:rPr lang="en-US" dirty="0" err="1" smtClean="0"/>
              <a:t>printAreas</a:t>
            </a:r>
            <a:r>
              <a:rPr lang="en-US" dirty="0" smtClean="0"/>
              <a:t>(Circle c, </a:t>
            </a:r>
            <a:r>
              <a:rPr lang="en-US" dirty="0" err="1" smtClean="0"/>
              <a:t>int</a:t>
            </a:r>
            <a:r>
              <a:rPr lang="en-US" dirty="0" smtClean="0"/>
              <a:t> times) {</a:t>
            </a:r>
          </a:p>
          <a:p>
            <a:r>
              <a:rPr lang="en-US" dirty="0"/>
              <a:t> </a:t>
            </a:r>
            <a:r>
              <a:rPr lang="en-US" dirty="0" smtClean="0"/>
              <a:t>    times = 0;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c.setRadius</a:t>
            </a:r>
            <a:r>
              <a:rPr lang="en-US" dirty="0" smtClean="0"/>
              <a:t>(100.0);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n=5;</a:t>
            </a:r>
          </a:p>
          <a:p>
            <a:r>
              <a:rPr lang="en-US" dirty="0" smtClean="0"/>
              <a:t>Circle </a:t>
            </a:r>
            <a:r>
              <a:rPr lang="en-US" dirty="0" err="1" smtClean="0"/>
              <a:t>myCircle</a:t>
            </a:r>
            <a:r>
              <a:rPr lang="en-US" dirty="0" smtClean="0"/>
              <a:t> = new Circle (2.0);</a:t>
            </a:r>
            <a:endParaRPr lang="en-US" dirty="0"/>
          </a:p>
          <a:p>
            <a:r>
              <a:rPr lang="en-US" dirty="0" err="1" smtClean="0"/>
              <a:t>printAreas</a:t>
            </a:r>
            <a:r>
              <a:rPr lang="en-US" dirty="0" smtClean="0"/>
              <a:t>(</a:t>
            </a:r>
            <a:r>
              <a:rPr lang="en-US" dirty="0" err="1" smtClean="0"/>
              <a:t>myCircle</a:t>
            </a:r>
            <a:r>
              <a:rPr lang="en-US" dirty="0" smtClean="0"/>
              <a:t>, 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in the following code?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084487"/>
            <a:ext cx="70534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 Test { </a:t>
            </a:r>
          </a:p>
          <a:p>
            <a:r>
              <a:rPr lang="en-US" sz="1600" dirty="0"/>
              <a:t>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A </a:t>
            </a:r>
            <a:r>
              <a:rPr lang="en-US" sz="1600" dirty="0" err="1"/>
              <a:t>a</a:t>
            </a:r>
            <a:r>
              <a:rPr lang="en-US" sz="1600" dirty="0"/>
              <a:t> = new A();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a.print</a:t>
            </a:r>
            <a:r>
              <a:rPr lang="en-US" sz="1600" dirty="0"/>
              <a:t>();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class A {</a:t>
            </a:r>
          </a:p>
          <a:p>
            <a:r>
              <a:rPr lang="en-US" sz="1600" dirty="0"/>
              <a:t>  String s;</a:t>
            </a:r>
          </a:p>
          <a:p>
            <a:endParaRPr lang="en-US" sz="1600" dirty="0"/>
          </a:p>
          <a:p>
            <a:r>
              <a:rPr lang="en-US" sz="1600" dirty="0"/>
              <a:t>  A(String s)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this.s</a:t>
            </a:r>
            <a:r>
              <a:rPr lang="en-US" sz="1600" dirty="0"/>
              <a:t> = s;   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print() 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(s);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 smtClean="0"/>
              <a:t>}</a:t>
            </a:r>
          </a:p>
          <a:p>
            <a:r>
              <a:rPr lang="en-US" dirty="0" smtClean="0"/>
              <a:t>A</a:t>
            </a:r>
            <a:r>
              <a:rPr lang="en-US" dirty="0"/>
              <a:t>: Class A does not have a no-</a:t>
            </a:r>
            <a:r>
              <a:rPr lang="en-US" dirty="0" err="1"/>
              <a:t>arg</a:t>
            </a:r>
            <a:r>
              <a:rPr lang="en-US" dirty="0"/>
              <a:t> constructor. So you cannot use new A().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0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Activity: can an instance method invoke another instance method, access a static data field?  Make educational guess (solution)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2475185"/>
            <a:ext cx="206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1626275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4343400"/>
            <a:ext cx="22085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instance method</a:t>
            </a:r>
          </a:p>
          <a:p>
            <a:endParaRPr lang="en-US" dirty="0"/>
          </a:p>
          <a:p>
            <a:r>
              <a:rPr lang="en-US" dirty="0" smtClean="0"/>
              <a:t>An instance data field</a:t>
            </a:r>
          </a:p>
          <a:p>
            <a:endParaRPr lang="en-US" dirty="0"/>
          </a:p>
          <a:p>
            <a:r>
              <a:rPr lang="en-US" dirty="0" smtClean="0"/>
              <a:t>A static method</a:t>
            </a:r>
          </a:p>
          <a:p>
            <a:endParaRPr lang="en-US" dirty="0"/>
          </a:p>
          <a:p>
            <a:r>
              <a:rPr lang="en-US" dirty="0" smtClean="0"/>
              <a:t>A static data field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4964668"/>
            <a:ext cx="166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static method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3124200" y="1535668"/>
            <a:ext cx="1600200" cy="2045732"/>
            <a:chOff x="3124200" y="1535668"/>
            <a:chExt cx="1600200" cy="2045732"/>
          </a:xfrm>
        </p:grpSpPr>
        <p:grpSp>
          <p:nvGrpSpPr>
            <p:cNvPr id="25" name="Group 24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4200" y="4191000"/>
            <a:ext cx="1600200" cy="2045732"/>
            <a:chOff x="3124200" y="1535668"/>
            <a:chExt cx="1600200" cy="2045732"/>
          </a:xfrm>
        </p:grpSpPr>
        <p:grpSp>
          <p:nvGrpSpPr>
            <p:cNvPr id="39" name="Group 38"/>
            <p:cNvGrpSpPr/>
            <p:nvPr/>
          </p:nvGrpSpPr>
          <p:grpSpPr>
            <a:xfrm>
              <a:off x="3124200" y="1828800"/>
              <a:ext cx="1600200" cy="1676400"/>
              <a:chOff x="3124200" y="1828800"/>
              <a:chExt cx="1600200" cy="1676400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3657600" y="18288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3657600" y="2362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3657600" y="28956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3657600" y="3505200"/>
                <a:ext cx="1066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657600" y="1828800"/>
                <a:ext cx="0" cy="1676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124200" y="2667000"/>
                <a:ext cx="53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3723460" y="15356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 smtClean="0"/>
                <a:t>Yes</a:t>
              </a:r>
              <a:r>
                <a:rPr lang="en-US" dirty="0" smtClean="0"/>
                <a:t> / no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33800" y="2069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trike="sngStrike" dirty="0" smtClean="0"/>
                <a:t>Yes</a:t>
              </a:r>
              <a:r>
                <a:rPr lang="en-US" dirty="0" smtClean="0"/>
                <a:t> / no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33800" y="26024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33800" y="3212068"/>
              <a:ext cx="924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 / </a:t>
              </a:r>
              <a:r>
                <a:rPr lang="en-US" strike="sngStrike" dirty="0" smtClean="0"/>
                <a:t>no</a:t>
              </a:r>
              <a:endParaRPr lang="en-US" strike="sngStrike" dirty="0"/>
            </a:p>
          </p:txBody>
        </p:sp>
      </p:grpSp>
    </p:spTree>
    <p:extLst>
      <p:ext uri="{BB962C8B-B14F-4D97-AF65-F5344CB8AC3E}">
        <p14:creationId xmlns:p14="http://schemas.microsoft.com/office/powerpoint/2010/main" val="223436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(solution)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Do all Java Classes have constructor?</a:t>
            </a:r>
          </a:p>
          <a:p>
            <a:endParaRPr lang="en-US" dirty="0"/>
          </a:p>
          <a:p>
            <a:r>
              <a:rPr lang="en-US" dirty="0" smtClean="0"/>
              <a:t>Yes.  If no explicit constructor, an no-</a:t>
            </a:r>
            <a:r>
              <a:rPr lang="en-US" dirty="0" err="1" smtClean="0"/>
              <a:t>arg</a:t>
            </a:r>
            <a:r>
              <a:rPr lang="en-US" dirty="0" smtClean="0"/>
              <a:t> constructor is implicitly defined, therefore, at least one constructor</a:t>
            </a:r>
          </a:p>
          <a:p>
            <a:endParaRPr lang="en-US" dirty="0"/>
          </a:p>
          <a:p>
            <a:r>
              <a:rPr lang="en-US" dirty="0" smtClean="0"/>
              <a:t>This is true also for abstract class</a:t>
            </a:r>
          </a:p>
          <a:p>
            <a:endParaRPr lang="en-US" dirty="0"/>
          </a:p>
          <a:p>
            <a:r>
              <a:rPr lang="en-US" dirty="0" smtClean="0"/>
              <a:t>But not true for interface.   Although it is convenient to think of interface as 100% abstract class, still an interface is not a class (e.g., no root interface, not inherited from </a:t>
            </a:r>
            <a:r>
              <a:rPr lang="en-US" dirty="0" err="1" smtClean="0"/>
              <a:t>java.lang.Object</a:t>
            </a:r>
            <a:r>
              <a:rPr lang="en-US" dirty="0" smtClean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5105400"/>
            <a:ext cx="49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object has both state and behavior</a:t>
            </a:r>
            <a:endParaRPr lang="en-US" sz="2400" dirty="0"/>
          </a:p>
        </p:txBody>
      </p:sp>
      <p:pic>
        <p:nvPicPr>
          <p:cNvPr id="1110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957388"/>
            <a:ext cx="82946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753080" y="2564280"/>
              <a:ext cx="814680" cy="669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8400" y="2559960"/>
                <a:ext cx="824400" cy="67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of the same type are defined by Class</a:t>
            </a:r>
          </a:p>
          <a:p>
            <a:r>
              <a:rPr lang="en-US" dirty="0" smtClean="0"/>
              <a:t>A </a:t>
            </a:r>
            <a:r>
              <a:rPr lang="en-US" dirty="0"/>
              <a:t>class is a template / contract that defines the object’s data fields and methods</a:t>
            </a:r>
          </a:p>
          <a:p>
            <a:r>
              <a:rPr lang="en-US" dirty="0"/>
              <a:t>An object is an instance of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Java variables: data fields</a:t>
            </a:r>
          </a:p>
          <a:p>
            <a:r>
              <a:rPr lang="en-US" dirty="0" smtClean="0"/>
              <a:t>Java methods: behaviors</a:t>
            </a:r>
          </a:p>
          <a:p>
            <a:r>
              <a:rPr lang="en-US" dirty="0" smtClean="0"/>
              <a:t>Constructors: special type of methods, invoked to construct objects from classes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87080" y="3732840"/>
              <a:ext cx="4974840" cy="1126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760" y="3728520"/>
                <a:ext cx="4983480" cy="11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52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4601"/>
              </p:ext>
            </p:extLst>
          </p:nvPr>
        </p:nvGraphicFramePr>
        <p:xfrm>
          <a:off x="228600" y="1219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Picture" r:id="rId3" imgW="3543300" imgH="2286000" progId="Word.Picture.8">
                  <p:embed/>
                </p:oleObj>
              </mc:Choice>
              <mc:Fallback>
                <p:oleObj name="Picture" r:id="rId3" imgW="354330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6816960" y="3725280"/>
              <a:ext cx="1883880" cy="6490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10840" y="3721680"/>
                <a:ext cx="1895760" cy="6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32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kind of methods that are invoked to create a new object (create an instance, or instantiation)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31242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Circle(double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  radius =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method overloading: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same method name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different argument list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constructor: constructor without parameter</a:t>
            </a:r>
          </a:p>
          <a:p>
            <a:r>
              <a:rPr lang="en-US" dirty="0" smtClean="0"/>
              <a:t>Constructor must have the same name as the class itself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 return type, not even void</a:t>
            </a:r>
          </a:p>
          <a:p>
            <a:r>
              <a:rPr lang="en-US" dirty="0" smtClean="0"/>
              <a:t>Invoked with the new operator, play the role of initializing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705120" y="4465440"/>
              <a:ext cx="779400" cy="727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7560" y="4460040"/>
                <a:ext cx="79308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405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objects using constructors /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57400"/>
            <a:ext cx="8077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3000" smtClean="0">
                <a:latin typeface="Courier New" pitchFamily="49" charset="0"/>
              </a:rPr>
              <a:t>new ClassName();</a:t>
            </a:r>
            <a:endParaRPr lang="en-US" sz="2800" smtClean="0">
              <a:latin typeface="Courier New" pitchFamily="49" charset="0"/>
            </a:endParaRP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latin typeface="Courier New" pitchFamily="49" charset="0"/>
              </a:rPr>
              <a:t>new Circle();</a:t>
            </a:r>
          </a:p>
          <a:p>
            <a:pPr>
              <a:buFont typeface="Monotype Sorts" pitchFamily="2" charset="2"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new Circle(5.0);</a:t>
            </a:r>
            <a:r>
              <a:rPr lang="en-US" sz="3600" smtClean="0">
                <a:latin typeface="Book Antiqua" pitchFamily="18" charset="0"/>
              </a:rPr>
              <a:t> 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0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1395</Words>
  <Application>Microsoft Office PowerPoint</Application>
  <PresentationFormat>On-screen Show (4:3)</PresentationFormat>
  <Paragraphs>291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Monotype Sorts</vt:lpstr>
      <vt:lpstr>Arial</vt:lpstr>
      <vt:lpstr>Book Antiqua</vt:lpstr>
      <vt:lpstr>Calibri</vt:lpstr>
      <vt:lpstr>Courier New</vt:lpstr>
      <vt:lpstr>Times New Roman</vt:lpstr>
      <vt:lpstr>Office Theme</vt:lpstr>
      <vt:lpstr>Picture</vt:lpstr>
      <vt:lpstr>Introduction to Information Systems and Programming</vt:lpstr>
      <vt:lpstr>Object-Oriented (OO) Programming</vt:lpstr>
      <vt:lpstr>Object-Oriented (OO) problem solving (abstraction, encapsulation, etc) is fundamental in engineering</vt:lpstr>
      <vt:lpstr>Objects</vt:lpstr>
      <vt:lpstr>Classes</vt:lpstr>
      <vt:lpstr>Classes</vt:lpstr>
      <vt:lpstr>Constructors</vt:lpstr>
      <vt:lpstr>Constructors</vt:lpstr>
      <vt:lpstr>Creating objects using constructors / instantiation</vt:lpstr>
      <vt:lpstr>Default Constructor</vt:lpstr>
      <vt:lpstr>Object Reference Variables</vt:lpstr>
      <vt:lpstr>Object Reference Variables</vt:lpstr>
      <vt:lpstr>Access object</vt:lpstr>
      <vt:lpstr>Example</vt:lpstr>
      <vt:lpstr>Instance Method</vt:lpstr>
      <vt:lpstr>Activity</vt:lpstr>
      <vt:lpstr>Activity</vt:lpstr>
      <vt:lpstr>Differences between variables of primitive data types and object types</vt:lpstr>
      <vt:lpstr>Differences between variables of primitive data types and object types</vt:lpstr>
      <vt:lpstr>Instance variables and methods</vt:lpstr>
      <vt:lpstr>Static variables, methods</vt:lpstr>
      <vt:lpstr>Static variables, methods</vt:lpstr>
      <vt:lpstr>Activity: can an instance method invoke another instance method, access a static data field?  Make educational guess</vt:lpstr>
      <vt:lpstr>Activity</vt:lpstr>
      <vt:lpstr>Visibility modifiers: public, private</vt:lpstr>
      <vt:lpstr>PowerPoint Presentation</vt:lpstr>
      <vt:lpstr>Visibility modifiers: public, private</vt:lpstr>
      <vt:lpstr>Why put data fields private</vt:lpstr>
      <vt:lpstr>Data Field Encapsulation</vt:lpstr>
      <vt:lpstr>Passing objects to methods</vt:lpstr>
      <vt:lpstr>Passing objects to methods</vt:lpstr>
      <vt:lpstr>Activity (Solution)</vt:lpstr>
      <vt:lpstr>Activity: can an instance method invoke another instance method, access a static data field?  Make educational guess (solution)</vt:lpstr>
      <vt:lpstr>Activity (solution)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Zhe Xian Zhang</cp:lastModifiedBy>
  <cp:revision>162</cp:revision>
  <cp:lastPrinted>2013-09-18T02:01:06Z</cp:lastPrinted>
  <dcterms:created xsi:type="dcterms:W3CDTF">2006-08-16T00:00:00Z</dcterms:created>
  <dcterms:modified xsi:type="dcterms:W3CDTF">2015-09-21T02:25:23Z</dcterms:modified>
</cp:coreProperties>
</file>