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9" r:id="rId3"/>
    <p:sldId id="347" r:id="rId4"/>
    <p:sldId id="350" r:id="rId5"/>
    <p:sldId id="355" r:id="rId6"/>
    <p:sldId id="353" r:id="rId7"/>
    <p:sldId id="351" r:id="rId8"/>
    <p:sldId id="348" r:id="rId9"/>
    <p:sldId id="344" r:id="rId10"/>
    <p:sldId id="354" r:id="rId11"/>
    <p:sldId id="345" r:id="rId12"/>
    <p:sldId id="346" r:id="rId13"/>
    <p:sldId id="343" r:id="rId14"/>
    <p:sldId id="321" r:id="rId15"/>
    <p:sldId id="297" r:id="rId16"/>
    <p:sldId id="342" r:id="rId17"/>
    <p:sldId id="352" r:id="rId18"/>
    <p:sldId id="341" r:id="rId19"/>
    <p:sldId id="298" r:id="rId20"/>
    <p:sldId id="335" r:id="rId21"/>
    <p:sldId id="336" r:id="rId22"/>
    <p:sldId id="329" r:id="rId23"/>
    <p:sldId id="292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7" autoAdjust="0"/>
  </p:normalViewPr>
  <p:slideViewPr>
    <p:cSldViewPr>
      <p:cViewPr varScale="1">
        <p:scale>
          <a:sx n="84" d="100"/>
          <a:sy n="84" d="100"/>
        </p:scale>
        <p:origin x="111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FF0B-56B8-4D8B-95EC-89A99978597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7C60-A0D5-4067-A74A-D24C9E55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5T02:19:12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18001 14184 13 0,'-3'8'6'0,"12"21"0"0,-6-18 8 0,-3 7-13 16,0 1 1-16,0 10 0 15,-3 13 0-15,0 3-3 16,0-2 1-16,0 2 1 16,3 0 0-16,0 0-1 15,3-8 1-15,0-6-3 16,0-7 1-16,3-8-4 16,-3-5 1-16,0-9-2 15,3-12 1-15</inkml:trace>
  <inkml:trace contextRef="#ctx0" brushRef="#br0" timeOffset="300.2464">18022 14224 11 0,'6'-3'5'0,"15"1"0"0,-12 2 7 16,2 0-11-16,4 0 0 15,3 2 1-15,3 1 0 16,0 0-3-16,-3 2 1 16,-3 0 2-16,-6 6 0 15,-9 2 0-15,-6-5 0 16,-3 5 0-16,-9 8 0 16,0-2 0-16,0-3 0 15,0-6-1-15,3-2 1 0,-3-2-4 16,4-4 1-16,2-2-4 15,3-5 1-15,3 2-3 16,9-2 0-16</inkml:trace>
  <inkml:trace contextRef="#ctx0" brushRef="#br0" timeOffset="660.9942">18367 14232 16 0,'0'5'8'0,"0"14"-7"16,0-11 13-16,0 2-14 15,0-7 1-15,0 2-1 16,3 6 1-16,0 5-2 16,3-6 1-16,0-2 0 0,3 0 0 15,3-3 0-15,3-7 1 16,0-4-1-16,2 4 1 15,1-3 0-15,-3-3 0 16,-3-3 1-16,-6-5 0 16,-6 3 1-16,-3 0 1 15,-6-1-1-15,-3 4 0 16,-3 2-1-16,-3 5 1 16,4 3-3-16,-1 6 1 15,3-1-3-15,0 3 1 0,3 0-5 16,3 0 1-16,3 0-4 15,6-3 1-15</inkml:trace>
  <inkml:trace contextRef="#ctx0" brushRef="#br0" timeOffset="853.8714">18641 14163 16 0,'0'8'8'0,"6"24"-4"16,-6-22 10-16,3 4-14 16,-3 2 0-16,0 2 0 15,0-7 1-15,0 2-4 16,0 0 1-16,0-5-3 16,0-3 0-16</inkml:trace>
  <inkml:trace contextRef="#ctx0" brushRef="#br0" timeOffset="1005.0428">18659 14063 13 0,'-15'-19'6'0,"6"11"1"0,9 8 8 16,0-2-16-16,0 2 1 16,0 2-1-16,0 3 0 15,3 9-3-15,6-1 0 16</inkml:trace>
  <inkml:trace contextRef="#ctx0" brushRef="#br0" timeOffset="1560.4577">18834 14258 8 0,'-3'24'4'0,"3"5"6"0,0-34 0 16,0 8-10-16,0-1 1 16,0 1 1-16,0-3 1 15,0 0-3-15,3-3 0 16,3 3 2-16,3-5 1 15,0-8-2-15,3 0 1 0,3-3-1 16,0 0 0-16,0 3-1 16,3-1 0-16,-3 6 0 15,-1 3 0-15,1 5 0 16,-3 5 1-16,-3 3-1 16,0 3 1-16,-3 0-1 15,0-1 1-15,0 1-1 16,0-1 0-16,0 1-2 15,3-3 0-15,0-3-3 16,0 3 0-16,3-8-2 16,2 0 1-16</inkml:trace>
  <inkml:trace contextRef="#ctx0" brushRef="#br0" timeOffset="1786.2883">19257 14041 21 0,'3'-13'10'0,"0"16"-9"0,-3-3 20 16,0 3-21-16,0 4 0 16,0 7 1-16,0 2 0 15,-3 7-1-15,0 6 0 16,0 3 0-16,3 0 1 16,0 0-1-16,0-11 1 15,0 3-3-15,3-3 1 16,-3 0-4-16,3-10 0 15,-3 2-2-15,6-3 0 16</inkml:trace>
  <inkml:trace contextRef="#ctx0" brushRef="#br0" timeOffset="1995.8486">19195 14245 15 0,'-12'-10'7'0,"-3"-9"-3"16,12 16 11-16,3 1-14 15,0 2 1-15,0 0 0 16,3 0 1-16,6 2-4 16,3 1 0-16,3 0 2 15,-1-3 1-15,1 2-2 16,-3 1 0-16,3 0-4 16,0-3 1-16,0 2-3 15,-3-2 0-15</inkml:trace>
  <inkml:trace contextRef="#ctx0" brushRef="#br0" timeOffset="5899.5461">19454 14293 8 0,'11'5'4'0,"4"-8"0"0,-9 3 2 16,3-2-6-16,0-1 1 15,0-2 0-15,0-3 0 0,6-3-2 16,-3 1 1-16,0-1 0 15,-3-2 1-15,0 0-1 16,0-1 0-16,-1 1 0 16,-5 0 1-16,-3 0 0 15,0 5 0-15,-6 0 0 16,1 0 0-16,-4 5 1 16,0 1 0-16,0-4-1 15,-3 6 1-15,0 6-2 16,0 2 1-16,0 5-1 15,3 5 1-15,3 1-1 16,3 2 0-16,0 0 0 16,6-5 0-16,3-5 0 15,3-1 0-15,0-7 0 16,6 0 1-16,3 2-1 16,0 0 0-16,2 3-2 0,1-3 0 15,0-5-3-15,0-5 1 16,0 0-1-16,-6-6 1 15</inkml:trace>
  <inkml:trace contextRef="#ctx0" brushRef="#br0" timeOffset="6172.1582">19766 14237 5 0,'0'29'2'0,"3"8"1"0,-3-29 2 0,0-8-5 15,3 3 0-15,0 5 0 16,-3-8 0-16,3 5 0 16,0-2 0-16,-3-3 1 15,3-8 1-15,0 11 0 16,-3-3 0-16,6-6 0 16,0-4 0-16,0-4 0 15,0 1 1-15,3 0-3 16,0 2 1-16,0 3-2 15,-1 3 1-15,1 3-4 16,3-1 0-16</inkml:trace>
  <inkml:trace contextRef="#ctx0" brushRef="#br0" timeOffset="6560.2942">20439 14028 11 0,'0'-5'5'0,"-3"2"0"16,3 9 8-16,-6 4-12 16,-3 11 0-16,-3-2 1 15,-6 10 1-15,-6 8-4 16,1 3 1-16,-1-11 1 15,0 8 0-15,0 3-3 16,3 2 1-16,0 0-5 16,4-7 1-16</inkml:trace>
  <inkml:trace contextRef="#ctx0" brushRef="#br0" timeOffset="7490.9334">20698 14211 10 0,'3'21'5'0,"0"13"-2"16,0-26 5-16,-3-5-8 15,3 2 1-15,-3 8 0 16,3 3 0-16,0-2-1 0,0-4 0 15,-3 1 0-15,0-6 1 16,3 0-2-16,-3-5 1 16,0-10-1-16,0 2 0 15,0 2-1-15,0-4 1 16,3-3-1-16,0-6 1 16,0 3 0-16,2 3 1 15,-2 0 0-15,0 2 1 16,3 3-1-16,0 3 0 15,3 0 1-15,0-1 0 0,3 4 0 16,3-1 0-16,3 0-1 16,3 1 0-16,0-1 0 15,-1 1 1-15,4 2-1 16,0 0 0-16,0 0 0 16,-3 0 1-16,-4 0-1 15,-2 0 0-15,0 0 0 16,-3-3 1-16,0 0-1 15,-3-2 0-15,-3 0 0 16,-3-3 0-16,-3 0 1 16,-3 0 0-16,0 0 0 15,-3 0 0-15,0 0 1 16,-3 8 0-16,-3-5-1 16,3 5 1-16,0 0-1 15,0 0 0-15,0 2-1 16,1 6 0-16,2 3 0 0,0 2 0 15,0 6-1-15,0-1 0 16,3 1 0-16,3-1 1 16,3 1-1-16,3-3 0 15,3-11-1-15,6 3 0 16,2 2-2-16,4-2 1 16,3 3-1-16,0-3 0 15</inkml:trace>
  <inkml:trace contextRef="#ctx0" brushRef="#br0" timeOffset="7911.649">21403 14131 12 0,'-3'-2'6'0,"-6"-17"-3"16,9 11 11-16,-3-2-12 15,0-1 1-15,-3 1 1 16,0-1 1-16,1-2-6 16,-1 2 0-16,0 1 4 15,0 4 1-15,0 4-3 16,0-1 1-16,0 6-1 16,-3 2 0-16,0 6-1 15,0 2 0-15,0 5 0 16,3-2 0-16,0 5-1 0,3 6 1 15,0 2 0-15,0 5 0 16,3-13-1-16,0 14 1 16,0 5 0-16,0 2 0 15,0-5-1-15,0 0 1 16,0-3-1-16,0-2 1 16,0-5-2-16,0-9 0 15,0-2-2-15,0-3 0 16,0 0-3-16,-3-5 1 15,0-2-1-15,0-4 1 16</inkml:trace>
  <inkml:trace contextRef="#ctx0" brushRef="#br0" timeOffset="8421.9692">21162 14266 9 0,'0'-8'4'0,"0"3"0"15,0 5 8-15,0 0-11 16,6-3 0-16,0 3 1 16,3 0 0-16,3 0-3 15,3 3 1-15,3 0 1 16,-1-1 0-16,4 1-1 16,0 0 1-16,0-1-1 15,0 1 0-15,-3 0 0 16,0-3 0-16,-1 0 0 15,1-3 0-15,0-2 0 0,0-1 1 16,-3 1-1 0,-3-3 1-16,0 3 0 0,-3-3 1 15,-3 0 0-15,-6 0 0 32,-6-5 0-32,-6 2 0 15,3 1 0-15,0 2 0 16,0 0-1-16,3 2 0 15,0 6-1-15,0 3 1 16,-3 5-2-16,3 5 1 16,3 6-1-16,0-1 1 0,3 1-1 15,0-1 0-15,3-2 0 16,3-10 1-16,0 2-1 16,6-1 1-16,0 7-1 15,3-9 1-15,0 0-3 16,0 1 1-16,-1-4-3 15,4-2 0-15,0-2-1 16,0-4 0-16</inkml:trace>
  <inkml:trace contextRef="#ctx0" brushRef="#br0" timeOffset="9652.7675">21638 14200 9 0,'0'11'4'0,"3"21"-1"0,-3-25 5 0,3 4-6 16,-3 2 0-16,0-5 0 15,0-2 1-15,0 1-4 16,0 1 0-16,0 0 2 15,0-5 0-15,0 2-1 16,0-2 1-16,0 0-1 16,0-3 0-16,0 0 0 15,3-3 1-15,3-2-1 16,0-3 1-16,0-3 0 16,0 1 0-16,0 2-1 15,3 0 1-15,0 0-1 16,3 2 1-16,3 4-1 15,0 2 0-15,2 0 0 16,-2 0 0-16,0-3 0 0,0 3 0 16,0-3 0-16,0 1 1 15,0-1-1-15,0-2 0 16,2 2 0-16,-2-2 1 16,3 0-2-16,0-3 1 15,-3 0 0-15,-3 0 1 16,0 0 0-16,-6 0 0 15,-3 0 0-15,-3 0 0 16,-3 0 0-16,-6 0 0 16,0 3 0-16,-3 2 1 15,0 1-1-15,0 2 0 0,0 0 0 16,0 2 0-16,3 4-1 16,0 1 1-16,1 1-1 15,2 3 0-15,0 2-1 16,3 0 1-16,3 3-1 15,3 3 1-15,0-3-1 16,6-6 1-16,2-4-1 16,4 2 1-16,0-3-2 15,3 3 1-15,3 2-1 16,-3-7 0-16,-3-3-2 16,3 0 1-16,-1 0-1 15,-2 3 0-15,-3-3 0 16,0-3 1-16,0-5 0 15,-3-2 1-15,6-1 0 16,-6 3 1-16,-3-3 0 0,0 3 1 16,0 1 0-16,-3-1 1 15,0 2 0-15,-3 1 0 16,0 5 0-16,0 0 0 16,0 0 0-16,0 3 1 15,0 5-1-15,0 2 1 16,-3 3 0-16,0 1 0 15,0-1-1-15,0-8 1 16,0 8-1-16,0-13 0 16,3 0 0-16,0 0 0 15,0 0-1-15,3 3 0 0,3-3 0 16,0 3 1-16,0-3 0 16,2-6 1-16,1-4-1 15,0 2 0-15,0-3 0 16,-3 1 1-16,6-1-1 15,-3 3 1-15,0 3-1 16,0 0 1-16,0 2-1 16,0 3 1-16,-3 0-2 15,0 5 1-15,0 3-1 16,0 0 0-16,-3 3-1 16,-3-1 0-16,0-4-1 15,0-4 0-15,0 6-4 16,3 0 1-16,-3 8-2 15,2-3 1-15</inkml:trace>
  <inkml:trace contextRef="#ctx0" brushRef="#br0" timeOffset="10342.8142">22505 14198 9 0,'-12'5'4'0,"0"3"0"0,9-6 4 0,-3 4-8 15,0 2 1-15,3 2 1 16,0 3 0-16,-3 1-2 16,6-1 0-16,6-8 1 15,0 3 0-15,3 5 0 16,0-2 1-16,3-3-1 16,-3-3 0-16,5 0 0 15,1-5 0-15,3-5 0 16,0 3 0-16,-3 2-1 15,3 0 1-15,0-6 0 16,-3 4 0-16,-4-6-1 16,7-6 1-16,-6 4 0 0,0-1 0 15,-3 1 0-15,-3-1 1 16,0 1-1-16,-3-1 1 16,-3 0-1-16,-3 1 1 15,0-1-1-15,0 1 1 16,-3 2-2-16,-3 2 1 15,6 1-1-15,-3 2 1 16,0 3-2-16,0 0 1 16,-3 3-1-16,-3 5 1 15,3 3-1-15,4-1 1 16,-4 3-1-16,0 1 1 16,0-1 0-16,0 0 0 0,6 0 0 15,3-2 0-15,3 0 0 16,6-6 0-16,6 0 0 15,2 8 1-15,10-5-1 16,-3 3 1-16,0-1-2 16,0-2 1-16,3 0-3 15,-4-2 0-15,4-6-5 16,0-3 1-16</inkml:trace>
  <inkml:trace contextRef="#ctx0" brushRef="#br0" timeOffset="10734.5988">23433 14213 20 0,'-3'3'10'0,"6"-6"-10"16,0 3 15-16,3 0-16 16,-3 3 1-16,-3 0-1 15,6-1 1-15,-3 1-3 16,-3 2 1-16,9-2-3 16,-6 2 0-16</inkml:trace>
  <inkml:trace contextRef="#ctx0" brushRef="#br0" timeOffset="10883.2527">23445 14303 14 0,'6'6'7'0,"-3"7"-2"0,-3-8 9 16,6 0-14-16,-3 1 0 16,-3 2-5-16,3-3 1 15,0 0 1-15,3 3 1 16</inkml:trace>
  <inkml:trace contextRef="#ctx0" brushRef="#br0" timeOffset="11994.8057">18177 15198 9 0,'0'0'4'0,"0"2"-1"0,0 1 4 16,0 2-7-16,6 6 1 16,3-3 0-16,2 16 0 15,1 5-2-15,-3 5 1 16,3 0 1-16,-3-4 1 16,0-7-2-16,3 1 0 15,-3-5 1-15,0-11 0 0,3-6 0 16,0-7 0-16,0-11-1 15,-1 6 0-15,1-12 1 16,-3 1 1-16,0 0-2 16,-3 3 0-16,0 4-1 15,0 4 0-15,3 4 0 16,0 6 0-16,0 6-1 16,0-1 1-16,0 6 0 15,3-3 0-15,-3-1 1 16,-1 1 1-16,1-5 0 15,0 2 0-15,0-5 0 16,0-5 1-16,0-3-1 16,0-8 1-16,0 3 0 15,0 2 0-15,0-4-3 16,0 1 0-16,0-4-2 16,0-1 0-16,-3 1-2 0,0-1 1 15</inkml:trace>
  <inkml:trace contextRef="#ctx0" brushRef="#br0" timeOffset="12745.7997">18602 15068 10 0,'0'0'5'0,"0"5"0"0,0-5 8 15,3 6-12-15,-3 4 0 0,0 9 1 16,3 7 1-16,-3 1-4 15,0-6 2 1,0 16 1-16,0 3-1 16,0-9 0-16,3 1-1 15,-3-8 1-15,3-6-1 16,3-4 0-16,-3-6 0 16,0-6 0-16,6-4 0 15,0-6 1-15,0-8-1 16,3-11 1-16,0 17-1 15,0-1 0-15,-1-5 0 16,1 3 0-16,0 2-1 16,0 3 1-16,-3 3-1 15,0 5 0-15,0 0 1 16,0-5 0-16,0 8 0 16,0 4 1-16,0 9 0 15,0-2 0-15,0 4-1 16,0 1 1-16,-1-4-1 0,1-1 0 15,0-1 0-15,0-5 0 16,3-3-1-16,0-5 1 16,3-2 0-16,0-12 0 15,0 1 0-15,3-11 1 16,-4 6-1-16,1 10 1 16,-3-5 0-16,-3-1 1 15,-3 1-1-15,-3 0 0 16,-3 0 0-16,-3 2 1 15,-3 0-1-15,0 6 0 16,-3 3-1-16,-3 4 0 0,0 6 0 16,1 0 0-16,-1-8-1 15,3 5 1-15,0 6-1 16,3 2 1-16,3 3-1 16,0 3 1-16,3 4-1 15,3-7 0-15,3 3 0 16,3-3 1-16,3 0-1 15,3-3 1-15,-1-5-1 16,1-3 1-16,0-2-1 16,0-3 0-16,3-6-2 15,6 4 0-15,-3-9-2 16,-1 3 1-16,1 0-2 16,-3-5 1-16,-3-3 0 15,0 0 1-15</inkml:trace>
  <inkml:trace contextRef="#ctx0" brushRef="#br0" timeOffset="13091.1346">19195 15280 10 0,'3'2'5'0,"0"-7"-1"0,-3 0 9 16,0-3-12-16,3 3 1 15,-3 10 0-15,0 5 0 16,0 6-3-16,3 5 1 15,-3 1 1-15,0-1 0 0,0-3-1 16,0 6 1-16,0-8-1 16,0-3 1-16,0-5-1 15,0-3 0-15,0 3 0 16,0-8 0-16,2-8 0 16,4-2 0-16,-3-6 1 15,3-8 0-15,0 6-1 16,3-1 1-16,-3-2 0 15,0 13 0-15,0 0-1 16,0-2 1-16,0 4-2 16,0-4 0-16,-6 10-4 15,6-8 0-15,0 2-1 16,0 4 1-16</inkml:trace>
  <inkml:trace contextRef="#ctx0" brushRef="#br0" timeOffset="13541.4325">19465 15359 18 0,'6'-5'9'0,"9"-24"-9"0,-12 15 16 15,3 1-16-15,0 0 1 0,0 2 1 16,3 11 0-16,-3-2-3 16,0-4 1-16,0-1 1 15,0 1 1-15,-3-2 1 16,0 0 0-16,-3 0-1 16,-3 3 1-16,0 2 0 15,-3 1 0-15,-3 2-2 16,-3 5 1-16,0 0-2 15,0 6 1-15,0-11-2 16,3 8 1-16,-2 5-1 16,5 6 1-16,3-3-1 15,3 7 1-15,3-1 0 16,3-1 0-16,2 0 0 16,1 3 0-16,3-6 0 15,0-5 0-15,3 1-2 16,3-4 0-16,3-4-3 0,0-1 0 15,5-3-3 1,4-2 0-16</inkml:trace>
  <inkml:trace contextRef="#ctx0" brushRef="#br0" timeOffset="13992.8528">20257 15166 11 0,'-3'-3'5'0,"9"1"2"16,-6 2 4-16,0 2-10 15,0 4 0-15,3 4 1 16,-3 6 0-16,3 3-3 16,-3 2 1-16,0 5 1 0,0 1 0 15,0 2-2-15,0 0 1 16,0-3-4-16,0 1 0 16,3-3-2-16,0-3 1 15</inkml:trace>
  <inkml:trace contextRef="#ctx0" brushRef="#br0" timeOffset="14486.4958">20147 15288 14 0,'-3'0'7'0,"9"-14"-5"15,-6 9 12-15,6 2-15 16,0-2 1-16,6 0-1 15,0 5 1-15,3 0 0 16,3 0 1-16,-1 0-1 16,4 5 0-16,0-2 0 15,0-1 0-15,3 1 0 16,-6-3 1-16,-4 0-1 16,-2 0 0-16,0-5 0 15,-3 7 0-15,0-7 0 16,-3 3 0-16,0 4 0 15,0 9 0-15,0 2-1 16,0 3 1-16,0 0 0 0,0-3 0 16,3-2 0-16,0-4 0 31,9-9 1-31,-1-9 0 16,-2 6 0-16,0-8 0 15,-3 0 1-15,-3-1 0 16,-3 12 2-16,-6-6 0 15,-6-3-1-15,-3 1 1 16,-3-1-1-16,0 6 1 16,-3-1-3-16,-2 6 1 0,-1 6-5 15,3-1 1-15,3 0-5 16,3-5 0-16,3 6-2 16,3 7 1-16</inkml:trace>
  <inkml:trace contextRef="#ctx0" brushRef="#br0" timeOffset="14909.0121">21037 15129 12 0,'0'3'6'0,"-3"7"0"0,3-5 7 15,0 6-12-15,0 7 1 0,3 1 0 16,-3-6 0-16,0 8-3 16,0 6 0-16,0 2 2 15,0 3 0-15,0-6-4 16,0 3 0-16,3-8-3 15,3-2 1-15</inkml:trace>
  <inkml:trace contextRef="#ctx0" brushRef="#br0" timeOffset="15238.6127">21189 15386 10 0,'6'15'5'0,"12"-1"-2"0,-12-14 5 16,3 0-7-16,3-6 1 15,2-2 0-15,1-5 1 16,0 0-4-16,0-6 1 16,-3-2 2-16,-3 3 1 15,-3 10 0-15,-3-5 0 16,-3 2 0-16,-6 3 0 15,-6 0-1-15,-3 3 1 16,-6 5-1-16,0 0 0 16,1-3-2-16,2-2 0 0,0 13-2 15,3 0 1 1,0 2-4-16,6-2 1 0,0 6-3 16,6-4 0-16</inkml:trace>
  <inkml:trace contextRef="#ctx0" brushRef="#br0" timeOffset="15582.1777">21385 15348 9 0,'3'38'4'0,"3"-15"1"16,-3-20 1-16,3 0-3 15,0-1 0-15,3-4 0 16,3-1 1-16,3-2-5 16,0-3 0-16,0-5 3 0,0-3 1 15,-1-6-1-15,-5 1 0 16,0 11 0-16,-6-6 1 16,0 3 0-16,-6-1 1 15,-6 4-1-15,-3 2 1 16,-5 3-2-16,-4 5 1 15,0 2-3-15,0 4 0 16,0-9-3-16,6 8 0 16,3 3-3-16,6 3 0 15,4-1-3-15,4-4 1 16</inkml:trace>
  <inkml:trace contextRef="#ctx0" brushRef="#br0" timeOffset="15944.2732">21746 15063 11 0,'0'-11'5'0,"2"24"3"0,-2-10 4 16,0 8-11-16,0 4 0 15,-2 9 1-15,-1 5 0 16,0-10-3-16,0 7 0 15,0 6 2-15,-3 3 0 16,0-4-4-16,3 9 1 16,0-8-4-16,0-6 1 15</inkml:trace>
  <inkml:trace contextRef="#ctx0" brushRef="#br0" timeOffset="16259.3055">21915 15214 18 0,'-3'-6'9'0,"-12"6"-9"15,15 0 16-15,-3 0-16 16,0 0 1-16,-3 3 0 16,-5 2 0-16,-4 0-2 15,3 1 1-15,-9 2 0 16,3 0 0-16,3-6 0 15,3 6 1-15,0-10-1 16,3-1 0-16,3 0 0 16,3 3 1-16,6 8 0 15,6-2 0-15,3 1-1 16,0-1 1-16,3 2-2 0,0 0 1 16,3-6-3-16,3 6 0 15,-1-2-3-15,1-6 0 16</inkml:trace>
  <inkml:trace contextRef="#ctx0" brushRef="#br0" timeOffset="16844.1791">22627 15182 14 0,'-12'-21'7'0,"-9"-8"-2"0,15 21 10 16,0 0-14-16,-3 0 1 15,3 0 0-15,0 2 1 16,0 1-4-16,-3 3 1 15,9 2 1-15,-3 2 1 16,-3 6-2-16,0 3 1 16,0 5-1-16,0 2 1 15,3 3-1-15,0 0 0 16,3-10 0-16,3 10 0 16,3 8 0-16,-3 6 0 15,0 7 0-15,0 0 1 0,0 3-1 16,0 0 0-16,0 0 0 15,-3-5 0-15,0 2 0 16,0-10 0-16,0-8-3 16,0-3 1-16,0-5-4 15,0-3 1-15,0-5-2 16,0-5 1-16</inkml:trace>
  <inkml:trace contextRef="#ctx0" brushRef="#br0" timeOffset="17369.6101">22353 15259 8 0,'-3'0'4'0,"6"21"-1"0,-3-21 5 15,6 0-8-15,6 0 1 16,2 0-1-16,4 0 1 15,12-3-1-15,-9 3 0 16,6 0 0-16,-3 0 1 16,5 0-1-16,-5 0 0 15,0 0 1-15,-3 0 0 16,-3 3 0-16,-3-9 0 16,-4-2 0-16,-2 6 1 15,-3 7-1-15,0 6 1 16,-3-1-2-16,3 9 1 0,0-6-1 15,0 0 1-15,0-2-1 16,3-1 1-16,0-7-1 16,0-3 1-16,0-5-1 15,6-8 1-15,-3-3 0 16,-4 5 0-16,4-2 0 16,-3 2 0-16,-6-2 1 15,6-3 0-15,-9 0 0 16,-3 3 1-16,-6 2-1 15,-3 4 0-15,-2 7-1 16,-1 2 0-16,-3 6-3 16,3 0 1-16,0-3-3 15,3-5 1-15,3 6-4 16,3-1 1-16,0-2-1 16,3-3 0-16</inkml:trace>
  <inkml:trace contextRef="#ctx0" brushRef="#br0" timeOffset="17654.1167">22862 15396 12 0,'0'29'6'0,"-3"-8"-3"0,3-18 10 16,0 2-12-16,0 1 0 0,0-6 2 15,0 0 0-15,3-8-4 16,3-11 1-16,0 1 2 16,0-1 1-16,-3-7-1 15,6 2 0-15,-1 11-1 16,1-1 1-16,0 4-1 16,-3-1 0-16,3 3-1 15,3 6 0-15,-3-1-3 16,0-5 0-16,0 8-4 15,0-11 0-15</inkml:trace>
  <inkml:trace contextRef="#ctx0" brushRef="#br0" timeOffset="19967.6813">18543 15997 13 0,'0'-6'6'0,"0"-4"-1"0,0 10 6 16,0-5-10-16,-3 5 1 16,-3-3 0-16,-3 6 0 15,-3 2-3-15,0-5 0 16,0 2 1-16,0 9 1 16,0 0-1-16,0 2 0 15,4-3-1-15,2 6 0 16,3-2 0-16,3 1 0 15,3 1 0-15,5-2 0 16,4-4 0-16,3-5 0 16,3 3 0-16,0 6 1 15,0-4 0-15,0-2 0 0,-3 0 0 16,-3-3 0-16,-1 3 1 16,-2-8 0-16,-3 0 1 15,-3 0 0-15,-3 6 0 16,-3-1 0-16,-3 0 0 15,-3 0 0-15,0-5-2 16,-2 0 1-16,-1 3-3 16,0-6 1-16,3-2-3 15,0 5 0-15,0-3-2 16,3 1 0-16</inkml:trace>
  <inkml:trace contextRef="#ctx0" brushRef="#br0" timeOffset="20357.5376">18674 16134 10 0,'6'11'5'0,"6"10"-4"0,-9-16 6 16,0 1-7-16,2-4 0 15,1 6 0-15,0-8 0 16,0 5 0-16,3 1 0 16,3-4 0-16,-3-4 1 15,3-4-1-15,0-1 1 0,0-7 0 16,-3 4 1-16,0-3-1 16,-3-1 1-16,0 4 0 15,0-1 0-15,-3 3-1 16,-1 3 0-16,4 5-1 15,0 3 1-15,0 2-1 16,0 3 0-16,0 0-1 16,0 0 1-16,0 0-1 15,0 0 1-15,-3-3-3 16,3 0 1-16,0-2-3 16,0-3 1-16</inkml:trace>
  <inkml:trace contextRef="#ctx0" brushRef="#br0" timeOffset="20807.9131">19001 15915 8 0,'-3'8'4'0,"3"26"0"0,0-29 5 15,0 9-9-15,0 1 1 16,-3 7 1-16,0 1 0 15,0 1-2-15,0 3 0 16,0-6 1-16,0-3 1 16,3 1-2-16,0-6 1 15,0-2-1-15,0-3 1 0,0-6-1 16,0 4 0-16,0-6 0 16,6-6 0-16,0-2 0 15,0 3 1-15,3-6-2 16,0 4 1-16,3-1-1 15,3 2 0-15,-3 4-1 16,0 4 1-16,0-2 0 16,-1 8 0-16,-2-2 1 15,0 1 0-15,-3 1 2 16,0-5 0-16,-6 2 1 16,-6 3 0-16,0 8 0 15,-6-5 1-15,0-1-1 16,-2-2 0-16,-1 0-3 15,-3-8 0-15,6-2-4 16,3-6 1-16,3 2-4 16,9 1 1-16</inkml:trace>
  <inkml:trace contextRef="#ctx0" brushRef="#br0" timeOffset="21334.9702">19332 16036 17 0,'-3'-8'8'0,"-3"1"-5"15,3 1 13-15,0 4-15 16,-3 2 0-16,0 0-1 16,0 0 0-16,-3 5-1 15,0 3 0-15,0 0 0 16,3 2 1-16,0 4-2 15,3 1 0-15,6-1 0 16,3 2 1-16,0-3 0 16,0-3 0-16,0 4 0 0,3-4 1 15,0 1 0 1,-3-1 1-16,0-2-1 0,0-8 1 16,-3 0 0-16,-3 0 0 15,-3 13 1-15,0-5 0 16,-3 0 0-16,0 0 0 15,0-8-2-15,0 0 0 16,-3 0-2-16,3-5 0 16,3 0-4-16,0-1 0 15,3 6 0-15,3-2 1 16</inkml:trace>
  <inkml:trace contextRef="#ctx0" brushRef="#br0" timeOffset="21678.7995">19445 16142 11 0,'15'-2'5'0,"5"-6"0"16,-14 2 10-16,0-2-14 15,0 0 0-15,3-2 1 16,-3-3 0-16,0-1-2 16,0-4 0-16,-3 5 2 15,-3 5 1-15,0-5-1 16,-3 7 1-16,-3 4-1 15,0-4 0-15,-3 4 0 16,-3-1 1-16,-3 0-2 16,3 6 1-16,-2 5-2 15,2 3 0-15,0 4-1 16,3 7 1-16,3 1-2 16,3-1 1-16,3-1-1 0,0-11 0 15,6 6 1-15,3-5 1 16,0-3-2-16,3 0 1 15,3-6-3-15,2 4 1 16,1-4-4-16,3-2 1 16</inkml:trace>
  <inkml:trace contextRef="#ctx0" brushRef="#br0" timeOffset="22324.6819">19802 16071 10 0,'-6'-11'5'0,"6"1"2"16,0 4 3-16,0-2-8 15,-3 6 0-15,0-6 1 16,0 0 0-16,-3 3-4 16,0-1 1-16,0 4 2 15,0 2 0-15,-3 5-1 16,0 3 0-16,-3 2-2 0,3 6 1 16,3 6-2-16,1-7 1 15,-1 1 0-15,3-3 0 16,3 1 0-16,0-4 0 15,6-2 0-15,0-2 0 16,2-4 0-16,1-4 1 16,0-4-1-16,0-2 1 15,0-2-1-15,0-1 1 16,0 1 0-16,0 2 1 16,-3 2-1-16,0-2 1 15,-3 8 0-15,-3 0 1 0,0 0-1 16,0 0 1-16,0 11-1 15,-3 5 1-15,0 2-1 16,0 1 0-16,0 7-1 16,0 17 1-16,-3 4-1 15,0-12 1-15,3-1-1 16,-3-5 1-16,3 0-1 16,0 0 1-16,0-2-2 15,0-6 1-15,3-5-1 16,0 0 1-16,0-6-1 15,0-7 0-15,0-3-1 16,9-5 0-16,0-9-3 16,6 9 1-16,0-16-2 15,3-3 0-15</inkml:trace>
  <inkml:trace contextRef="#ctx0" brushRef="#br0" timeOffset="22729.9551">19966 16028 12 0,'-3'0'6'0,"3"0"-6"0,0 6 10 16,0 2-9-16,-3 5 0 15,3 5 0-15,-3 9 0 16,0-11-2-16,0 0 1 16,3-3 1-16,0 0 0 15,0 0-1-15,0-5 0 16,3 3 0-16,0-9 0 0,3-4 0 15,0 2 1-15,2-3-1 16,4-5 0-16,0-2 0 16,0-6 1-16,3-3 0 15,0 1 0-15,-3 2 0 16,0-3 1-16,0 9 0 16,-3-3 0-16,-3 5 0 15,-1 5 1-15,1 3-1 16,-6 3 0-16,3 5-1 15,0 5 1-15,0-3-1 16,0 9 0-16,-3-3-1 16,3-6 1-16,0 4-4 15,-3-4 0-15,6-5-4 16,-3 1 0-16,6-4 0 16,3-2 0-16</inkml:trace>
  <inkml:trace contextRef="#ctx0" brushRef="#br0" timeOffset="23750.9866">20281 16132 9 0,'6'8'4'0,"9"0"-2"16,-9-8 7-16,6-3-7 15,0-2 0-15,0-3 1 0,2 0 1 16,1-3-5-16,0 1 0 15,0-1 3-15,-3-2 1 16,0 0-2-16,-3-6 1 16,0 8-1-16,-3 1 1 15,-3-3 0-15,-3 2 0 16,-3-2-1-16,-3 5 1 16,0 0 0-16,-3 3 0 15,-3 2-2-15,-3 8 1 16,0-2-1-16,3 0 0 0,0 10-1 15,3 0 0-15,1 6-1 16,2 2 1-16,3 3 0 16,3-3 1-16,3 0-1 15,3-3 1-15,2 1-1 16,4-11 1-16,3 5 0 16,0-2 0-16,3-9-1 15,0 4 0-15,3-12-2 16,0-2 1-16,2 0-2 15,1-7 0-15,0-7-2 16,-3 6 1-16,-3-2 1 16,-3-1 0-16,-4 4 2 15,-2 4 0-15,-3 0 3 16,0 3 0 0,-6 8 3-1,0 8 0-15,0 3-1 0,-3 2 1 16,0 0-1-16,0 6 0 15,0-6-1-15,3-2 0 16,0-3-2-16,3 0 0 16,0-6 0-16,3 4 1 15,3-12-1-15,0 4 1 16,-3-6-1-16,3-3 1 16,0 1 0-16,0 2 0 15,0 0 0-15,-3 2 0 16,0 4 0-16,0 4 0 15,0 4 0-15,0 4 0 0,0 1 0 16,-3-1 0-16,2 4-1 16,-2-4 0-16,0 1-1 15,0-3 0-15,0-3-3 16,0 0 1-16,0-5-3 16,3-5 1-16,0-6-1 15,3-4 1-15</inkml:trace>
  <inkml:trace contextRef="#ctx0" brushRef="#br0" timeOffset="23975.6011">20909 15899 11 0,'3'-21'5'0,"-3"7"1"15,0 14 10-15,0 0-14 16,0 3 1-16,0-3 0 16,0 3 1-16,0 5-5 15,0 5 0-15,3 5 3 0,-3-4 0 16,0 9-1-16,0 1 1 15,0 0-2-15,0 3 1 16,0-1-2-16,0 0 0 16,0-2-2-16,0-5 0 15,0-3-3-15,0-6 0 16,0-4-1-16,3 1 1 16</inkml:trace>
  <inkml:trace contextRef="#ctx0" brushRef="#br0" timeOffset="24186.201">20841 16089 17 0,'-12'-16'8'0,"9"3"-7"16,3 13 16-16,0 0-16 16,3-5 0-16,0 2 0 15,3 1 1-15,3-1-3 16,0 3 1-16,2 0 1 15,4 0 0-15,-3 0-4 16,0 0 0-16,0 0-3 16,3 0 1-16</inkml:trace>
  <inkml:trace contextRef="#ctx0" brushRef="#br0" timeOffset="24906.805">21576 16187 11 0,'21'0'5'0,"-6"-8"-3"0,-9 8 5 15,-1-8-5-15,4 3 0 16,0-3 0-16,0-2 0 16,0-4-3-16,0-2 1 15,-3 3 2-15,0-3 0 16,-3 0 0-16,-3-2 0 16,-3 5 0-16,-3-1 1 15,-3 12-1-15,0-9 1 16,0 6-2-16,-3 2 1 15,-2 6-2-15,2 5 0 16,0 2-1-16,3 9 1 0,3 5-1 16,0 0 0-16,6-3 0 15,6-5 0 1,0-8 0-16,3 5 0 0,0 3 0 16,3-6 1-16,2 3-1 15,1-7 0-15,6-1-2 16,0-5 0-16,3-3-2 15,0 3 0-15</inkml:trace>
  <inkml:trace contextRef="#ctx0" brushRef="#br0" timeOffset="25447.6848">21939 15801 10 0,'0'3'5'0,"-6"-3"1"16,6 5 6-16,0 3-11 0,0 5 0 16,0 8 0-16,-6 6 1 15,3 4-3-15,-3 4 1 16,3-3 1-16,3 7 1 16,0-7-2-16,3 2 1 15,3-7-1-15,0-9 0 16,3-10 0-16,0 11 0 15,3-9 0-15,0-4 0 16,6-4 0-16,2-4 0 16,-2-6 0-16,0-5 0 15,0-3 0-15,0-6 1 0,0 1-1 16,0 0 1-16,-4 3 0 16,-2 2 0-16,-3-3 0 15,-3 3 1-15,-3-2 1 16,-3 5 1-16,-3 2-1 15,0 3 0-15,-3 3-1 16,-3 7 1-16,0 1-2 16,-2 5 0-16,2 3-2 15,0 2 1-15,0 0-1 16,0 3 0-16,0 2-1 16,9 1 1-16,-3 0-1 15,3-4 1-15,0 4 0 16,0-3 1-16,3-6-1 15,6 6 0-15,3-5-2 16,0-3 1-16,3-3-3 16,2-5 0-16,7-3-2 0,0-2 1 15</inkml:trace>
  <inkml:trace contextRef="#ctx0" brushRef="#br0" timeOffset="26798.2414">22377 15976 7 0,'3'0'3'0,"-9"15"3"0,6-9 1 15,3-1-7-15,-3 8 1 0,-3 0 1 16,0 9 1-16,3 1-3 16,-3-1 0-16,-3-4 2 15,6-5 0-15,0 3 0 16,0-3 0-16,0-5-1 15,0-2 0-15,0-4 0 16,6 4 1-16,-6-6-1 16,0 0 0-16,12-14 0 15,-1-1 0-15,1-1-1 16,3 0 1-16,0 3 0 16,-3-1 0-16,-3 6-1 15,0 0 1-15,0 8-1 16,-3 0 0-16,3 8 0 15,-3 0 0-15,-3 3 0 16,6-1 0-16,-4-2 0 16,-2 0 0-16,0 0-1 0,0-2 1 15,3-4 0-15,0-2 0 16,3-2 0-16,-3-12 1 16,9 6-1-16,0-7 1 15,3-1 0-15,0 0 0 16,-3 0 0-16,-4 5 0 15,4 1-1-15,-3 4 1 16,0 4 0-16,-3 4 0 16,0 6-1-16,0 6 0 15,-3 4 0-15,0-5 1 16,0 9-1-16,0-7 0 0,-3 1-2 16,3-2 1-16,-3-4-2 15,6 1 1-15,-3-3-1 16,-3-6 0-16,3 4 0 15,-1-4 0-15,1-2 1 16,0-2 1-16,3-6 0 16,6 0 1-16,0-3 0 15,-3 1 0-15,12-4 1 16,-6-2 1-16,2 6-1 16,1-3 1-16,-3-1 0 15,0 1 1-15,-3-3-1 16,6 6 1-1,-3-11 0 1,-6 7 1-16,2 1-1 16,-8-5 1-16,-3 7-2 15,-3 3 1-15,-3 0-1 0,-3 0 1 16,0-2-2-16,-2 10 0 16,-1 0-2-16,-3 5 1 15,-3 0 0-15,0 8 0 16,0-2-1-16,3 0 1 15,3 7-1-15,0 1 1 16,3-4-1-16,3 7 0 16,6-1 0-16,0-5 1 15,3 0-1-15,3-6 0 16,3 1 0-16,0-3 0 0,-3-6-2 16,9 6 1-16,-3-5-2 15,3-3 0-15,2-3-2 16,1-5 1-16,-3 6-2 15,9-6 1-15,-6-3 0 16,0 1 0-16</inkml:trace>
  <inkml:trace contextRef="#ctx0" brushRef="#br0" timeOffset="27188.1232">23186 16007 7 0,'-3'-2'3'0,"3"-1"0"16,0 3 5-16,0 3-5 0,0 2 0 15,0 6 2-15,-3 2 0 16,0 0-6-16,0 6 0 16,-3-6 4-16,6 0 0 15,0-2-1-15,-3-4 0 16,6 1-1-16,-3-8 1 15,9 0-1-15,0-2 0 16,3-9 1-16,0-2 0 16,3 0-1-16,0-6 0 15,3 9 0-15,-1-4 0 16,-2 6 1-16,-3 6 0 16,-3 2-1-16,-3 2 0 0,3 6 0 15,-3 3 0-15,-3 0-1 16,3 2 0-16,-3-3-3 15,-3 1 0-15,6-3-4 16,-3-3 0-16,3-2-2 16,-3-3 1-16</inkml:trace>
  <inkml:trace contextRef="#ctx0" brushRef="#br0" timeOffset="27489.7117">23758 15788 11 0,'-27'-8'5'0,"24"-5"3"0,3 13 7 16,0-3-14-16,0 6 0 16,0-3 1-16,0 2 0 15,-6 6-3-15,6 3 1 16,0 7 1-16,0 9 1 15,0 2-1-15,0-5 0 16,-3 7-1-16,0 1 1 16,0 2-2-16,0-7 1 15,0 7-2-15,0 1 1 16,0-17-4-16,0 3 1 16,-6-5-2-16,9 0 0 15</inkml:trace>
  <inkml:trace contextRef="#ctx0" brushRef="#br0" timeOffset="27744.1506">23505 16013 16 0,'0'2'8'0,"0"-7"-7"15,0 5 15-15,6 0-15 16,0 0 1-16,5 0 0 16,4 0 0-16,6 0-3 15,3 3 0-15,0-1 1 16,0 1 1-16,2-3-5 0,1 0 1 16,3 0-3-16,0 0 0 15</inkml:trace>
  <inkml:trace contextRef="#ctx0" brushRef="#br0" timeOffset="28194.4612">23957 15991 10 0,'0'-8'5'0,"6"1"5"15,-6 7 6-15,0 0-14 16,0 0 0-16,-6 0 0 16,6 0 1-16,-3 5-5 15,-3-3 1-15,0 6 2 16,-3-2 0-16,6 2-2 15,-3 0 1-15,6 0 0 16,0 5 0-16,0-5 0 16,0 2 0-16,6 4 0 15,-3-7 1-15,6 7-1 16,0-6 1-16,-3 0 0 16,3-1 0-16,-3 1-1 0,-3 0 1 15,3 0 0-15,-12 0 0 16,3 3 1-16,-6-6 0 15,-6-2-2-15,-9 2 0 16,7-2-5-16,2-3 1 16,12 0-3-16,3-11 0 15</inkml:trace>
  <inkml:trace contextRef="#ctx0" brushRef="#br0" timeOffset="30537.5044">17391 14338 12 0,'-3'-8'6'0,"6"0"-3"0,-3 8 7 16,6-3-9-16,0-2 0 15,3 8 0-15,0-3 1 16,2 0-3-16,4 0 1 16,0 2 1-16,3-2 0 15,0 0-2-15,0 0 1 16,3-5-3-16,0 10 1 15,-1-2-3-15,-2-3 1 16</inkml:trace>
  <inkml:trace contextRef="#ctx0" brushRef="#br0" timeOffset="30777.8085">17563 14213 11 0,'-8'-8'5'0,"5"8"0"16,3 0 7-16,0 3-12 16,0 8 1-16,-3 2 0 15,0 8 0-15,0-10-1 16,-3 2 0-16,0 8 1 16,0 6 0-16,0-6-1 15,0 3 1-15,0-9-4 16,0 1 1-16,3-5-3 15,-3-6 1-15</inkml:trace>
  <inkml:trace contextRef="#ctx0" brushRef="#br0" timeOffset="31019.2453">17450 14216 11 0,'0'-5'5'0,"0"5"-2"0,0 0 6 16,0 2-7-16,3 4 0 16,0 2 2-16,3 2 0 0,0 3-5 15,3 1 1-15,3-6 3 16,0 2 0-16,3 11-1 16,0 3 0-16,0-3-3 15,2 3 0-15,1-5-5 16,0 7 0-16</inkml:trace>
  <inkml:trace contextRef="#ctx0" brushRef="#br0" timeOffset="38629.4838">6604 15513 4 0,'12'10'2'0,"11"-5"0"16,-14-5 3-16,0-5-4 15,-3 0 0-15,3 5 0 0,0-3 1 16,0 6-2-16,3-8 0 15,-6 5 1-15,6-3 1 16,0-5-1-16,0-8 0 16,3-2 0-16,5-9 1 15,-2-10-1-15,0 5 1 16,3 6-1-16,0 2 0 16,0-8 0-16,2 8 1 15,1-2-1-15,0 0 0 16,3 2 0-1,3 3 1-15,-4 2-2 16,7 1 1-16,0 4-1 16,-3 1 1-16,-1 2-1 15,1 6 1-15,0-3-1 16,-3 0 0-16,-1 3 0 0,1 0 1 16,-3 5-1-16,-3-3 0 15,0 3 0-15,-3 3 0 16,-1 2 0-16,-2-2 1 15,0 2-1-15,0 0 0 16,0 1 0-16,-3-1 1 16,3 3-1-16,-6 0 0 15,3-3 0-15,-3 0 0 16,-3 1-1-16,-1-4 0 16,-2 1-3-16,0 0 1 15,-3-3-2-15,0 0 0 0</inkml:trace>
  <inkml:trace contextRef="#ctx0" brushRef="#br0" timeOffset="39033.6689">7455 14973 8 0,'-3'-13'4'0,"3"7"0"16,0 6 3-16,0 0-7 15,0 0 1-15,0 0 1 16,3 3 1-16,6 2-3 0,3 3 0 16,3 8 2-16,-3-5 0 15,3 2 0-15,-4 3 1 16,1 2-1-16,0 3 0 15,0 1-1-15,-3-1 1 16,3 0-1-16,0 0 0 16,-3-2 0-16,-3-4 0 15,6-4 1-15,-6 0 1 16,-6-6 0-16,-6 0 1 16,-12 0-1-16,-6 1 1 15,-3 2-2-15,-3-6 1 0,-2-2-7 16,-4-2 0-16,0-1-6 15,4 0 1-15</inkml:trace>
  <inkml:trace contextRef="#ctx0" brushRef="#br0" timeOffset="51708.0433">17659 16828 11 0,'0'-8'5'0,"3"8"1"0,-3 0 6 16,3-8-10-16,3 0 1 16,0 5 0-16,5-2 1 15,4-1-5-15,0-1 0 16,0 4 3-16,0-2 0 15,0 5-2-15,3 0 1 16,-3 0-2-16,2-3 0 0,-2-2-2 16,0 5 0-16,0-8-2 15,-3 5 0-15,0-5-1 16,-3 3 0-16</inkml:trace>
  <inkml:trace contextRef="#ctx0" brushRef="#br0" timeOffset="51945.9687">17906 16621 14 0,'-3'3'7'0,"0"-3"-2"16,3 5 13-16,-3-2-18 16,0 2 1-16,-6 3 0 15,0 5 0-15,0 6-2 16,-6 10 1-16,3-8 0 0,0 5 0 15,0-4-1 1,-2 7 0-16,-4-5-2 0,3-1 0 16,3-9-3-16,3-9 0 15</inkml:trace>
  <inkml:trace contextRef="#ctx0" brushRef="#br0" timeOffset="52261.658">17718 16669 12 0,'-6'-21'6'0,"6"29"1"0,0-3 8 0,0-5-13 16,-3 0 0-16,0 0 2 16,3 0 1-16,0 0-6 15,0-3 0-15,0 3 3 16,0 0 1-16,9 8-2 15,0 0 1-15,6 8-2 16,0 5 1-16,6 6-1 16,0-1 1-16,-4 0-1 15,1 4 1-15,-3-7-2 16,-3-12 1-16,0 0-3 16,-3 2 0-16,0-5-4 15,-3-3 1-15,0 3-2 16,9 0 1-16</inkml:trace>
  <inkml:trace contextRef="#ctx0" brushRef="#br0" timeOffset="56810.4228">18227 16896 6 0,'9'-5'3'0,"0"16"0"15,-3-11 2-15,0-3-5 16,6 3 1-16,0-3 0 16,0-2 0-16,0-6-1 15,0 3 0-15,-1-2 1 16,1-1 0-16,0-2-1 16,-3-5 1-16,0 2-1 15,-3 0 1-15,0 0-1 16,-3-3 1-16,-3 4 0 15,0-1 1-15,-3 5-1 16,0 0 1-16,-3 1-1 16,0 2 0-16,-6 3 0 15,0 5 0-15,-3 8-1 16,1-3 0-16,-4 5 0 0,3 4 0 16,0 2 0-16,3 5 0 15,-3 0 0-15,3-3 1 16,3 4-1-16,3 1 0 15,3-1-1-15,3-7 1 16,3-1 0-16,3-1 0 16,0-2-1-16,6 4 1 15,3-4 0 1,0 0 0-16,3-4 0 16,-3-1 0-16,0-4-1 15,-1 4 1-15,4-4-1 16,0-2 0-16,0 0-1 15,0 0 0-15,0-2-2 16,0-4 0-16,2 4 0 16,1-4 0-16</inkml:trace>
  <inkml:trace contextRef="#ctx0" brushRef="#br0" timeOffset="57365.9276">18796 16796 9 0,'-3'-13'4'0,"-6"10"-2"0,6-2 9 16,-3-3-10-16,0 5 0 16,0-5 2-16,-3 0 0 15,0 5-4-15,-3 1 1 16,0-3 2-16,0 5 0 15,1 2-1-15,-4 3 0 0,0 6-1 16,3 0 0 0,-3 18-1-1,6-5 1-15,3-1-1 16,0-4 0-16,6-3-1 16,0-6 1-16,6-2 0 15,0-2 1-15,6 2-1 16,3-1 1-16,0-7 0 15,0-2 0-15,-1-3 1 16,1-3 0-16,0-3-1 16,-3-2 0-16,-3 0 0 15,0-3 0-15,-3 2 0 16,0-1 1-16,0-1-1 16,-3 8 1-16,0 0 0 15,-3 3 0-15,0 5-1 16,0 0 1-16,0 0-1 15,0 7 0-15,0 7 0 16,3 2 0-16,0 2-1 0,3-2 1 16,0-5 0-16,0 4 0 15,0-4-1-15,0 0 1 16,2-3-3-16,1-1 1 16,3-1-3-16,3-6 1 15</inkml:trace>
  <inkml:trace contextRef="#ctx0" brushRef="#br0" timeOffset="57770.6962">19064 16767 6 0,'-6'5'3'0,"-3"-10"0"15,6-3 1-15,-6 8-3 16,3 0 1-16,-3 0 0 16,0 0 0-16,0 0-3 15,0 8 0-15,0 0 1 16,0 0 0-16,3 5-1 16,3-5 1-16,3 8-1 15,3-3 0-15,3 0 1 16,3-2 0-16,0 2-1 15,3-3 1-15,0 4 0 16,0-6 1-16,3 0-1 0,-3-8 0 16,-3 7 0-16,-3-1 1 15,-3-4 1-15,0 4 0 16,-3-4-1-16,-3-2 1 16,-3 3-1-16,-3 0 0 15,0-1-2-15,0-2 0 16,0 3-3-16,3-3 1 15</inkml:trace>
  <inkml:trace contextRef="#ctx0" brushRef="#br0" timeOffset="58310.7733">19251 16870 8 0,'0'18'4'0,"3"11"-4"16,-3-21 6-16,0-2-6 16,3 2 1-16,3 0-1 15,-3-1 1-15,3 1-2 16,0-2 1-16,0-4 0 16,3-2 0-16,0-2-1 15,0-4 0-15,0-2 0 16,0 3 1-16,-1-3-1 15,1 0 1-15,-3-8 0 16,0 1 0-16,0 4 1 16,-3 0 0-16,0 1 1 0,0 2 1 15,-3 3-1-15,0-1 1 16,0 6-1-16,0 0 1 16,0-5-1-16,0 0 0 15,0 5-1-15,0 0 0 16,0 0 0-16,0 2 0 15,-3 4-1-15,0 2 1 16,0 5-1-16,-3-3 1 16,0 6 0-16,0-2 0 0,0 7 0 15,1 2 0-15,-1 1 0 16,3 3 0-16,0-1-1 16,-3 11 1-16,3 0-1 15,0 0 1-15,-3-5-2 16,3 5 1-16,0-8-1 15,0 0 0-15,0-5-3 16,-3-8 0-16,3 5-2 16,3-13 1-16</inkml:trace>
  <inkml:trace contextRef="#ctx0" brushRef="#br0" timeOffset="59123.085">20135 16780 11 0,'-6'-13'5'0,"-9"-14"0"15,12 17 6-15,-6 2-10 0,4-3 1 16,-7 0 1-16,3 1 0 16,-3 2-4-16,0 3 1 15,0-3 2-15,3 0 0 16,0 8-1-16,0 0 0 15,0 0-1-15,0 8 0 16,3 0-1-16,-3 10 1 16,3 1-1-16,3 7 1 15,1-2-1-15,2 8 1 0,0 0 0 16,0-6 0-16,2 0 0 16,1 9 0-16,3-3 0 15,-3-1 0-15,0-2 0 16,0 3 0-16,0-3 0 15,-3 0 0-15,3-5 0 16,0-3 0-16,0-5-1 16,-3 0 1-16,0-3-3 15,0-5 1-15,0-2-2 16,0-4 1-16,0-2-2 16,-3 0 0-16,0-10 0 15,-6-9 1-15</inkml:trace>
  <inkml:trace contextRef="#ctx0" brushRef="#br0" timeOffset="59662.7801">19811 16925 7 0,'-6'-8'3'0,"6"-2"-2"0,0 10 7 16,0 0-8-16,3 0 0 15,0 0 0-15,3 0 0 16,6 0 0-16,0 3 0 15,2-6 0-15,4 6 0 16,6-3 0-16,-3 0 0 16,0 0 0-16,0 0 0 15,-1-8 0-15,1 8 1 16,3 0-1-16,-6-3 1 0,-3 0-1 16,0 3 0-16,-3 0 0 15,0 6 1-15,-4-1-1 16,-2-2 0-16,0 4 1 15,-3-1 0-15,0 2-1 16,0 0 1-16,3 0-1 16,3-1 0-16,-6-1 0 15,6-4 0-15,0 4-1 16,0-6 1-16,0-6 0 16,0 4 0-16,0-4 1 15,0 1 0-15,-3-3 0 16,0 0 1-16,-3-2 0 15,-1-3 0-15,-2 5 0 16,0 0 1-16,-2-6-1 16,-7 6 0-16,0-2 0 15,-3 2 0-15,0 3-1 16,0 2 1-16,0 0-2 0,0 6 0 16,3 2-2-16,0-2 1 15,3 0-3-15,-3 5 1 16,9 5-3-16,0-3 0 15,6 1 0-15,3-3 1 16</inkml:trace>
  <inkml:trace contextRef="#ctx0" brushRef="#br0" timeOffset="60023.4472">20299 16939 5 0,'3'2'2'0,"-3"11"1"15,0-5 3-15,0-2-6 16,0-4 0-16,0 6 0 16,3-2 0-16,-3-1 0 15,0-2 1-15,0-1-1 16,0-2 1-16,0 0 0 15,9-5 1-15,-6-6 0 16,3 3 0-16,0 0 0 16,0-2 0-16,0-1 0 15,0 3 1-15,-1-2-2 16,1 4 1-16,0-1-1 16,0-1 0-16,0 8-1 0,3-3 0 15,0 0-2-15,0 3 1 16,0-2-4-16,3 2 0 15</inkml:trace>
  <inkml:trace contextRef="#ctx0" brushRef="#br0" timeOffset="60533.6016">21001 16841 11 0,'0'-3'5'0,"0"11"-2"0,0-5 5 15,3 5-7-15,-3 5 1 16,0-3-1-16,-3 6 1 16,3-2-3-16,0-1 1 0,0 0-1 15,3 0 1-15,0-2-4 16,-3-3 1-16,3 0-1 15,3-6 0-15</inkml:trace>
  <inkml:trace contextRef="#ctx0" brushRef="#br0" timeOffset="60745.1732">20981 16698 12 0,'-6'-3'6'0,"-3"-2"-3"16,9 5 12-16,0 0-14 16,0 0 0-16,0-5-2 15,0 5 1-15,6 2-3 16,0 4 1-16,0-4-2 16,5 3 0-16,4 1-1 15,0 2 1-15</inkml:trace>
  <inkml:trace contextRef="#ctx0" brushRef="#br0" timeOffset="61195.2355">21150 16902 7 0,'-3'23'3'0,"3"-7"0"0,0-13 5 0,0 0-8 15,0 2 1-15,0-3 2 16,0-2 0-16,0 6-4 16,0-4 1-16,0-2 2 15,0 0 0-15,0 0 0 16,0 0 0-16,6-2-1 16,0-4 0-16,0 4 0 15,0-1 0-15,0-7 0 16,3-4 0-16,0 4 0 15,3-3 0-15,0-3-1 16,0 2 1-16,-1-1-1 16,-2 7 1-16,0 0-1 15,-3 5 0-15,0 0 0 16,0 3 0-16,0 3 0 0,0 0 1 16,0 10-1-1,3-2 0-15,-3 4 0 16,0-1 1-16,0-6-1 0,0 5 1 15,0-5-2-15,0 0 0 16,0 0-3-16,0-3 1 16,0 0-3-16,0-2 1 15</inkml:trace>
  <inkml:trace contextRef="#ctx0" brushRef="#br0" timeOffset="61630.1173">21555 16804 13 0,'-12'-6'6'0,"6"6"-4"16,3-2 9-16,-6 2-11 15,-3 2 0-15,0 4 0 16,-5 2 1-16,2 8-1 16,0-6 0-16,3-2 0 15,3 3 0-15,3-3 0 16,3 7 0-16,3-4 0 16,3 0 0-16,3-3 0 15,6-1 0-15,0-1 0 0,3-4 0 16,0 4 0-16,-1-4 0 15,1 1 0-15,-3 0 0 16,-3-1 0-16,0 1 1 16,-3 0 0-16,-6 2 0 15,-3-3 0-15,-6 6 1 16,-6-2-2-16,0-4 1 16,-2 6-4-16,2-8 1 15,3 6-4-15,0-4 1 16</inkml:trace>
  <inkml:trace contextRef="#ctx0" brushRef="#br0" timeOffset="62049.3327">21674 16947 6 0,'18'-3'3'0,"3"-5"2"16,-12 5 1-16,0-5-5 16,3 0 0-16,-1-7 0 15,1 4 1-15,0-8-3 16,-3 4 1-16,-3 4 2 16,-3-2 1-16,-3 0-1 15,-3 2 1-15,-3 0-1 16,-3 3 0-16,-3 6-1 15,-3 4 1-15,-2 1-2 0,2 5 1 16,0 3-2-16,0 12 1 16,3-1 0-16,0-7 1 15,3 4 0-15,3-3 0 16,3 0-1-16,6 0 1 16,3-3-1-16,6-3 1 15,6-2-2-15,3-2 1 16,6-4-3-16,-1-2 0 0,1-2-2 15,3-4 0-15,0-2 0 16,-1 0 0-16</inkml:trace>
  <inkml:trace contextRef="#ctx0" brushRef="#br0" timeOffset="62395.8918">22064 16835 3 0,'-6'6'1'0,"9"2"4"16,0-3 0-16,-3 3-4 16,0 8 0-16,0-3 1 15,0-2 1-15,0 4-4 16,0-1 0-16,0-4 2 16,3 1 1-16,-3-3-1 15,0-6 1-15,0 4 0 16,0-6 0-16,0 0 0 15,0-6 1-15,0-2-1 0,0 3 1 16,3-8-1-16,0 0 1 16,0-8-2-16,3 7 1 15,0-4-1-15,3 5 1 16,0 2-1-16,3 3 0 16,0 3-3-16,2 0 1 15,1 5-3-15,0 0 0 16,0 0-3-16,-3 0 1 15</inkml:trace>
  <inkml:trace contextRef="#ctx0" brushRef="#br0" timeOffset="62741.929">22308 16648 11 0,'0'2'5'0,"3"4"-5"16,-3-6 6-16,0 5-4 15,6 8 1-15,-3 6 1 16,0 2 0-16,0 8-6 0,0 0 1 16,0 3 3-16,0-1 0 15,0-9-2-15,0 1 0 16,3-1-3-16,-3-1 1 16,3-5-3-16,0-6 1 15</inkml:trace>
  <inkml:trace contextRef="#ctx0" brushRef="#br0" timeOffset="63070.8958">22240 16833 8 0,'0'0'4'0,"6"-5"-3"16,0 5 5-16,-1 0-6 15,7 0 1-15,3 0 0 16,6 0 1-16,3 0-3 16,3 0 1-16,0 0 0 15,2 0 1-15,1 0-1 16,-6 0 0-16,-3 0 0 16,-3 0 1-16,-4 0-1 15,-2 0 0-15,-3 5 0 16,-3 3 1-16,6 5 0 15,-6-2 0-15,0 4 0 16,0-4 0-16,0 0-2 0,0-3 1 16,-3 5-4-16,0-5 1 15</inkml:trace>
  <inkml:trace contextRef="#ctx0" brushRef="#br0" timeOffset="63266.8411">22570 16624 25 0,'-3'0'12'0,"3"-3"-19"16,0 3 25-16,0 0-20 16,0 0 1-16,3 3-5 15,0 2 1-15,3-2 3 16,3 5 0-16</inkml:trace>
  <inkml:trace contextRef="#ctx0" brushRef="#br0" timeOffset="63881.6429">22731 16854 5 0,'-3'3'2'0,"6"20"3"15,3-17-2-15,-3-1-2 16,3 6 1-16,0-3 1 15,0-3 0-15,2-3-3 16,1 6 0-16,-3-8 2 16,9 6 0-16,0-4-1 15,3-2 1-15,3 0-1 16,-3-2 1-16,-3-6 0 16,2 0 0-16,-5 0 0 15,-3-3 0-15,-6-5 1 16,3 8 0-16,-6-2 0 15,-6-1 0-15,-3-2-1 16,-6 0 0-16,-2 0-1 16,-1 5 0-16,-3 5-2 15,0 6 1-15,0-3-1 0,0 8 1 16,4 0-2-16,5-3 0 16,0-2-3-16,3 4 1 15,3-1-3-15,3-1 0 16</inkml:trace>
  <inkml:trace contextRef="#ctx0" brushRef="#br0" timeOffset="64422.3721">23043 16812 7 0,'-3'13'3'0,"3"3"2"16,0-11-1-16,0 6-3 16,0 2 1-16,-3-3 1 15,3 4 0-15,0-6-4 16,0 0 1-16,0-1 2 15,0-1 0-15,0-4 0 16,0-2 0-16,0 6-2 16,0-6 1-16,0 0 0 15,3 0 0-15,3 2 0 16,0-10 0-16,3 0 0 0,-3 1 0 16,9-1-1-16,0-8 1 15,-3 2-1-15,9-1 0 16,-4 4 0-16,-5 0 0 15,6 1 0-15,-6-3 1 16,0 10-1-16,-3-2 0 16,0 5 0-16,-3 8 1 15,0 0 0-15,0 0 0 0,0 2 0 16,3 3 0-16,0 1 0 16,2 1 0-16,-2-1-1 15,0-6 1-15,0 5-2 16,0-3 0-16,3-2-3 15,0-2 0-15,0-4-3 16,6-2 1-16</inkml:trace>
  <inkml:trace contextRef="#ctx0" brushRef="#br0" timeOffset="177971.4682">18382 17566 5 0,'-3'0'2'0,"3"-8"0"0,0 8 3 16,0 0-5-16,0 0 0 16,0 0 0-16,0 0 1 15,0 0-1-15,0 0 1 16,0 0 0-16,0 8 1 16,0 0-1-16,0-3 1 15,0 8-1-15,0-2 0 16,0 5 0-16,0 5 0 15,0-5-1-15,0 5 0 0,0-5 0 16,0-3 0 0,-3-3 1-16,0 4 0 0,3-6 0 15,0-3 0-15,0-2 0 16,-3-3 1-16,3-8-1 16,0 0 0-16,0 0-1 15,3-8 0-15,0 0 0 16,3-2 1-16,0 2-1 15,0 0 0-15,0 3 0 16,0 5 0-16,0 0 0 16,0 0 0-16,0 5 0 15,3-2 0-15,-3 10 0 16,0-2 1-16,-1-3-1 16,1 8 0-16,0 0 0 15,0 0 1-15,0 5-1 16,0 3 1-16,-3-3-1 15,0-3 0-15,0 1-1 16,0-3 1-16,0-5 0 0,0 5 0 16,3-8 0-1,0-3 0-15,0-2 0 16,3-3 0-16,0-8 0 16,0 3 1-16,0 2-1 15,0-2 0-15,0 0 0 16,-1 5 0-16,-2 0 0 15,0 5 1-15,3-2-1 0,-3 2 0 16,0-2 0-16,6 5 1 16,-3 0-1-16,-3 0 0 15,3 5 1-15,0-2 0 16,-3 5-1-16,0 0 1 16,0 5 0-16,0 3 0 15,-3 0-1-15,0-1 1 16,0-1-1-16,-3-6 0 15,3 5-1-15,-3-5 1 16,0-6-2-16,0 9 1 0,0-11-3 16,0 3 1-16,3-3-3 15,2-8 0-15,4 2 1 16,0-2 0-16</inkml:trace>
  <inkml:trace contextRef="#ctx0" brushRef="#br0" timeOffset="178375.9493">18814 17632 7 0,'-9'21'3'0,"18"-13"-2"16,-9-5 5-16,3 5-6 16,-3 2 0-16,0-2 0 15,3 3 1-15,-3-3-1 16,3 5 0-16,0-5 0 15,2-3 1-15,-2-2 0 0,3 2 0 16,0-2 1-16,0-11 0 16,0 0 1-16,0 2 0 15,0-2 0-15,0-2 0 16,0-3 0-16,-3 5 0 16,0-5-1-16,0 5 0 15,-3-8 0-15,0 8 1 16,-3-5 0-16,-3 5 0 15,0 0-1-15,0 0 0 16,0 0-1-16,0 5 0 0,-3 3-2 16,0 0 1-16,0 0-3 15,-2 3 0-15,-1 5-2 16,3-3 0-16,3-2-2 16,0 5 1-16,3-8-1 15,3 0 0-15</inkml:trace>
  <inkml:trace contextRef="#ctx0" brushRef="#br0" timeOffset="179456.5186">18968 17648 6 0,'-3'8'3'0,"6"5"-1"16,-3-10 4-16,3 4-6 15,0 4 1-15,0 0 0 16,0 2 1-16,-3-3-3 16,3 4 1-16,-3-6 1 15,3 0 1-15,-3-1-1 16,3-1 1-16,-3-4 0 15,0 4 1-15,0-6 0 16,0-6 0-16,0-2-1 0,0 6 1 16,0-11-2-16,0 5 1 15,0-6-2-15,3 4 1 16,-3-3-2-16,3 5 1 16,0-6-1-16,3 7 0 15,-3-1 0-15,3 0 1 16,0 0-1-16,0 0 1 15,-3 5-1-15,3-2 1 16,3 5-1-16,-6 0 1 16,3 0-1-16,0 0 1 0,0 5 0 15,0-2 0-15,-3 2-1 16,6-2 1-16,-1-3 0 16,4 8 0-16,3-3-1 15,0-2 1-15,0-3 0 16,0 0 0-16,3 0 0 15,-3 0 0-15,-1-8 0 16,-2 5 0-16,0-2 1 16,-3-3 0-16,0 0 0 15,-3 0 0-15,-3-5 0 16,-3 5 1-16,0 0-1 16,0 0 1-16,-6 0-1 15,3-5 1-15,-3 5-1 16,0 5 1-16,0-2-2 15,-3 2 0-15,0 3-1 16,1 0 1-16,-1 3-1 16,-3 2 0-16,3-2-1 15,0 13 1-15,0-3 0 0,0 3 0 16,0 0 0-16,3 5 1 16,3-5-1-16,6-3 1 15,0 3-1-15,-3-8 1 16,6 5-1-16,0-3 1 15,3-2-1-15,3-2 1 16,3 2-2-16,3-8 1 16,-1 0-2-16,4 0 1 15,0 0-3-15,0-8 1 0</inkml:trace>
  <inkml:trace contextRef="#ctx0" brushRef="#br0" timeOffset="180252.6768">19790 17709 5 0,'12'0'2'0,"6"-8"2"15,-12 5 0-15,0-2-3 16,3-3 1-16,-1 0 0 16,1-5 1-16,-3 5-3 15,0-8 1-15,0 8 1 16,-3-5 1-16,-3 10-1 15,0-2 1-15,0-3-1 16,-3 5 0-16,-3-2-1 16,-3-3 0-16,0 5 0 0,-2 1 0 31,-4 2-1-31,0 0 1 16,3 2-1-16,3 1 0 15,0-3 0-15,3 8 0 16,3 0-1-16,0 5 0 15,3-2 0-15,0 7 1 16,3-2-1-16,3 2 1 16,3-4 0-16,0 2 0 15,3-1-1-15,-3-4 1 0,3-3-2 16,0 3 0-16,-1-6-1 16,4-3 0-16,0 4-2 15,3-6 1-15</inkml:trace>
  <inkml:trace contextRef="#ctx0" brushRef="#br0" timeOffset="180689.0165">20180 17539 10 0,'-3'-10'5'0,"-12"-1"-4"16,12 6 8-16,-6-3-7 16,0 5 1-16,0-2 1 15,-3-3 0-15,0 5-5 16,3 1 0-16,-2-1 4 0,-1-2 1 16,3 5-3-16,3 0 1 15,0 5-2-15,0 0 0 16,0 3 0-16,0 3 0 15,0 2-1-15,0-2 1 16,0 7-1-16,0-2 1 16,3 8-1-16,-3 0 1 15,3-3-1-15,0 8 1 16,3-5 0-16,0 5 0 0,3-5-1 16,0-1 1-16,0 4-1 15,0-3 1-15,0 0-1 16,0-3 0-16,-3-3-2 15,3 3 1-15,-3-5-3 16,0-2 1-16,0-7-1 16,0 1 1-16</inkml:trace>
  <inkml:trace contextRef="#ctx0" brushRef="#br0" timeOffset="181169.4559">20242 17534 7 0,'-3'-13'3'0,"-3"5"-1"0,6 8 6 15,0-3-7-15,-3-2 0 16,0 5 2-16,0-3 0 16,1-2-3-16,-4 5 0 15,0-3 2-15,0-2 1 16,-3 5-1-16,0 0 0 16,3 5-1-16,-3-2 0 0,0 2-1 15,0-2 1-15,-3 5-2 16,3 5 1-16,0-5 0 15,0 0 0-15,6 8-1 16,-3 0 1-16,3 5 0 16,0 3 0-16,6-3 0 15,-3 3 0-15,3 5 0 16,-3 0 0-16,0 0-1 16,3-3 1-16,-6-4-1 15,3 1 1-15,3-1-2 16,-3-1 0-16,0-5-1 15,0-3 0-15,0-3-1 16,0-2 0-16</inkml:trace>
  <inkml:trace contextRef="#ctx0" brushRef="#br0" timeOffset="181454.5676">19852 17648 4 0,'-3'8'2'0,"6"-11"0"0,0 3 1 16,6-5-1-16,6 10 0 0,6-2 1 15,0-3 0-15,3 8-4 16,2-3 0-16,1-2 2 15,6 4 1-15,-3-1-2 16,-3-6 1-16,-1 5-3 16,-2-5 1-16,-3 0-2 15,-3 3 0-15</inkml:trace>
  <inkml:trace contextRef="#ctx0" brushRef="#br0" timeOffset="181693.4779">20281 17640 8 0,'0'0'4'0,"6"16"-2"16,-3-11 6-16,0 3-7 0,-3 2 1 15,0 4 0-15,0 2 1 16,0 5-5-16,0-5 1 15,0-1 1-15,0 1 0 16,0-5-3-16,0 0 1 16,0-6-2-16,0 3 1 15</inkml:trace>
  <inkml:trace contextRef="#ctx0" brushRef="#br0" timeOffset="181858.4195">20293 17582 11 0,'-3'2'5'16,"6"-4"-3"-16,-3 2 11 0,0 0-14 16,0 0 0-16,0 0-1 15,6 0 1-15,0 2 0 16,3 6 0-16,0-5-3 16,6 5 1-16</inkml:trace>
  <inkml:trace contextRef="#ctx0" brushRef="#br0" timeOffset="182414.6357">20519 17653 7 0,'-6'0'3'0,"-21"3"1"16,21-3 3-16,1 0-6 16,-4 0 1-16,0 8 1 15,0 0 1-15,3 2-5 16,0 1 0-16,0 2 2 15,0 3 1-15,3 0-1 16,0 0 0-16,3-1-2 16,0-1 1-16,0-6 0 15,3 7 0-15,0-7-1 16,3 6 1-16,0-1 0 16,3-10 0-16,0 2-1 15,3-5 0-15,0-5-2 16,5-3 1-16,-2 0-1 0,3-6 1 15,0 6-2-15,0-2 1 16</inkml:trace>
  <inkml:trace contextRef="#ctx0" brushRef="#br0" timeOffset="182595.2159">20695 17693 8 0,'0'5'4'0,"3"-10"-4"0,-3 5 8 0,0 8-8 16,0 0 1-16,0 7 0 15,0-1 1-15,0 2-3 16,0-1 0-16,0-1 1 16,0-1 0-16,0-3-2 15,0-2 0-15,3-2-1 16,0-4 0-16</inkml:trace>
  <inkml:trace contextRef="#ctx0" brushRef="#br0" timeOffset="182714.4421">20742 17595 13 0,'-11'-13'6'0,"5"5"-6"16,6 8 13-16,0 0-12 15,0 0 0-15,0 0-3 16,0 0 1-16,0 0-3 0,0 0 1 0</inkml:trace>
  <inkml:trace contextRef="#ctx0" brushRef="#br0" timeOffset="183585.8702">20838 17754 8 0,'3'0'4'0,"9"0"-2"0,-6 0 3 16,2 0-4-16,1 0 0 0,3-3 0 15,0-2 0-15,0-3-1 16,0 5 1-16,3-8 1 16,-3 3 1-16,0 1-1 15,-3-1 1-15,0 0-1 16,-1 0 0-16,-2-5-1 16,-6 5 0-16,0 5-1 15,-3-2 0-15,-3-3 0 16,1 0 0-16,-4 0 0 15,-3 3 1-15,-3 10-1 16,0 0 1-16,-3-2-1 16,3 5 1-16,0 5-1 15,0-2 1-15,4 2-2 16,5 0 1-16,3 3 0 16,3 0 0-16,3 0 0 15,3-1 0-15,2 1-1 16,4-2 1-16,3 1-1 15,0 1 1-15,6-10-1 0,0 2 0 16,0-8-2-16,-1 0 1 16,1 0-2-16,0-8 1 15,0-6-2-15,0 6 1 16</inkml:trace>
  <inkml:trace contextRef="#ctx0" brushRef="#br0" timeOffset="183960.1806">21186 17664 10 0,'0'-3'5'0,"-3"6"-5"16,3 5 8-16,0 5-8 15,-3 0 1-15,0-2 1 16,0 4 1-16,0-1-3 16,0-6 0-16,3 0 1 15,0-1 0-15,0 1 0 16,0-2 1-16,0-6-2 15,0 0 0-15,6-6 0 16,3-2 0-16,0-2 0 16,3-3 1-16,0-3-1 15,0 3 0-15,0 2 0 16,-4 3 1-16,4 3 0 16,-3 5 0-16,0 5-1 15,0-2 1-15,0 10 0 16,0-3 0-16,-3-2-2 15,0 6 1-15,0-6-2 0,0 0 1 16,0-1-2-16,0 1 0 16,0-2-2-16,0-4 0 15,0-2 1-15,0 0 0 16</inkml:trace>
  <inkml:trace contextRef="#ctx0" brushRef="#br0" timeOffset="184246.1814">21490 17505 11 0,'3'-3'5'0,"-6"3"-1"0,3 0 11 0,0 0-14 16,0 0 1-16,0-5 0 16,0 5 0-16,0 5-3 15,-3-2 0-15,3 5 2 16,0 8 0-16,3 2-1 15,0 1 1-15,-1 10-1 16,-2 0 0-16,3 0 0 16,-3 0 0-16,3-2-1 15,0-1 1-15,0-7-3 16,0 4 1-16,3-9-2 16,-3 1 0-16,0-7-1 15,0 0 1-15</inkml:trace>
  <inkml:trace contextRef="#ctx0" brushRef="#br0" timeOffset="184471.8406">21373 17616 10 0,'-8'0'5'0,"8"0"-6"0,0 0 8 15,5 3-6-15,4 5 1 16,9-3 1-16,6 3 0 16,3-3-4-16,0-5 1 0,2 0 0 15,-2-5 0-15,-3 5-3 16,3-8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18:36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16751 9742 18 0,'-3'5'9'0,"6"-10"-5"16,-3 5 9-16,0 0-12 15,6 0 1-15,6 0 1 16,6 3 0-16,5-3-3 15,4 0 0-15,0 0 2 16,0 0 0-16,-3-3 0 16,2 0 0-16,-2 3-1 15,0 0 1-15,-3-2-4 16,0-4 0-16,-3 1-3 16,-1 0 0-16,-2 0-3 15,-3-6 0-15</inkml:trace>
  <inkml:trace contextRef="#ctx0" brushRef="#br0" timeOffset="216.5987">17060 9578 16 0,'-3'3'8'0,"0"7"-1"16,0-7 11-16,1 5-17 15,-4 5 1-15,0 8 0 16,-3 6 0-16,0 2-3 15,0 5 1-15,-3 0 1 16,3-2 0-16,-3-5-3 16,3-6 1-16,0-3-3 15,-3-4 0-15,3-4-3 16,0-5 0-16</inkml:trace>
  <inkml:trace contextRef="#ctx0" brushRef="#br0" timeOffset="455.8555">16846 9623 18 0,'-9'-21'9'0,"9"15"-3"0,0 6 14 15,0 0-17-15,0 0 1 16,6 0 2-16,0 0 1 16,3 8-9-16,3 3 1 15,3 5 5-15,0 5 0 16,0 3-2-16,2 0 1 15,-2 2-2-15,0 1 0 0,0 4-4 16,3-4 0-16,3-6-6 16,0-3 1-16,5 1-3 15,1-1 1-15</inkml:trace>
  <inkml:trace contextRef="#ctx0" brushRef="#br0" timeOffset="981.3139">17546 9604 15 0,'-9'-13'7'0,"-6"-16"1"0,12 21 9 16,-3 0-15-16,-3-2 1 15,-3 2 1-15,0-3 1 0,0 6-6 16,-3 2 1 0,-8 11 3-1,-1 8 1-15,6 2-2 16,3 6 0-16,6 11-1 16,3 2 0-16,3 5-1 15,3 6 0-15,3-1 0 16,0-2 0-16,0 3 0 15,0 2 1-15,0 0-1 16,-3-5 0-16,0 0-2 16,0-8 0-16,-3-5-2 15,0-8 0-15,0-8-5 16,0-3 0-16,-3-5 0 16,0-11 0-16</inkml:trace>
  <inkml:trace contextRef="#ctx0" brushRef="#br0" timeOffset="1177.2732">17159 9856 16 0,'3'-29'8'0,"9"2"-4"0,-10 22 15 15,7-3-18-15,3 3 1 16,6-6 0-16,3 3 1 16,3 5-4-16,3 3 0 15,-1 0 1-15,1 3 1 16,3-3-4-16,0 5 1 15,2 3-5-15,1 0 1 16,3 3-1-16,-3-3 1 0</inkml:trace>
  <inkml:trace contextRef="#ctx0" brushRef="#br0" timeOffset="1582.27">17766 9813 17 0,'0'-18'8'0,"-6"-22"-3"15,0 30 17-15,-3-6-19 16,0 0 1-16,0 0 1 15,-3 5 1-15,-3 6-8 16,0 8 1-16,-2 7 4 16,-1 4 1-16,0 9-3 15,3-1 1-15,3 9-2 16,3-7 0-16,3-3 0 16,6 0 0-16,3-2-1 15,3-3 0-15,6-6-1 0,3-4 0 16,0-4-1-1,3 1 0-15,3-11 0 0,-7-5 1 16,4-3 0-16,-6-5 0 16,0-3 3-16,-3 3 0 15,-3 5 2-15,0 0 0 16,-3 5-1-16,-3 6 1 16,3 5-1-16,0 5 1 15,0 6-1-15,6 8 0 16,-3-6-2-16,0 5 0 15,3-2-1-15,0-3 1 16,-1 1-4-16,1-4 0 0,3 1-3 16,0-3 1-16,0-3-4 15,-3-2 1-15</inkml:trace>
  <inkml:trace contextRef="#ctx0" brushRef="#br0" timeOffset="1882.666">17950 9702 18 0,'-3'-26'9'0,"6"23"-2"0,-3-2 13 16,-3 5-19 0,0 3 1-16,-3 2 0 15,1 3 0-15,-1 0-2 16,3 5 0-16,0 0 2 16,0-2 0-16,3 2-2 15,3-2 1-15,0-1 0 16,3 3 0-16,2 1-2 0,1-4 1 15,0 6 0-15,0-3 1 16,0-2-1-16,0 2 0 16,-3-2 0-16,-3-3 1 15,-3 0-1-15,-6-1 1 16,-3 1-2-16,-3 0 0 16,0 0-3-16,3-5 0 15,1-3-5-15,8 0 1 16</inkml:trace>
  <inkml:trace contextRef="#ctx0" brushRef="#br0" timeOffset="2303.7789">18126 9562 16 0,'-3'-5'8'0,"3"2"0"0,0 6 8 16,0 2-14-16,0 0 0 15,3 11 0-15,0 8 1 16,-3 5-4-16,3 6 0 16,0-1 2-16,0-2 1 15,0 2-2-15,3-5 1 16,-3-5-2-16,0-3 1 15,0 0-5-15,0-2 1 16,3-3-3-16,-3-3 0 16</inkml:trace>
  <inkml:trace contextRef="#ctx0" brushRef="#br0" timeOffset="3023.2662">18034 9779 20 0,'3'-8'10'0,"15"8"-9"15,-9 0 16-15,2 0-16 16,4 0 0-16,9 0 0 16,3 0 1-16,0-3-3 15,5 1 1-15,1-4 1 16,-3-1 1-16,-3-1-2 15,-3-6 1-15,-4 1 0 16,-2 0 0-16,-3 0-1 16,-3-3 1-16,-6 0 0 0,-3 3 1 15,-6-1-1-15,0 4 0 16,-3 2 0-16,-3 3 0 16,0 5-1-16,-3 5 1 15,-3 3-1-15,1 10 1 16,5 4-1-16,0 1 1 15,6 1-1-15,0 0 1 16,6-3-1-16,3 6 1 16,3-9-1-16,2-5 0 15,4-2 0-15,3 0 0 0,6-6-1 16,0 0 1-16,3-8-2 16,-4 1 0-16,-2-6-1 15,0-3 0-15,-3 1-1 16,-3-3 1-16,-3-1 0 15,0 1 0-15,-3 5 1 16,-3 0 1-16,0 3 0 16,-4 5 1-16,1 3 0 15,0 7 1-15,-3 6 0 16,0 0 0-16,3 0 0 16,-3 0 0-16,3-3 0 15,0 0 0-15,0-2 0 16,0-3 0-16,0-6 0 15,-3-2 1-15,3-8-1 16,0-2 0-16,0-6 0 0,0-3 1 16,6-2-1-16,-3 0 1 15,6 0 0-15,0 5 0 16,3 3 0-16,0 2 0 16,0 6-2-16,-1 0 1 15,1 5-6-15,0-3 0 16,0 3-5-16,9-5 1 15</inkml:trace>
  <inkml:trace contextRef="#ctx0" brushRef="#br0" timeOffset="4074.0016">19090 9697 10 0,'-3'-8'5'0,"3"-8"3"0,0 16 1 15,0 3-7-15,3 2 0 16,-3 0 1-16,3 9 0 0,-3-1-4 16,3 3 1-16,-3 5 2 15,3 5 0-15,0-4-1 16,3 1 1-16,0-7-1 15,-3 0 0-15,3-3-1 16,0-2 1-16,3-3-1 16,3-3 0-16,0-8 0 15,3-4 0-15,0-7 0 16,2 1 0-16,-2 0-1 16,0 2 1-16,-3 3-1 15,0 8 1-15,0 0 0 16,-3 3 0-16,0 2 0 15,-3 1 0-15,0-4 1 16,3 1 0-16,0-6 0 16,0 3 0-16,2-5-1 15,-2-6 0-15,3-2-2 0,0-5 0 16,0-9-1-16,-3-5 1 16,0 3-1-16,-3-2 1 15,0 1-1-15,0 4 1 16,0 5 2-16,-3 5 1 15,0 5 0-15,0 6 0 16,0 8 1-16,-3 5 0 16,0 7 0-16,0 9 1 15,-3 5-1-15,0 3 0 16,0 0 0-16,0-3 0 16,3 0-1-1,0-5 0-15,3-8 0 16,3-6 0-16,0-7 0 15,3-8 0-15,2-6 0 16,-2-5 1-16,3-8-2 16,0 3 1-16,3-2-1 15,-3 1 0-15,3 9-2 16,-3 0 1-16,0 8 0 16,0 7 0-16,-3 9 2 15,-1 5 1-15,-2 5-1 16,-3 5 1-16,3 1 0 15,0 2 0-15,3-5-1 16,0-3 0-16,0-3-6 16,3-4 1-16,6-1-5 15,3-5 1-15</inkml:trace>
  <inkml:trace contextRef="#ctx0" brushRef="#br0" timeOffset="4930.6565">19772 9827 19 0,'0'0'9'0,"6"2"-6"16,0-2 10-16,3-5-12 16,3 0 1-16,3-3 0 15,0-5 0-15,2-3-3 16,-2-3 1-16,0 1 1 0,0-1 1 16,-6 1-1-16,-6-1 0 15,-3 3 1-15,-6 3 1 16,-6 5-1-16,-6 8 1 15,0 5 0-15,4 6 0 16,-1 7-1-16,3 1 1 16,0 7-2-16,3-4 0 15,3 1 0-15,3 1 0 16,3-5 0-16,6-3 0 16,3-3-1-16,6 0 0 0,6-5 0 15,2-5 0-15,4-1-3 16,3-2 1-16,3 0-2 15,-1-5 0-15,-2-3 0 16,-3-3 0-16,-6-2 0 16,0-3 1-16,-3 0 2 15,-4 3 0-15,-2 5 3 16,-6 3 1-16,0-3 0 16,-6 8 0-16,0 5 0 15,0 6 1-15,-3-3-2 16,-3 5 1-16,6-2-2 15,0-1 0-15,0-2-1 16,6 0 1-16,3-5-1 16,6-6 1-16,0-7-1 15,0-1 0-15,0-5 0 16,0 0 0-16,-1 3-1 16,1-3 0-16,-3 8 0 0,0 3 1 15,-3 8-1-15,0 4 1 16,-3 4-1-16,0 5 1 15,0-5-4-15,3 4 1 16,0-4-6-16,3 5 1 16</inkml:trace>
  <inkml:trace contextRef="#ctx0" brushRef="#br0" timeOffset="5530.7841">20635 9755 20 0,'-9'-10'10'0,"6"2"-5"0,3 10 11 16,3 1-14-16,-3 2 0 15,3 6 2-15,0 7 1 16,0 1-6-16,3 2 0 16,0-2 4-16,0-4 0 15,0-1-1-15,0-4 0 16,0-2-1-16,3-3 0 16,3-5-1-16,3-5 1 15,3-8-1-15,-1-6 1 16,-2-2-1-16,0 0 0 0,0 3 0 15,-3-1 0-15,0 6 0 16,0 8 1-16,-3 5 0 16,0 7 0-16,0 9 0 15,-3-2 0-15,-1 1 0 16,1 7 0-16,3-9-1 16,0-3 1-16,0 4-4 15,0-6 0-15,0 0-4 16,3-3 1-16,0 0-5 15,6-2 1-15</inkml:trace>
  <inkml:trace contextRef="#ctx0" brushRef="#br0" timeOffset="5845.6662">21094 9681 22 0,'-3'-5'11'0,"-9"-6"-2"0,9 9 17 16,0 4-25-16,-6 4 0 15,0 1 0-15,-3 4 0 16,0 8-2-16,3-1 1 16,3-5 0-16,6 3 1 15,3-3-1-15,3 3 0 16,6-2 0-16,3-1 1 16,0-3-1-16,0 6 0 15,-3 0 0-15,-6-5 1 16,0-3-1-16,-6 2 1 15,-9 3-1-15,0-2 0 0,0-3-1 16,0-3 1-16,0-2-4 16,0-3 1-16,6 0-5 15,0-5 0-15,6-9-1 16,9-2 0-16</inkml:trace>
  <inkml:trace contextRef="#ctx0" brushRef="#br0" timeOffset="5996.6528">21204 9763 29 0,'0'19'14'0,"-6"26"-19"16,6-35 29-16,-3 6-24 15,0-5 0-15,0-1-2 16,3 1 1-16,0-3-3 16,3-3 0-16,0-2-4 15,9-3 1-15</inkml:trace>
  <inkml:trace contextRef="#ctx0" brushRef="#br0" timeOffset="6161.6896">21257 9530 18 0,'-12'-21'9'0,"12"18"-2"0,0 3 13 16,0 3-18-16,0 0 0 16,0 2 0-16,0 6 0 15,0-3-5-15,0 2 0 16,6 3-2-16,0 3 0 0,6 5-3 15,6 6 1-15</inkml:trace>
  <inkml:trace contextRef="#ctx0" brushRef="#br0" timeOffset="7017.3284">21397 9760 18 0,'-6'3'9'0,"6"16"-4"15,0-14 16-15,0 3-19 16,0 5 0-16,0 6 0 16,0-4 0-16,0-1-3 15,0-4 0-15,0 1 1 16,0-1 1-16,3-4-2 0,0-1 0 15,3-2 0-15,0-3 0 16,3-6 0-16,3-4 0 16,3-6 0-16,0 0 0 15,0 0 1-15,-3 6 1 16,-1 2-1-16,-2 0 1 16,0 5 0-16,-3 6 0 15,0-1 0-15,0 9 0 16,-3-3-1-16,3 2 1 15,0 1-2-15,-3-3 0 0,6 0-2 16,0 0 1-16,3-3-3 16,0 0 0-16,0 1 0 15,3-4 0-15,2-7 1 16,1-3 1-16,3-5 1 16,0-3 1-16,0-2 4 15,-3-1 0-15,-4-2 2 16,-2-3 1-16,-3 6 1 15,-3 2 1-15,-6 0-2 16,-3 5 1-16,-6 6-2 16,-6 8 0-16,1 5-3 15,-1 2 1-15,0 3-4 16,3 8 1-16,0 1-1 16,6-4 1-16,3 1-2 15,6-3 1-15,3-3-2 16,6-3 1-16,3 1-1 15,0-8 0-15,3-3 0 0,-4-8 1 16,1-3 0-16,-3-2 1 16,-3-6 2-16,-3 3 0 15,0-2 1-15,-6-1 0 16,0 11 0-16,0 1 1 16,-3 4-1-16,0 6 0 15,-3 2-1-15,3 13 0 16,3 4-1-16,6-1 1 31,12 29-1-31,-3 3 1 0,-3-3-1 16,-3-2 1-16,0-3 0 15,-3-3 0-15,-6-5-1 16,0-5 0-16,-6-6-2 16,-3-2 1-16,-6-11-4 15,-6-7 1-15,-6-6-6 16,0-8 1-16</inkml:trace>
  <inkml:trace contextRef="#ctx0" brushRef="#br0" timeOffset="8740.7434">17540 10750 17 0,'0'3'8'0,"3"-3"-3"15,0 5 9-15,-3 3-12 16,3 10 0-16,0-2 1 16,0 3 0-16,-3 2-4 0,3 0 0 15,-3-2 2-15,0-3 1 16,0-1-6-16,0-4 1 16,0-3-4-16,0-3 1 15</inkml:trace>
  <inkml:trace contextRef="#ctx0" brushRef="#br0" timeOffset="8924.4778">17522 10567 22 0,'-3'-5'11'0,"6"10"-11"0,-3-5 18 0,0 0-18 15,3 3 0-15,3 0-1 16,0-1 0-16,3 6-3 15,3 3 1-15,2-1-3 16,1 9 0-16</inkml:trace>
  <inkml:trace contextRef="#ctx0" brushRef="#br0" timeOffset="9178.5857">17683 10814 10 0,'0'31'5'0,"5"-2"1"16,-2-23 4-16,-3 2-7 15,0-3 0-15,3 0 3 16,0-5 0-16,6-5-7 15,0-6 0-15,3-2 5 16,3-8 0-16,0-3-1 16,6 0 0-16,-6 6-2 15,0 2 1-15,-1 5-2 0,-2 6 1 16,0 8 0-16,-3 7 0 16,0 9-1-16,-3-3 1 15,0 0-1-15,-3-1 1 16,3 1-4-16,0-3 0 15,3 1-6-15,3-4 0 16,6 1 0-16,5-3 1 16</inkml:trace>
  <inkml:trace contextRef="#ctx0" brushRef="#br0" timeOffset="10169.8657">18278 10811 22 0,'-6'-16'11'0,"3"-3"-9"15,-3 12 22-15,-3 1-22 16,-3 1 0-16,-6 5 1 16,-3 3 1-16,-2-1-5 15,2 6 0-15,3 5 3 16,0 1 1-16,3-1-2 16,3 3 0-16,3 2-1 15,3 1 1-15,3-1-2 16,0-2 1-16,6-3 0 15,3-2 0-15,3-3-1 16,0-5 0-16,3-9-1 16,0-4 1-16,6-4-2 15,3-4 0-15,0-6-1 16,2-5 1-16,-5-5-1 16,0-11 1-16,-3 2 1 0,0 4 0 15,-3 2 1-15,-3 2 0 16,-3 3 2-16,-3 6 0 15,-3 0 2-15,3 7 1 16,-3 3 0-16,-3 6 0 16,3 4 0-16,-3 9 0 15,-3 8-1-15,0 7 1 16,3 6-3-16,0 13 1 16,3 0-2-16,3 3 1 0,-3-1-1 15,3 1 1-15,3-3-1 16,3 3 0-16,0-6 0 15,-1-5 0-15,1-2 0 16,0-4 0-16,3-4 0 16,0-6 1-16,3-5-1 15,0-8 1-15,3-8 0 16,6-8 0-16,5-5 0 16,1-5 0-16,-3-6-1 15,0 0 1-15,-3 0 0 16,-4 6 0-16,-2 2-1 15,-6 0 1-15,-6 3 0 16,-6 5 0-16,-3 6-1 16,-3 2 1-16,-6 5-1 15,3 6 0-15,0 5-1 16,0 2 1-16,1 6 0 16,-1 3 1-16,0 2-2 0,3 5 1 15,3-4 0-15,3-4 1 16,6-2-2-16,0 0 1 15,6-3 0-15,-1-2 0 16,7-1 0-16,6-2 0 16,3-3-2-16,0-2 0 15,2-3-1-15,-5-3 0 32,0-15-4-32,0-1 1 0,-6-4-1 15,-3-1 1-15,-6-5 1 16,-3 0 0-16,-1 2 3 15,-2 3 0-15,0 8 4 16,-3 3 1-16,3 8 0 16,-3 5 1-16,3 5 0 15,3 6 0-15,0 2-1 16,3 6 1-16,6 2-2 16,0 3 1-16,6-1-4 15,0-7 1-15,2 3-4 16,1-6 1-16,-3-2-4 15,-3-4 0-15,-3-1-2 16,0-1 0-16</inkml:trace>
  <inkml:trace contextRef="#ctx0" brushRef="#br0" timeOffset="10350.4803">19058 10705 24 0,'-3'-8'12'0,"-3"8"-5"0,6 0 21 16,-3 0-26-16,-6 5 1 15,-3 9 0-15,-3 2 1 16,-3 5-6-16,-3 0 1 16,-2 8-1-16,-1 3 1 15,3 2-8-15,0-5 0 16,6 0-1-16,15-8 0 16</inkml:trace>
  <inkml:trace contextRef="#ctx0" brushRef="#br0" timeOffset="10995.6338">19894 10742 18 0,'-9'-21'9'0,"-15"-6"-6"0,21 22 14 16,-9 0-16-16,1 2 1 16,-4 6 0-16,3 7 1 15,-6 4-4-15,3 4 1 16,0 9 2-16,3-4 0 0,3 7-2 15,3-7 1-15,3-1-1 16,6-7 1-16,0-1-1 16,3-9 0-16,3-5-1 15,3-5 1-15,3-3-1 16,6-6 1-16,0-4-1 16,0-1 1-16,-1-2 0 15,-5 3 0-15,0 5 1 16,-6 5 1-16,0 2 1 15,-3 9 0-15,-3 5-1 16,0 8 1-16,3-3-1 16,0 0 0-16,0 3-2 15,3 0 1-15,3 0-4 16,-1-3 0-16,4-2-4 16,3-6 0-16,3 0-3 15,6-2 1-15</inkml:trace>
  <inkml:trace contextRef="#ctx0" brushRef="#br0" timeOffset="11267.0603">20227 10705 22 0,'-5'-8'11'0,"2"-8"-2"0,3 14 18 16,0 2-25-16,-3 0 1 15,-3 2 0-15,-3 4 1 16,0 4-5-16,-3 3 0 0,-3 6 3 15,0-1 1-15,0 1-3 16,3 2 1-16,0-2-1 16,3-1 0-16,6 1-1 15,1-1 1-15,4-2-4 16,4 0 1-16,6-6-3 16,3-2 1-16,0-2-4 15,0-6 1-15,3-3-2 16,0-2 0-16</inkml:trace>
  <inkml:trace contextRef="#ctx0" brushRef="#br0" timeOffset="11866.1804">20388 10697 18 0,'-6'-5'9'0,"0"5"-5"0,3 0 16 16,0 2-18-16,-3 4 0 15,-3-1 2-15,1 3 1 16,-4 5-6-16,0 3 1 16,-3 3 3-16,3 2 0 15,3-5-1-15,0 2 0 16,3 1-1-16,3-3 0 0,3-1-1 15,3 1 0-15,3-2 0 16,3-4 1-16,3-2-1 16,6-3 1-16,3-5-1 15,2-2 1-15,1-6-1 16,0-3 1-16,3 1-1 16,-3-4 0-16,-1-2-1 15,-2-2 1-15,-3-3 0 16,0 2 0-16,-6 1 0 15,-3-1 0-15,-3 1 1 16,-3-1 0-16,-6 3 0 16,0 6 1-16,-3-1-1 15,-3 3 0-15,0 8 0 16,-3 6 0-16,0-1 0 16,3 5 0-16,0 4-1 15,3 2 1-15,0 2-1 16,6 3 1-16,0 0-1 0,6-2 0 15,3-1 0-15,3-2 1 16,3 0-1-16,3-3 0 16,0-5-2-16,3-2 1 15,0-4-3-15,-4-2 0 16,1 0-3-16,0-2 0 16,-3-4-4-16,3 1 0 15</inkml:trace>
  <inkml:trace contextRef="#ctx0" brushRef="#br0" timeOffset="12286.7966">20832 10644 25 0,'-6'3'12'0,"-9"2"-9"15,9 0 19-15,0 1-21 16,-3 2 1-16,-3 2 0 16,3 3 1-16,0 1-4 15,3 2 0-15,0-1 2 16,3 1 1-16,6-2-1 0,6 1 0 15,3-1-1-15,3-4 1 16,3 1-1-16,0-1 0 16,-3 1 0-16,0 0 0 15,-6 2-1-15,-4 0 1 16,-2 0 0-16,-6 0 0 16,-2 1-1-16,-1-4 0 15,0-2-2-15,-3 0 0 16,3-5-4-16,0-1 0 15,6-2-2-15,9-7 0 0</inkml:trace>
  <inkml:trace contextRef="#ctx0" brushRef="#br0" timeOffset="12616.5939">20998 10705 25 0,'-6'-5'12'0,"-11"-1"-13"15,14 4 23-15,0 4-22 16,-3-2 1-16,0 3 0 16,0 2 1-16,0 1-3 15,0 2 1-15,0 5 0 16,0-3 1-16,3 4 0 16,0-1 0-16,3 5 0 15,6-4 0-15,3-4 1 16,3 1 1-16,3 2-1 15,-3-2 0-15,2-1-1 0,-5 3 1 16,0-2-1-16,-3 2 0 16,-6 0-1-16,-3 1 1 15,0 2-3-15,-6-3 0 16,0 0-3-16,1-5 1 16,-1-3-6-16,-6-5 0 15</inkml:trace>
  <inkml:trace contextRef="#ctx0" brushRef="#br0" timeOffset="13188.0344">21186 10694 18 0,'-3'-5'9'0,"3"18"-3"16,0-2 9-16,0 5-15 16,-3 8 1-16,0-1 0 15,0 4 0-15,3-3-2 16,0 0 1-16,0-1-1 15,0-1 1-15,0-7-6 16,0-1 1-16,3-4-1 16,6-7 0-16</inkml:trace>
  <inkml:trace contextRef="#ctx0" brushRef="#br0" timeOffset="13998.0384">21150 10567 19 0,'-6'-13'9'0,"9"19"-8"0,-3-12 17 16,3 9-18-16,0 0 0 15,3 2-1-15,0 5 1 16,3 4-1-16,3-1 1 16,0 8-1-16,0 3 0 15,0 0-1-15,-3 2 1 16,0 6 0-16,-4-6 1 15,1 3-1-15,0-5 1 16,0-3 1-16,0-2 0 16,-3-6 1-16,3-5 0 0,3-8 0 15,0-5 1-15,3-3 0 16,0-5 0-16,3-6 0 16,0-2 1-16,-3 2-1 15,-1 4 0-15,1 7-1 16,0 5 0-16,0 6-1 15,-3 7 1-15,0 6-2 16,-3-3 0-16,3 3-2 16,-3 0 0-16,3 0-1 15,3-3 0-15,6-2-1 16,2-3 1-16,1-3-1 16,0-5 0-16,3-3 1 15,3-2 1-15,-4-3 2 16,-2-3 0-16,0-4 1 15,-6-4 0-15,-3-5 2 16,-3-2 1-16,-6 5 0 16,-3 5 0-16,-6 5-1 0,0 6 1 15,-3 8-1-15,-3 5 0 16,0 5-3-16,3 8 1 16,0 0-2-16,3 0 1 15,3-2-1-15,3-3 0 16,6-3-2-16,3-3 1 15,6-2-1-15,3-5 1 16,3-6 0-16,-3-2 1 16,0 0 0-16,-7-1 0 15,1-1 2-15,-6 1 1 0,0 1-1 16,-6 5 1-16,0 0-1 16,0 3 1-16,0 7-2 15,0 6 0-15,3 8 0 16,0 5 0-16,3 11 0 15,0 2 0-15,0 6 0 16,0-1 0-16,-3-2 1 16,-3-5 0-16,-3 0-1 15,-3-1 1-15,-3-2-2 16,-3-8 0-16,-6-5-3 16,1-8 1-16,-7-8-6 15,-3-8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19:33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 8869 11 0,'-18'-19'5'0,"3"17"1"15,9-1 6-15,-6-8-11 16,4 1 0-16,-13-1 2 16,9 3 0-16,-21 16-3 15,9-2 0-15,-11 17 2 16,2-4 1-16,6 15-1 16,3-7 0-16,6 20-1 0,3-10 0 15,15 16-1-15,0-16 1 16,9 8-1-16,0-8 1 15,15 3-1-15,-9-11 0 16,12-8-1-16,-3-2 1 16,2-22-1-16,-2 3 0 15,9-29-1-15,-6 11 0 16,5-17 0-16,-5 9 1 16,0-14-1-16,-3 8 0 15,-6 3 1-15,-3 5 0 16,-1 9 1-16,-2 1 0 15,-3 14 0-15,0 0 1 0,-3 16-1 16,3-3 1-16,-3 6 0 16,3-6 1-16,0-2-2 15,0-3 1-15,9 0-1 16,-3 0 1-16,5-6-1 16,-2-2 1-16,12-13-1 15,-12 2 1-15,6-12-1 16,-12 1 1-16,8-15 0 15,-11 11 1-15,0-8 0 16,-9 7 1-16,-9 6-1 16,0 2 1-16,-20 14-1 15,8 0 1-15,-12 15-2 16,3-2 0-16,1 11-2 16,5-3 0-16,-3 8-1 15,12-6 1-15,0 3-3 0,6-2 0 16,6-3-4-16,3-6 1 15,12-10-1-15,-3 0 1 16</inkml:trace>
  <inkml:trace contextRef="#ctx0" brushRef="#br0" timeOffset="511.4921">1320 8864 20 0,'0'18'10'0,"-12"16"-11"0,12-28 21 0,-6 15-19 16,4-5 1-16,-7 13 0 16,6-5 1-16,-6 2-4 15,9-5 0-15,-9-5 2 16,9-3 0-16,0-2-1 16,0-3 0-16,9-8 0 15,-6 0 1-15,12-11-1 16,-10 3 0-16,13-13 0 15,-9 5 1-15,9-7-1 16,-6 1 0-16,3 9 0 16,0 3 0-16,-6 4 0 15,0 4 0-15,0 7 0 16,-3-2 0-16,2 12 0 16,-8-1 1-16,3 4 0 15,3-5 0-15,-6 1 0 16,3-4 1-16,6-4-1 0,-3-1 0 15,9-10 0-15,-3-1 0 16,6-12-1-16,-3 2 1 16,6-5-1-16,-3 7 1 15,8-4-1-15,-11 5 0 16,6 13 1-16,-6 0 0 16,0 8 0-16,-3-3 1 15,3 16-1-15,-9-2 1 16,2 4-2-16,4-4 1 15,-3 2-7-15,0-5 1 16,6 5-5-16,0-5 0 0</inkml:trace>
  <inkml:trace contextRef="#ctx0" brushRef="#br0" timeOffset="871.4991">1826 8882 14 0,'-3'-5'7'0,"3"23"1"0,0-15 4 16,0 18-10-16,0-5 0 16,3 24 2-16,0-9 0 15,0 30-6-15,-3-16 1 16,0 21 3-16,0-15 0 16,3 2-2-16,3-16 1 15,-6 0-4-15,3-8 1 16,3-8-3-16,-6-5 1 15,3-11-3-15,3 0 0 16</inkml:trace>
  <inkml:trace contextRef="#ctx0" brushRef="#br0" timeOffset="1081.8431">1809 8956 12 0,'17'-10'6'0,"16"25"-1"16,-27-12 9-16,21-3-13 15,-9 0 1-15,3 0 1 16,-1 0 0-16,-8 13-4 16,0-2 1-16,-18 15 2 15,0-2 0-15,-21 11-1 16,7-9 0-16,-13-5-4 16,9-5 1-16,0-8-5 15,6-3 1-15</inkml:trace>
  <inkml:trace contextRef="#ctx0" brushRef="#br0" timeOffset="1577.045">2026 8721 16 0,'-9'-14'8'0,"9"36"-3"0,0-20 11 15,-3 9-14-15,3-3 0 16,-3 24 0-16,0-9 0 16,0 17-3-16,0-8 0 0,9 13 2 15,-3-11 0-15,12-2-1 16,-3-6 1-16,9 1-1 16,-4-9 0-16,13-10 0 15,0 0 1-15,3-16-1 16,-4 0 1-16,4-10-1 15,-6 5 1-15,3-17 0 16,-12 9 1-16,-4-2-1 16,-2 1 0-16,-9-1 1 15,0 4 0-15,-12 6 0 16,0 2 1-16,-8 11-1 16,2 0 0-16,-3 8 0 15,3 0 0-15,0 8-1 16,3-3 1-16,12 11-2 15,-6-5 1-15,15 4-1 0,-3-4 1 16,15-1-1-16,-6-2 0 16,12 0-3-16,-7-3 0 15,13-5-2-15,-6-2 0 16,9-6-3-16,-9 0 1 16,2-6-3-16,-5 1 0 15</inkml:trace>
  <inkml:trace contextRef="#ctx0" brushRef="#br0" timeOffset="1772.3116">2556 8877 14 0,'-21'-37'7'0,"18"34"1"0,3 3 10 15,0 0-17-15,0 0 1 0,6 3 1 16,-3-1 1-16,12 12-5 16,-6-4 1-16,-1 11 1 15,1-5 1-15,6 5-1 16,-3-2 0-16,6 5-3 15,-3-6 0-15,9 3-3 16,-12-2 0-16,3-6-3 16,-1-2 1-16</inkml:trace>
  <inkml:trace contextRef="#ctx0" brushRef="#br0" timeOffset="1982.4261">2693 8866 17 0,'-6'-21'8'0,"3"21"1"15,3 0 12-15,-3 0-17 0,0 0 1 16,-6 11 2-16,0-1 0 16,-6 17-9-16,3-9 0 15,-6 19 5-15,0-8 0 16,-3 6-3-16,4-6 0 16,5-3-5-16,0-5 0 15,12-15-4-15,0-1 0 16,21-13-1-16,-12 0 0 15</inkml:trace>
  <inkml:trace contextRef="#ctx0" brushRef="#br0" timeOffset="2117.3271">2815 8840 20 0,'0'24'10'0,"-3"15"-10"0,3-31 18 0,-3 16-18 15,0-5 1-15,-3 10-3 16,6-6 1-16,-6 1-5 15,3-8 1-15</inkml:trace>
  <inkml:trace contextRef="#ctx0" brushRef="#br0" timeOffset="2282.3852">2788 8580 27 0,'-3'24'13'0,"-3"3"-18"16,6-22 23 0,9 27-31-16,-3-8 1 15</inkml:trace>
  <inkml:trace contextRef="#ctx0" brushRef="#br0" timeOffset="2615.7953">3035 8641 10 0,'-12'-5'5'0,"9"0"2"16,3 5 10-16,0 5-15 16,0 0 0-16,0 27 2 15,0-8 0-15,3 16-6 16,0-6 1-16,0 16 3 16,3-10 0-16,-6 10-2 15,3-13 1-15,-3 11-4 16,0-8 1-16,0-6-4 15,0-5 0-15</inkml:trace>
  <inkml:trace contextRef="#ctx0" brushRef="#br0" timeOffset="3063.1094">2954 8985 12 0,'-23'-21'6'0,"8"0"5"0,12 16 4 15,0-6-15-15,0 3 1 16,9-2 1-16,0 2 0 15,9-3-3-15,-3 3 1 16,17-5 1-16,-8 2 1 16,6 6-2-16,-6 0 1 15,3 10-1-15,-4-2 1 16,1 15-1-16,-3-5 0 0,-9 14 0 16,0-6 1-16,0 13-1 15,0-7 0-15,6-1 0 16,-9-7 1-16,9-6-1 15,-4-2 0-15,10-14 0 16,-6 0 0-16,12-13 0 16,-6 3 0-16,6-16 0 15,-13 8 0-15,1-8-1 16,-3 5 1-16,0 0 1 16,-3 6 0-16,0 4 1 15,-3 4 0-15,-6 15 1 16,0 0 1-16,-12 14-1 15,6-6 1-15,-9 22-1 16,3-9 1-16,0 35-2 16,4-16 0-16,-1 34-2 15,0-18 1-15,-3 8-5 0,3-19 0 16,0 6-7-16,3-11 1 16</inkml:trace>
  <inkml:trace contextRef="#ctx0" brushRef="#br0" timeOffset="4549.535">776 11237 16 0,'-9'-3'8'0,"0"24"-3"15,9-18 8-15,0 8-12 16,-6-3 0-16,3 13 1 15,-3-8 1-15,3 16-4 0,0-8 1 16,3 19 2-16,0-8 0 16,6 10-2-16,0-10 1 15,12 7 0-15,-9-9 0 16,14-1-1-16,-5-6 1 16,9-7-1-16,0-2 1 15,15-12 0-15,-10 1 1 16,7-22-1-16,-9 6 0 15,3-19 1-15,-10 9 0 16,1-15-1-16,-12 7 1 16,-6-9 0-16,-3 8 0 15,-15-10 0 1,3 8 0-16,-21-9-1 16,10 11 0-16,-13-5 0 15,15 11 1-15,-12 7-2 16,9 4 1-16,-8 17-1 15,8 1 0-15,-12 15-1 16,6-2 1-16,-6 8-3 16,1-5 1-16,2 10-4 15,9-8 1-15,15 5-5 16,3-5 0-16</inkml:trace>
  <inkml:trace contextRef="#ctx0" brushRef="#br0" timeOffset="5089.618">1648 11216 18 0,'-18'10'9'0,"-3"4"-2"15,18-12 10-15,-9 11-15 0,3-2 0 16,-9 15 2-16,7-7 0 15,-4 15-4-15,6-7 0 16,3 10 3-16,3-8 0 16,6 8-1-16,-3-8 1 15,12 3-3-15,-3-8 1 16,11-3-5-16,-2-5 1 16,12-11-5-16,-6 0 1 15,12-15-3-15,-4 2 1 16</inkml:trace>
  <inkml:trace contextRef="#ctx0" brushRef="#br0" timeOffset="5330.8471">1942 11274 24 0,'3'3'12'0,"-3"10"-10"16,0-13 23-16,0 5-22 15,0 0 1-15,-3 19 0 16,3-5 0-16,-8 12-6 16,5-7 1-16,6 13 2 15,-1-8 0-15,4 3-7 16,-6-8 1-16,12-3-5 16,-3-8 1-1</inkml:trace>
  <inkml:trace contextRef="#ctx0" brushRef="#br0" timeOffset="5570.9266">2181 11224 19 0,'6'0'9'0,"5"0"-1"0,-11 0 10 16,9 8-17-16,0-3 1 15,6 11 2-15,-3-3 1 0,3 11-6 16,-3-8 1-16,-3 15 3 16,0-4 0-16,-15 18-1 15,3-11 0-15,-12 11-7 16,3-10 1-16,-12 4-5 16,6-10 0-16</inkml:trace>
  <inkml:trace contextRef="#ctx0" brushRef="#br0" timeOffset="7356.3905">850 12253 19 0,'-21'-8'9'0,"0"-3"-6"16,21 9 10-16,-9 4-12 15,-2 1 1-15,-1 5 0 16,3 0 1-16,0 13-4 15,0-2 1-15,9 4 1 16,-6-4 1-16,6 5-1 16,0-6 0-16,6-2-1 15,3-3 0-15,3-7 0 16,3-1 1-16,2-8-1 16,-2 3 0-16,9-2 0 15,-3-1 0-15,0-2 0 16,-3-1 0-16,0 6 0 15,-7 0 0-15,10 3-1 16,-9-3 1-16,3 5 0 16,0-2 0-16,-3 5 0 15,3-3 1-15,0-13-1 16,2 3 1-16,1-11 0 16,-3 5 0-16,3-7 0 15,-9 2 0-15,-3-2 0 16,3 2 1-16,-18-3 0 15,3 3 0-15,-12 11-1 16,-3 0 1-16,-5 2-1 0,5 0 0 16,-3 14-1-16,6-3 0 15,-3 16-1-15,9-8 1 16,6 0-3-16,3-3 1 16,3-3-3-16,3-2 0 15,12-10-2-15,-3-1 0 16,18-8-2-16,-6 3 0 15</inkml:trace>
  <inkml:trace contextRef="#ctx0" brushRef="#br0" timeOffset="7627.4454">1204 12282 16 0,'0'13'8'0,"0"8"-5"0,0-18 14 0,0 8-15 16,0-3 0-16,0 7 0 16,0-1 0-16,0-6-3 15,0-1 1-15,3-1 1 16,0-4 0-16,6-7-1 15,0 2 1-15,3-12-1 16,-3 1 0-16,12-4 0 16,-9 2 0-16,6 5-1 15,-4 1 1-15,1 10 0 16,-3 0 1-16,0 16-1 16,-3-3 1-16,0 3-1 15,-6-3 0-15,3 0 0 16,-3-2 0-16,3-3-3 15,0-3 0-15,3-2-4 16,0-3 0-16</inkml:trace>
  <inkml:trace contextRef="#ctx0" brushRef="#br0" timeOffset="7868.0657">1523 12269 20 0,'-15'-3'10'0,"6"6"-8"0,9-3 15 16,-6 5-16-16,3 0 1 15,-6 11 1-15,3-5 0 16,6 5-4-16,0-3 1 16,6 0 1-16,3-2 1 15,0 5-1-15,0-6 0 0,6 3-1 16,-6-2 0-16,-6 5-1 16,3-3 1-16,-9-5-1 15,0 0 0-15,-9 0-2 16,3 0 1-16,-3-13-6 15,0-1 1-15</inkml:trace>
  <inkml:trace contextRef="#ctx0" brushRef="#br0" timeOffset="8183.5919">1770 12091 16 0,'-12'-10'8'0,"12"20"-1"0,0-7 8 15,0 0-13-15,0-3 1 16,0 16 0-16,0-3 1 15,0 16-5-15,0-5 0 16,0 18 2-16,0-7 1 16,0 12-3-16,3-12 1 15,3 2-4-15,-6-8 0 16,3-6-3-16,0-4 0 0</inkml:trace>
  <inkml:trace contextRef="#ctx0" brushRef="#br0" timeOffset="9128.1549">1657 12261 19 0,'-12'5'9'0,"12"-13"-6"15,0 8 14-15,0 0-16 16,0 0 0-16,12 0 0 16,-9 0 1-16,15-2-3 15,-4 2 0-15,22-3 1 16,-12 0 1-16,15 3-2 15,-7 0 0 1,25 0 0 0,-12 0 0-16,-10-2 0 15,-2 2 1-15,-9 0 0 0,-3 0 0 16,-12-8 2-16,-3 0 0 16,-12 5 1-16,3 0 1 15,-15 3-1-15,6 0 0 16,-9 8-1-16,6 0 1 15,0 11-1-15,3-3 0 16,3 7-2-16,3-4 0 16,6-3-1-16,0-3 1 15,9-2-2-15,0-3 0 16,12-8-1-16,-3 0 0 0,6-14 0 16,-6 4 1-16,0-6-1 15,-4 3 1-15,-2-1 2 16,-3 1 0-16,-3 8 3 15,-3 0 0-15,-3 5 0 16,0 0 1-16,0 10-1 16,0 1 1-16,3 5-2 15,0-6 0-15,3 4-4 16,0-4 1-16,6-5-3 16,-3 1 1-16,6-12-2 15,-3 1 0-15,6-8 0 16,-4 2 0-16,4-2 1 15,-3 2 1-15,-6 6 2 16,3-3 1-16,-6 14 2 16,0-4 0-16,-3 6 1 15,-3 0 1-15,0 3 0 0,0-3 0 16,0-3-1-16,0-2 1 16,0-3-2-16,0 0 0 15,9-6-1-15,-3 1 0 16,6-3-2-16,0 3 0 15,5 5-1-15,-8 0 1 16,3 5 0-16,-3 0 0 16,3 3-1-16,-3 0 1 15,0 0 0-15,-3-3 0 16,0-5-2-16,-3 0 0 16,6-8-3-16,0 3 1 0,0-11-1 15,0 3 0-15,0-3 1 16,-1 0 1-16,7-10 2 15,-6 5 0-15,-3-3 4 16,0 5 1-16,-3 6 2 16,-3 3 0-16,6 2 0 15,-3 0 1-15,3 13 0 16,-3 0 1-16,6 14-3 16,-6-6 1-16,3 8-2 15,0-5 0-15,0 8-4 16,0-6 0-16,3 6-5 15,-3-8 0-15,3 3-3 16,-1-6 0-16</inkml:trace>
  <inkml:trace contextRef="#ctx0" brushRef="#br0" timeOffset="9339.0511">2425 12306 19 0,'-24'-21'9'0,"18"10"-3"0,6 11 13 16,0 0-17-16,0 0 0 16,9-3 2-16,0 1 0 15,9 2-6-15,-4 0 0 16,13-3 2-16,-12 0 0 16,12 1-5-16,-12-1 1 0,12 1-5 15,-10 2 1-15</inkml:trace>
  <inkml:trace contextRef="#ctx0" brushRef="#br0" timeOffset="10105.1498">3178 12068 22 0,'-6'13'11'0,"6"42"-11"0,0-44 18 16,0 10-18-16,0-2 0 16,0 10-1-16,0-5 1 15,-3 10-4-15,3-5 1 0,0 0-3 16,0-8 0-16</inkml:trace>
  <inkml:trace contextRef="#ctx0" brushRef="#br0" timeOffset="10404.4221">3029 12311 17 0,'-21'-18'8'0,"18"10"-6"15,3 8 13-15,6-6-13 16,-3 4 0-16,12-4 1 15,-3 4 0-15,15-9-4 16,-7 3 0-16,13-2 3 16,-6-1 0-16,6 0-1 15,-7 1 0-15,4 5 0 16,-6 2 0-16,0 8 0 16,-6 1 1-16,0 1-1 0,-9 1 1 15,-1 6-1-15,1-4 0 16,-3 11-2-16,-3-5 1 15,0 8-4-15,0-8 0 16,3-3-4-16,0-2 0 16,0-6 0-16,0 0 0 15</inkml:trace>
  <inkml:trace contextRef="#ctx0" brushRef="#br0" timeOffset="10555.3566">3330 12054 20 0,'0'-10'10'0,"-3"5"-9"0,3 5 21 0,0 0-22 16,0 0 0-16,8 0-3 15,-2 0 1-15,9 2-3 16,-3 1 0-16</inkml:trace>
  <inkml:trace contextRef="#ctx0" brushRef="#br0" timeOffset="11530.5045">3496 12213 11 0,'3'5'5'0,"3"19"4"0,-3-21 1 16,-3 8-8-16,0-1 0 15,0 9 1-15,0-1 0 16,0 3-4-16,0-5 0 15,0 0 3-15,0-3 0 0,3-5-1 16,-3 0 0-16,3-13 0 16,0 0 0-16,3-14-1 15,0 3 1-15,3-5 0 16,0 5 0-16,0-8 0 16,0 8 0-16,0 11 0 15,-3 0 0-15,0 5 0 16,-1 0 0-16,1 8-1 15,0-3 1-15,0 6 0 16,0-3 0-16,3 5-1 16,-3-5 1-16,6-6 0 15,-3 1 0-15,3-8 0 16,-3-1 0-16,3-9-1 16,3 4 1-16,-6-2-1 15,-1 2 0-15,1 6 0 16,0 0 0-16,-3-3-1 0,0 2 1 15,3 14 0-15,-3-2 0 16,3 7 0-16,-3-3 1 16,3 6 0-16,0 0 0 15,3-3-1-15,0-2 0 16,3-3 0-16,-4 0 1 16,4-5-1-16,-3-1 0 15,6-4 0-15,-3-1 0 16,0-8 0-16,-3 3 1 15,0-2-1-15,-3 2 1 0,3-5-1 16,-4 5 1-16,1-11-1 16,0 6 1-16,-3-11-1 15,0 6 1-15,-3-4-1 16,0 7 1-16,-3-1-1 16,0 2 1-16,-3 4-1 15,0-1 1-15,-3 6-2 16,3 0 1-16,-9 5-1 15,0 0 1-15,1 5-1 16,2 0 1-16,-3 8-1 16,3-2 1-16,0 8 0 15,3-6 1 1,15 16 0 0,-3-8 0-16,6-2 0 15,-3-3 0-15,6-9 0 16,-4-1 0-16,13-6-2 0,-6 0 0 15,9-3-4-15,-6 0 1 16,3 1-6-16,-7 2 1 16,1 2-1-16,-3 1 0 15</inkml:trace>
  <inkml:trace contextRef="#ctx0" brushRef="#br0" timeOffset="13782.4838">698 9729 13 0,'-15'-11'6'0,"6"14"2"15,9-3 6-15,-8-5-12 16,2 2 0-16,-12 6 1 15,9-1 0-15,-18-2-4 16,3 0 0-16,-3 5 2 16,7 1 1-16,-1 2-1 15,-3-3 0-15,6-5-1 16,3 0 0-16,6 3 0 16,0-1 0-16,9 1 1 15,0 0 0-15,9 2 0 16,-6 0 0-16,9 11 1 15,-9-5 0-15,3 12 0 16,3-4 0-16,-9 15-1 16,3-7 1-16,-3 10-1 0,0-8 1 15,0 5-1-15,0-7 0 16,0 5-1-16,0-11 1 16,6-3-1-16,-6-2 0 15,12-8-1-15,0 0 0 16,14-5-3-1,-2-1 1-15,9-4-2 16,-6-1 0-16,0-5-3 16,-4 3 0-16,1-6-1 0,-6 3 1 15</inkml:trace>
  <inkml:trace contextRef="#ctx0" brushRef="#br0" timeOffset="14203.7289">910 9906 16 0,'0'-3'8'0,"-6"-5"-6"0,6 8 15 16,-3-5-15-16,3 0 1 15,0 0 0-15,-6-1 1 16,3-2-5-16,-6 0 1 0,-6 3 2 16,6 0 1-16,-9 13-2 15,3-3 0-15,0 8-1 16,3-2 1-16,4 10-2 15,2-5 1-15,0 5-1 16,3-5 1-16,6 0-1 16,-3-3 0-16,12-8 0 15,-4 1 1-15,13-14-2 16,-6 0 1-16,9-8 0 16,-6 3 0-16,-3-9 0 15,-3 7 1-15,-3-1 1 16,-3 2 0-16,-1 9 0 15,-2 3 1-15,-3 7 0 16,0 0 0-16,-3 8-1 16,3-2 1-16,3 7-2 15,-3-2 0-15,6 0-3 0,-3-3 1 16,6-5-5-16,0 0 0 16,9-8-1-16,-3 0 0 15</inkml:trace>
  <inkml:trace contextRef="#ctx0" brushRef="#br0" timeOffset="14413.1577">1154 9850 17 0,'-6'-5'8'0,"-12"8"-3"0,15-3 15 16,-3 2-19-16,0 1 0 0,3 10 0 15,-6-2 1-15,3 2-3 16,3-2 1-16,3 10 0 15,-6-5 1-15,12 5-3 16,-6-5 1-16,9-3-4 16,0-2 0-16,6-3-2 15,-6-3 0-15</inkml:trace>
  <inkml:trace contextRef="#ctx0" brushRef="#br0" timeOffset="14863.5915">1302 9887 20 0,'-11'-29'10'0,"8"19"-8"16,3 10 18-16,-9-3-19 15,9 0 0-15,-15 9 1 0,9-1 0 16,-3 6-3-16,6-1 1 16,-6 3 1-16,3-2 0 15,3 5-1-15,3-3 1 16,3 3-1-16,3-3 0 15,3-2 0-15,0-1 0 16,15-4 0-16,-6-1 0 16,5-10 0-16,-2 2 0 15,3-10 0-15,-6 2 0 16,-3-2 0-16,0 2 0 16,-6-7 1-16,-6 5 0 15,-3-6 0-15,0 3 1 0,-3 3-1 16,3 2 1-16,-9 4-1 15,3 1 1-15,-3 22-2 16,3-5 1-16,3 2 0 16,-6-2 0-16,9 4-1 15,-6-1 1-15,12 4-1 16,3-5 0-16,0 3 0 16,0-5 0-16,9-1-3 15,-4-2 0-15,10-2-3 16,-6-4 1-16,6-2-4 15,-6 0 0-15</inkml:trace>
  <inkml:trace contextRef="#ctx0" brushRef="#br0" timeOffset="15149.4319">1609 9795 17 0,'-9'3'8'0,"3"18"-6"0,6-19 11 15,0 6-12-15,0 0 0 16,0 5 0-16,0-2 0 16,12 2-2-16,-9-2 1 15,12 2 0-15,-9-2 1 16,3-1-1-16,-3-2 1 16,0 5-1-16,0-2 0 15,-6 5 0-15,0-3 1 0,-9 6 0 16,3-6 0-16,0 3-1 15,0-6 0-15,3-4-4 16,0-4 1-16,3-10-3 16,0 0 0-16</inkml:trace>
  <inkml:trace contextRef="#ctx0" brushRef="#br0" timeOffset="15419.612">1767 9787 25 0,'-9'3'12'0,"-9"15"-15"16,15-15 23-16,-3 10-19 16,3-2 0-16,0 2-1 15,3-3 1-15,3-2-2 16,0-2 1-16,9 2 0 0,3-3 0 16,-3 3-1-16,0-3 1 15,6 3 0-15,-9 0 1 16,-1 5-1-16,-5-2 0 15,-3 5 0-15,0-3 1 16,-3-3-2-16,-3-2 0 16,4-8-4-16,-7 0 1 15,9-13-3-15,-6 3 0 16</inkml:trace>
  <inkml:trace contextRef="#ctx0" brushRef="#br0" timeOffset="15568.5939">1910 9850 17 0,'15'35'8'16,"-21"-19"-7"-16,6-14 12 0,-3 12-13 16,0-4 0-16,3 3-1 15,0-2 1-15,0-3-3 16,0-3 1-16,6-7-3 16,-3-1 1-16</inkml:trace>
  <inkml:trace contextRef="#ctx0" brushRef="#br0" timeOffset="16185.4423">1954 9750 20 0,'-9'21'10'0,"15"13"-13"16,-6-28 18-16,0 12-16 16,0-2 1-16,0 3-1 0,3-6 1 15,6 3 0-15,-3-3 0 16,3-2 0-16,-3-3 0 15,6-8 0-15,-3 0 1 16,0-3-1-16,0 0 0 16,3-7 0-16,-9 2 0 15,3-3 0-15,-3 3 0 16,6 8-1-16,-3 0 1 16,-1 5 0-16,1 1 0 15,0 4 0-15,0-2 0 16,3 0 0-16,-9 0 0 0,9-3 0 15,-3-2 0-15,12-6 0 16,-9 1 0-16,6-3 0 16,0 2 0-16,6-10 0 15,-10 2 1-15,4-5 0 16,0 3 1-16,-12 2-1 16,3 3 1-16,-6 11 0 15,-6-3 0-15,3 8 0 16,-6 0 0-16,3 5-1 15,3-2 0-15,3 2-1 16,0-2 1-16,6-3-2 16,0-3 1-16,9-5-1 15,-9 0 1-15,6-3-1 16,-3 1 0-16,0 2 0 16,-3 0 0-16,3 5 0 15,-6 0 0-15,3 11 1 0,-3-3 0 16,-3 8 0-16,0-5 1 15,0 11 0-15,0-9 0 16,-6 11 0-16,3-5 0 16,-9 8-1-16,3-8 1 15,-9 0-4-15,3-6 1 16,-3-10-5-16,3 0 1 16</inkml:trace>
  <inkml:trace contextRef="#ctx0" brushRef="#br0" timeOffset="16679.6059">2648 9914 10 0,'-6'0'5'0,"15"5"4"15,-9-5 1-15,15-2-10 0,-6-1 1 16,14-5 0-16,-11 3 1 15,9-14-3-15,-3 6 1 16,-3-8 0-16,-3 2 1 16,-3 6-1-16,-3 2 1 15,-9-4-1-15,3 1 1 16,-12 14 0-16,0 0 0 16,-3 14 0-16,-3-4 0 15,3 6 0-15,6-3 0 16,0 0 0-16,1-2 1 15,8 10-1-15,0-5 0 16,17 3-1-16,-8-6 0 0,12-5-2 16,0-3 0-16,3-10-4 15,-3 2 1-15,17-13-2 16,-14 3 1-16</inkml:trace>
  <inkml:trace contextRef="#ctx0" brushRef="#br0" timeOffset="17041.7371">2943 9673 11 0,'-15'0'5'0,"6"-32"3"15,9 24 8-15,-3 6-15 16,0-1 1-16,0 11 1 16,3-3 1-16,-3 25-5 15,0-7 0-15,3 14 3 16,0-8 0-16,6 9-2 16,0-9 1-16,6 2-1 15,-3-7 1-15,11 3-1 0,-2-6 0 16,6-11 0-16,-6 1 0 15,12-14 0-15,-6 1 0 16,5-6-1-16,-2 0 1 16,-9-11 0-16,-3 3 0 15,-6-2 0-15,0 2 1 16,-15 5-1-16,3 3 1 16,-9 6 0-16,3 2 0 15,-3 8 0-15,3-3 0 16,3 6-1-16,0-3 1 15,9 5-1-15,-3-3 0 0,18 1-1 16,-9-3 0-16,18-5-5 16,-6-1 0-16,17-2-2 15,-8 0 1-15</inkml:trace>
  <inkml:trace contextRef="#ctx0" brushRef="#br0" timeOffset="17776.11">3347 9842 16 0,'-3'24'8'0,"6"-3"-7"0,-3-18 13 0,6 5-14 15,-3-3 1-15,0 6 0 16,0 0 0-16,-3-4-1 16,0-1 0-16,0-1 1 15,0-2 0-15,0-3 0 16,0 0 1-16,0 0-2 15,0 0 1-15,3-8-1 16,0 2 1-16,3-1-1 16,0 1 0-1,6 4-1 1,-3 2 1-16,3 2 0 16,-9-2 0-16,3 8 0 15,0 0 1-15,0 0-1 16,0 0 0-16,3-3 0 0,-3 1 0 15,2-9 0-15,1 3 1 16,3-11-1-16,-3 3 1 16,0-2-1-16,0 2 1 15,0 0-1-15,0 3 1 16,0-1 0-16,-3 1 0 16,6 5 1-16,-6 0 0 15,3 3 0-15,-3-1 1 16,0 6-1-16,-3-2 0 15,2 2-3-15,1-3 1 16,3 0-6-16,0-2 1 16,9 2-4-16,-3-2 1 0</inkml:trace>
  <inkml:trace contextRef="#ctx0" brushRef="#br0" timeOffset="18572.1964">3767 9922 12 0,'18'-5'6'0,"15"-3"-1"0,-24 5 5 15,3-13-10-15,-4 6 0 16,4-12 1-16,-3 6 0 15,-3 1-1-15,-3 1 1 16,-9-1 1-16,3 1 1 0,-18 14-1 16,7 0 1-16,-16 14 0 15,9-4 1-15,-3 9-1 16,6-4 0-16,6 4-1 16,0-3 1-16,10 2-1 15,-1-2 1-15,11-2-2 16,-2-4 1-16,12-5-1 15,-3 1 0-15,18-12-3 16,-6 1 1-16,5-3-2 16,-5 3 1-16,-3-8-1 15,-6 2 1-15,0 0-1 16,-3 4 1-16,-3 1 1 16,-4 1 1-16,-2 2 0 15,0 1 0-15,-3 7 0 16,-3-2 1-16,0 5-1 15,0-3 0-15,0 0-1 0,0-2 1 16,6-1 0-16,-3 1 0 16,9 0 0-16,-3-1 1 15,9-12-1-15,-3 2 1 16,9-11-1-16,-6 6 1 16,2-3-2-16,-2 3 1 15,-3 8 0-15,-3-1 0 16,0 14 0-16,-3-2 0 15,-3 4 0-15,0 1 0 16,-3 2 0-16,0-2 0 16,0-6-1-16,0 0 1 15,3 0-4-15,0-2 1 0,2-8-4 16,1 0 1-16,6-14-1 16,-6 3 0-16</inkml:trace>
  <inkml:trace contextRef="#ctx0" brushRef="#br0" timeOffset="18753.4084">4279 9633 13 0,'-3'-13'6'0,"0"3"4"16,3 10 11-16,0-6-19 16,0 4 1-16,-3 10 2 15,0-3 0-15,0 21-6 16,3-4 0-16,0 15 3 16,0-8 1-16,-3 8-3 15,0-5 0-15,6-3-4 16,0-8 1-16,3 0-5 15,-3-3 1-15,0-4-2 16,0-4 0-16</inkml:trace>
  <inkml:trace contextRef="#ctx0" brushRef="#br0" timeOffset="18917.2439">4196 9832 17 0,'-18'-16'8'0,"12"3"-3"0,6 8 15 15,0 5-19-15,0 0 1 16,6 0 2-16,0 0 1 15,9-6-7-15,-3 4 1 16,5-1 0-16,1 0 1 16,6-2-7-16,-6-3 0 15,9 0-1-15,-6 3 0 0</inkml:trace>
  <inkml:trace contextRef="#ctx0" brushRef="#br0" timeOffset="19367.6137">4535 9610 15 0,'-18'-3'7'0,"12"19"-3"16,6-13 12-16,0-3-15 15,0 0 1-15,12 0-1 16,-3 0 1-16,9-6-3 16,-3 4 1-16,3-4 0 0,-3 1 1 15,-1 0-1-15,-2 2 1 16,-3 3-1-16,-3 0 0 16,-3 3 1-16,0-1 0 15,-6 12 1-15,0-4 1 16,0 14 0-16,0-5 0 15,3 7 0-15,0-5 0 16,0 16-1-16,0-5 1 16,0 0-2-16,0-6 0 15,0 11 0-15,0-8 0 16,0 3-1-16,0-8 0 0,-3 2 0 16,0-5 1-16,-3 1-2 15,0-6 1-15,-11-6-5 16,2-2 1-16,-12-8-6 15,6 0 1-15</inkml:trace>
  <inkml:trace contextRef="#ctx0" brushRef="#br0" timeOffset="21110.9923">1707 15457 20 0,'-18'3'10'0,"4"18"-7"16,14-19 17-16,-15 14-19 16,6-2 1-16,-3 17 2 15,3-4 1-15,3 2-6 16,0-8 1-16,6 16 2 16,0-8 0-16,9 6-1 0,0-9 0 15,12-2-5-15,-12-8 1 16,23-8-6-16,-5-3 1 15</inkml:trace>
  <inkml:trace contextRef="#ctx0" brushRef="#br0" timeOffset="24291.2371">921 15380 18 0,'-29'27'9'0,"14"7"-13"0,9-29 20 0,-3 11-15 16,6-3 0-16,-12 9 0 15,12-6 0-15,-6 18-2 16,6-5 1-16,3-3 1 15,0-4 0-15,3 9-1 16,0-7 0-16,3 8 0 16,3-8 1-16,0 8-1 15,0-11 0-15,6 8 0 16,-3-13 0-16,6 5 0 16,-4-8 0-16,19-2 0 15,-9-3 1-15,3 0-1 16,-9-3 0-16,14-10 1 15,-8-3 0 1,-3-3 0-16,0 0 0 16,-3-10 0-16,-3 3 0 0,2-3 0 15,-8 5 0 1,3-8 0-16,-3 3 0 0,0-8-1 16,3 5 1-16,-9-8-1 15,3 8 1-15,3 0-1 16,-6 6 1-16,3-3-1 15,-3 0 1-15,-3-1 0 16,0 7 1-16,0-1-1 16,0 2 0-16,-3-7 0 15,-6 3 1-15,3-1-1 16,3 3 0-16,-6 3-1 16,3 3 0-16,0-6 0 15,0 5 0-15,0-2 0 16,-3 2 1-16,0 3-1 15,0 0 0-15,-8-2 0 16,5-1 1-16,0 3-1 0,-3 3 1 16,0-3-1-16,3 0 0 15,-3 8 0-15,3 0 1 16,-3-8-1-16,7 3 0 16,-7 2 0-16,6 1 0 15,0 2 0-15,0 0 0 16,-9 10-1-16,6-2 1 15,-6 11-1-15,6-6 1 16,-9 13-3-16,10-7 1 16,-13 10-5-16,9-8 1 0,3 6-3 15,3-6 1-15</inkml:trace>
  <inkml:trace contextRef="#ctx0" brushRef="#br0" timeOffset="25148.5262">2190 15526 18 0,'-3'2'9'0,"3"1"-10"16,0-3 14-16,0 19-13 0,0-4 1 15,0 12 0-15,0-6 0 16,0 0-1-16,0-5 0 16,0-3 1-16,0-2 0 15,0 2 0-15,0-2 1 16,3-14-1-16,-3 3 0 15,8-24 0-15,-2 6 0 16,6-9 0-16,0 6 0 16,3 5-1-16,-3 6 1 15,3-4-1-15,-6 1 1 0,0 8-1 16,0-3 1-16,0 8 0 16,0 0 0-16,-1 11 0 15,-2-6 0-15,3 16-1 16,-3-8 1-16,3 11-3 15,-3-8 0-15,15 5-4 16,-9-8 0-16,9 1-2 16,-12-4 1-16</inkml:trace>
  <inkml:trace contextRef="#ctx0" brushRef="#br0" timeOffset="25448.5765">2630 15333 17 0,'0'-14'8'0,"3"14"-6"0,-3 0 13 16,12 6-13-16,0-1 0 15,6 0 2-15,0 6 0 16,5 15-4-16,-2-10 1 16,0 13 3-16,-6-8 0 15,-3 19-1-15,-3-11 0 16,-12 19-4-16,0-8 0 16,-12 2-8-16,3-5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20:5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17072 12025 19 0,'0'-2'9'0,"0"2"-6"15,0 0 10-15,3-3-12 16,-3 3 1-16,12-5-1 16,-3 2 1-16,9 6-3 0,-3-1 0 15,15 1 2-15,-7 0 1 16,13-3-2-16,-9 0 0 15,6 5-1-15,-9-2 1 16,2-3-3-16,-2 0 1 16,-6-8-4-16,-3 2 0 15,-3 1-1-15,-3 2 1 16</inkml:trace>
  <inkml:trace contextRef="#ctx0" brushRef="#br0" timeOffset="212.1151">17379 11896 13 0,'-15'-14'6'0,"6"6"-1"0,9 8 12 16,-3-2-15-16,3-1 0 16,-6 6 1-16,3-1 0 15,-3 12-4-15,0-4 0 16,-6 14 3-16,3-5 0 16,-11 15-1-16,5-7 0 15,-3 4-2-15,3-2 1 16,0 0-4-16,3-5 1 15,0-3-3-15,3-5 0 16,0-5-1-16,3-3 0 0</inkml:trace>
  <inkml:trace contextRef="#ctx0" brushRef="#br0" timeOffset="437.5775">17162 11972 19 0,'-3'-23'9'0,"0"7"-6"16,3 10 19-16,0-2-19 15,0 3 0-15,0 5 0 16,0 0 1-16,0 0-5 16,0 0 0-16,9 5 3 15,0 1 1-15,5 12-2 16,-2-2 1-16,12 13-2 16,-6-8 1-16,9 11-3 15,-6-8 0-15,5 5-4 16,-5-8 0-16,9-8-4 0,-9-2 1 15</inkml:trace>
  <inkml:trace contextRef="#ctx0" brushRef="#br0" timeOffset="931.9624">17941 11912 14 0,'-3'-11'7'0,"-5"-10"2"16,8 15 8-16,-6-7-15 16,0 3 1-16,-9-1 0 15,3 3 1-15,-6 0-5 16,6 0 1-16,-9 8 2 16,3 0 1-16,-2 6-2 15,2-1 1-15,-3 11-2 16,9-6 1-16,6 22-1 0,0-8 0 15,6 21 0-15,0-11 1 16,6 19-1-16,-3-13 1 16,-3 2-1-16,0-7 1 15,3 7 0-15,0-10 0 16,0 5-1-16,0-6 0 16,0-1-2-16,0-7 0 15,-3-7-3-15,0-3 0 16,0-2-4-16,0-3 0 15</inkml:trace>
  <inkml:trace contextRef="#ctx0" brushRef="#br0" timeOffset="1772.6482">17644 12203 14 0,'-12'-35'7'0,"9"6"2"16,3 21 6-16,3-2-13 15,0-1 0-15,3 3 1 16,0 3 0-16,9-6-5 15,-3 3 1-15,14 6 2 16,-5-1 0-16,15 6-3 16,-6-1 0-16,5 1-3 15,-8 0 1-15,12 2-2 16,-9-3 0-16,8 1-1 16,-8 0 1-16,3-1 3 31,3 25 3-31,-45-67 3 15,29 30 1-15,-5-12 2 0,-3 7 0 16,-12-9 2-16,0 8 0 16,-6 0-2-16,0 3 1 15,-6 7-4-15,1 1 1 16,-4 16-2-16,3-3 0 16,-3 18-2-16,3-5 1 15,3 16-2-15,3-10 1 16,3-6-1-16,3-5 1 15,9 5-2-15,-3-5 1 16,12-11-1-16,-3 0 0 16,9-15 0-16,-7 2 0 0,4-11 1 15,-6 6 0-15,-3-11 2 16,0 3 0-16,-6 5 2 16,0 3 0-16,-6-3 1 15,0 6 0-15,0 2-1 16,0 0 0-16,0 21-2 15,0-2 0-15,0 10-1 16,0-5 0-16,3 5-1 16,0-5 1-16,6 2-3 15,0-5 1-15,6 1-2 16,-1-4 0-16,4-2-3 16,-3-3 1-16,3-10-2 15,-3 0 0-15,0-6 2 16,-3 3 1-16,0-18 2 15,-3 7 1-15,-3-10 3 16,-1 5 1-16,-2 6 3 0,0 5 0 16,-3 5 0-16,0 3 1 15,-3 7-2-15,0-2 1 16,0 8-3-16,1 0 1 16,4 13-2-16,-2-8 1 15,6 1-2-15,0-4 1 16,0 3-1-16,0-2 0 15,0 13 0-15,0-6 0 16,-3 1 0-16,-3-3 0 16,-3 0-1-16,0-3 1 0,-9-5-2 15,3-3 0-15,-3 0-5 16,4 1 1-16,14-12-2 16,-1 1 0-16</inkml:trace>
  <inkml:trace contextRef="#ctx0" brushRef="#br0" timeOffset="2073.2815">18480 11877 12 0,'-18'-8'6'0,"12"-2"1"0,6 10 9 16,0 0-14-16,0 0 1 15,3 10 0-15,-3 1 1 16,3 13-5-16,0-6 0 16,0 22 3-16,0-11 0 15,0 13-2-15,0-7 0 16,-3 2-3-16,0-8 0 15,3-3-4-15,-3-5 0 16</inkml:trace>
  <inkml:trace contextRef="#ctx0" brushRef="#br0" timeOffset="2749.1001">18385 12091 14 0,'-6'-13'7'0,"9"11"0"16,-3 2 8-16,6 0-14 15,-3 0 1-15,9 0 0 16,-3 0 0-16,9 0-3 16,-3 0 0-16,8-8 2 15,-5 0 0-15,9-3-1 16,-6 1 1-16,3-6-1 16,-7 5 0-16,7-5 0 15,-3 6 1-15,-6-1-1 16,-3 3 1-16,-6 3-1 15,-3 0 1-15,-12-6-1 16,3 3 1-16,-12 3 0 0,0-1 0 16,-3 6 0-16,7 0 0 15,2 6-1-15,0-1 1 16,6 11-1-16,3-3 1 16,9 11-1-16,-3-6 0 15,9 4 0-15,-3-1 1 16,11-3-1-16,-2-4 0 15,9-4-1-15,-9-2 1 16,9 0-2-16,-6 0 1 16,8-5-1-16,-5-1 0 15,0-2 0 1,-6 0 0-16,-3-2 1 16,-3 2 0-16,-4 2 0 15,1 1 1-15,-3 5 1 16,-3-3 0-16,-3 0 0 15,0 1 0-15,0 4 0 16,0-2 0-16,0-3 0 16,0 1 1-16,-3-6 0 15,3 0 1-15,-3-8-1 16,3 3 1-16,0-11-1 16,0 2 0-16,3-4 0 15,-3 2 0-15,6-10-2 16,0 7 0-16,3-7 0 15,-3 7 0-15,3 3-1 16,0 6 1-16,0-1-4 0,0 3 1 16,3 0-5-16,-3 3 1 15,6 5-2-15,-3 0 0 16</inkml:trace>
  <inkml:trace contextRef="#ctx0" brushRef="#br0" timeOffset="8483.7173">19844 11927 12 0,'-21'-21'6'0,"3"11"1"0,15 7 7 15,-6 3-13-15,3 0 0 16,-3 5 1-16,0-2 0 15,-3 13-3-15,3-3 1 16,3 8 1-16,3-2 0 16,6 5-1-16,0-6 1 15,3-7-1-15,0-3 0 16,6 2-1-16,-3-5 0 16,9-7 1-16,-3-1 0 15,3-13 0-15,-3 6 0 16,-1-3 1-16,-2 2 0 15,-3 3 0-15,3 0 1 0,-6 3 0 16,0-1 0-16,0 6-1 16,0 0 1-1,0 0-1-15,0 0 0 16,0 8-3-16,0-2 1 16,3 2-3-16,-3 0 0 0,3 2-1 15,-1-2 0-15,1-3 0 16,0-2 1-16,0-19 1 15,0 6 1-15,-3-4 3 16,0 4 0-16,0-1 2 16,-3 3 1-16,0 0 0 15,0 3 1-15,-3 5-1 16,0 0 1-16,6 3-2 16,-3-1 0-16,0 25-1 15,0-6 1-15,-3 19-2 16,0-9 1-16,-3 17-1 15,0-11 0-15,0 13-3 16,0-10 1-16,0 8-3 16,0-9 0-16,3 1-5 0,0-8 1 15</inkml:trace>
  <inkml:trace contextRef="#ctx0" brushRef="#br0" timeOffset="8739.127">20061 12033 14 0,'3'-34'7'0,"9"15"-1"0,-9 14 7 16,6 0-12-16,-3-1 1 15,11 1 1-15,-2 0 0 16,3 2-4-16,-3 1 1 0,3 2 2 16,-3 0 0-16,-3 8-1 15,-3-1 1-15,-3 12-2 16,-3-6 0-16,-9 14-1 15,3-4 1-15,-12-7-2 16,3-2 0-16,3-9-3 16,0-2 1-16,3-1-3 15,0 1 1-15</inkml:trace>
  <inkml:trace contextRef="#ctx0" brushRef="#br0" timeOffset="8934.4204">20263 11951 21 0,'0'8'10'0,"-3"29"-11"16,3-29 18-16,-3 16-16 15,0-3 0-15,-3 16 0 0,3-8 0 16,0 14-2-16,0-12 1 16,0 12-1-16,0-9 0 15,3-2-5-15,0-11 1 16,3 5-1-16,-3-4 0 15</inkml:trace>
  <inkml:trace contextRef="#ctx0" brushRef="#br0" timeOffset="9174.5274">20222 12057 13 0,'-3'-66'6'0,"14"45"-4"0,-8 15 11 0,6-1-11 15,0 1 0-15,6 4 2 16,-3-1 0-16,9 6-5 15,-3-1 1-15,3 14 2 16,-7-3 1-16,-2 3-1 16,-3-3 0-16,-9 11-2 15,0-3 0-15,-15 6-1 16,4-6 0-16,-13 5-2 16,3-4 0-16,3-14-4 15,3 0 1-15,6-8-1 16,3 0 1-16</inkml:trace>
  <inkml:trace contextRef="#ctx0" brushRef="#br0" timeOffset="9924.6202">20478 12020 8 0,'-6'11'4'0,"9"4"-2"0,-3-12 6 16,8 5-7-16,1 0 1 0,9 0 1 15,-3-3 1 1,18-23-4-1,-6 4 0-15,-4-12 3 16,-5 8 1-16,-6-4-1 16,0 4 1-16,-6-1-1 15,-3 6 0-15,-12-3 0 16,0 3 0-16,-12 10 0 16,7 1 1-16,-10 12-2 15,6-2 0-15,0 21 0 16,3-5 0-16,6 3-2 15,0-6 0-15,15 8 0 16,-3-8 0-16,12-8-2 16,-3-2 1-16,12-6-2 15,-6-2 0-15,5-3 0 0,-5 0 0 16,9-11-1-16,-6 1 1 16,3-9 1-16,-6 6 0 15,2 0 1-15,-8 2 1 16,-3 0 0-16,0 4 1 15,-6-1 0-15,0 0 1 16,-3 21-1-16,0-3 0 16,-3 9-1-16,3-1 1 15,3-4-1-15,0-4 0 16,6 1 0-16,-3-3 0 16,9-8 0-16,-3 0 1 0,9-13-1 15,-6 2 0-15,8-15 0 16,-5 2 1-16,6 5 0 15,-3 3 0-15,-3 6-1 16,-3 2 1-16,-4 10 1 16,-2 1 0-16,-6 16-1 15,0-3 1-15,-3 7-2 16,0-2 0-16,3 1-3 16,0-6 1-16,3-6-5 15,0-2 0-15,9-3-2 16,-3 1 1-16</inkml:trace>
  <inkml:trace contextRef="#ctx0" brushRef="#br0" timeOffset="11322.2436">21225 11996 10 0,'-3'-2'5'0,"0"-25"4"0,3 19 5 16,-3 0-12-16,0 3 0 15,-3 0 1-15,0-1 0 16,-3 4-4-16,3-1 1 16,-3 8 2-16,3 1 0 15,-6 12-2-15,0-5 1 0,0 14-1 16,3-6 1-16,0 11-1 15,4-11 1-15,2 3-2 16,3-6 1-16,8-10-2 16,-2-3 1-16,12-15-1 15,-6 2 0-15,18-21-1 16,-9 8 0-16,9-22 1 16,-7 14 1-16,1-16 0 15,-6 11 0-15,-3-14 2 16,-6 11 0-16,-3-8 1 15,-3 14 1-15,-3 1 0 16,0 7 0-16,0 4-1 16,0 6 1-16,-3 13-1 15,0 0 0-15,-3 24-1 16,0-6 0-16,0 22-1 16,0-8 1-16,6 18-1 0,0-13 1 15,3 8-2-15,0-8 0 16,6-3-2-16,-3-7 1 15,6-9-3-15,-3-2 1 16,6-11-1-16,-4-2 1 16,4-21 0-16,-3 4 0 15,0-1 4-15,-3 1 0 16,0 4 2-16,-3 2 1 16,0 10 0-16,-3-2 0 15,-3 16 0-15,0-5 0 16,-6 10-2-16,3-2 0 0,3-6-3 15,0-3 1-15,3-2-3 16,0-2 1-16,6-6-1 16,-3 0 0-16,6-8 0 15,-3 0 0-15,0-19 2 16,0 9 0-16,-1-9 4 16,-2 9 0-16,0-6 1 15,-3 5 1-15,0 1-1 16,0 5 1-16,-3 5-1 15,0 0 1-15,6 10-2 16,-3 1 0-16,3 10-2 16,-3-2 1-16,3 15-1 15,-3-4 0-15,0 1 0 16,0-4 0-16,3-3-1 0,-3-3 1 16,0 3 0-16,-3-6 0 15,9-4 0-15,0-1 0 16,0-18 0-16,-3 2 1 15,6-13-1-15,-3 9 1 16,5-1-1-16,-2 2 0 16,6 1 0-16,-3 3 0 15,0 10-1-15,-3 0 1 16,-3 5 0-16,0 0 0 16,-3 11-1-16,0-3 0 15,0 3 0-15,-1-3 1 0,4-5-1 16,-3-2 1-16,9 2 0 15,-3-3 0-15,6-16 0 16,-3 6 1-16,3-14 0 16,-3 6 1-16,-3-5 0 15,-4 2 0-15,-5-3 1 16,0 3 1-16,-6 3-1 16,3 3 0-16,-8 15-1 15,-1-2 0-15,-9 15-1 16,6-5 0-16,0 11-2 15,0-5 1-15,6 4-2 16,3-4 1-16,9-6 0 16,-3-2 0-16,9-3 0 15,-3-3 0-15,6-5-1 16,-3 0 1-16,0-8 1 16,-1 0 0-16,-2 0 0 15,-3 0 0-15,0 3 0 0,0 0 0 16,-6 7 0-16,0 1 1 15,3 13-1-15,-3-6 0 16,3 17 0-16,0-6 0 16,6 13 0-16,-3-7 0 15,3 13 0-15,-3-11 1 16,0 5 0-16,-3-2 0 16,-6 10-1-16,0-10 0 15,-12 0-1-15,9-9 1 16,-18-12-3-16,6-3 1 15,-17-8-6-15,5 0 0 0</inkml:trace>
  <inkml:trace contextRef="#ctx0" brushRef="#br0" timeOffset="15720.2205">15334 13094 13 0,'-6'-10'6'0,"12"2"-7"15,-6 8 7-15,6 0-4 16,3-3 0-16,0 6 1 16,9-3 0-16,5 2-4 15,4 1 0-15,3 0 2 16,3-1 1-16,0-4-1 15,8 4 0-15,7-4-1 16,5-1 1-16,7 3-1 16,5 3 1-16,1-1-1 15,2 4 1-15,7-4-1 16,2 6 0-16,9-3 0 16,-2 3 0-16,2 0 0 15,6-5 0-15,7 2 0 16,2-5 0-16,3 0 0 15,6 6 1-15,6-1-1 16,0 0 0-16,3 0 0 16,3 3 0-16,9-8 0 15,-6 8 0-15,3-2 0 16,9-1 1-16,-6 0-1 16,6-2 0-16,6-3 0 15,0 2 0-15,3-2 0 16,6 0 0-16,-4 0 0 15,1 3 1-15,3 0-1 16,-3-3 0-16,-3 2 0 16,3 1 0-16,2 0 0 15,-5-1 0-15,3 1 0 16,3 0 0-16,-3-1 0 16,-3 1 1-16,2 2-1 15,-5 1 0-15,-3-1-1 0,-6 0 1 16,6 0 0-16,-3 1 0 15,-3-1 0-15,6-2 0 16,-12-1 0-16,3 1 0 16,-3 0 0-16,6-1 0 15,-12 1 0-15,3 0 0 16,-3-1 0-16,-3 1 0 16,-9 2 0-16,0-2 1 15,0-3-1-15,-3 0 0 0,-2 0 0 16,-4 0 0-16,0 0 0 15,-9 0 0-15,1 0 0 16,-22 0 1-16,12 2-1 16,1 1 0-16,-13 0 0 15,4 2 0-15,-7-2 0 16,-6-1 1-16,1-2-2 16,-3 3 1-16,-4-3-1 15,-11 3 1-15,2-3 0 16,-5 2 0-16,-6 1-2 15,5-1 1-15,-5-2-3 16,-3 0 1-16,-3-2-2 16,-1 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23:08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17501 12107 9 0,'-36'-5'4'0,"6"-11"0"0,25 11 4 0,-4-3-7 15,3-3 1-15,0 1-1 16,0-1 1-16,6-5-4 15,6 3 1-15,6 0 2 16,5 0 0-16,10 2-1 16,9 3 0-16,9 0 1 15,5 0 0-15,13 0 0 16,-4-2 0-16,13-1 0 16,2 3 0-16,3 0 0 15,7 3 0-15,-7 0 0 16,4 2 0-16,5 3-1 15,-6 0 1-15,1 3 0 16,-4-1 1-16,-6 1-1 16,-5-3 0-16,-10 0-1 15,-2 0 1-15,-9 0-1 16,-7 0 1-16,-5 0-1 16,-9 0 0-16,-6 0 0 15,-6 3 0-15,-12-3-1 16,-9 2 1-16,-9 1-2 15,-12 0 1-15,-17 2 0 16,-7 0 0-16,-6 6 0 16,-5 5 1-16,-1-1-1 15,4 1 1-15,-4 0 0 16,1 0 0-16,0-3 0 16,-1 3 0-16,-2-3 0 15,5 1 0-15,1-1 0 0,-1 0 0 16,4-2 0-16,5-1 0 15,12-2 0-15,7 0 0 16,8-3 0-16,3 1 0 16,9-4 0-16,6 1 0 15,15-3 0-15,9-3 0 16,15-2 0-16,8-3 1 16,13-5 0-16,15 0 0 0,17-8 0 15,6-3 0-15,12-3 0 16,-2 11 0-16,5-2-1 15,-6-1 1-15,-6 6-1 16,-2 0 1-16,-10 2-1 16,-9 1 0-16,-2 2 0 15,-7 0 1-15,-8 0-1 16,-6 3 0-16,-16 2 0 16,-5 0 0-16,-15 3-1 15,0 0 1-15,-33 6-1 16,-18 2 1-16,-14 7-1 15,-10 7 0-15,-8-1 1 16,17-5 0-16,-26 2-1 16,2 3 1-16,1 3 0 15,-3 0 0-15,-7 0 0 16,4 0 0-16,3 2 0 16,5-5 0-16,4-2 0 0,11-3 0 15,10-3 0-15,8-3 0 16,9-2 0-16,12 0 0 15,7-2 0-15,11-4 0 16,9 1 0-16,11-3 1 16,16 3-1-16,9-3 0 15,14-3-1-15,7-2 0 16,-1-6-5-16,1 0 1 16,-1 1-1-16,-5-1 1 15</inkml:trace>
  <inkml:trace contextRef="#ctx0" brushRef="#br0" timeOffset="1140.0972">17605 12515 13 0,'-6'-5'6'0,"0"-11"1"16,6 10 7-16,-6-7-13 16,0 3 1-16,-12 4 0 15,7 4 1-15,-13-4-4 16,6 1 0-16,-12 2 2 0,6 3 0 0,-5 22-1 15,5-7 0-15,3 7-1 16,3-4 0-16,15 16 0 16,0-10 0-16,15 5 0 15,-3-5 1-15,6-5-1 16,-3-3 1-16,6-1 0 16,-4-1 0-16,4-4 0 15,-6-2 1 1,-3 3-1-16,-3-3 1 15,-9 5 0-15,0-2 0 16,-12 4 0-16,3-4 0 16,-17-3-1-16,5 3 1 15,-9-6-2-15,3-3 1 16,6-2-3-16,4 0 0 16,8 0-2-16,3 0 0 15,18-5-1-15,0 0 0 16</inkml:trace>
  <inkml:trace contextRef="#ctx0" brushRef="#br0" timeOffset="1606.0665">17778 12565 16 0,'-9'-21'8'0,"6"2"-7"16,3 14 17-16,-9-3-17 15,3 0 0-15,-9 11 0 16,3 0 1-16,-6 4-3 16,6 1 1-16,-5 16 0 15,2-8 1-15,-3 13-1 16,6-5 0-16,3 0-1 16,0-6 1-16,9 3-1 15,0-5 0-15,6 0-1 0,0-3 0 16,6-5-1-16,-3 0 0 15,6-10 1-15,-3 2 1 16,8-14 0-16,-2 4 0 16,3-25 2-16,-3 9 0 15,-3 2 1-15,0 3 1 16,-6 5-2-16,-3 3 1 16,0 8 0-16,-3-1 0 15,0 14-1-15,0 0 1 16,-3 16-1-16,0-5 0 15,2 2-1-15,1-5 0 0,0 2-1 16,0-5 0-16,3 1-3 16,0-4 0-16,3-2-2 15,-3-3 1-15,6-7-1 16,-3 2 0-16</inkml:trace>
  <inkml:trace contextRef="#ctx0" brushRef="#br0" timeOffset="2535.9085">17924 12568 8 0,'-6'-24'4'0,"6"8"-1"16,0 11 7-16,0 7-7 16,0 1 0-16,0 5 1 15,0 0 1-15,0 2-7 16,0-2 1-16,0 16 4 16,0-5 0-16,-3 5-3 15,0-6 1-15,0-2-1 0,0-3 1 16,3 3-2-16,0-3 1 15,0-2-1-15,0-3 1 16,3-8-1-16,0 0 1 16,3-5 0-16,-3-1 0 15,3-7 0-15,0 2 0 16,2-4-1-16,1 1 1 16,0-4 0-16,-3 5 0 15,3 2 0-15,0 3 0 16,0 13 0-16,-3 1 1 15,0 9-1-15,0-4 1 0,0 0 0 16,-3-3 0-16,0 2-1 16,0 1 0-16,0-6 0 15,0 0 1-15,0-5-1 16,0 0 1-16,3-2-1 16,0-1 0-16,3-8 0 15,-3 4 1-15,5-15-1 16,-2 4 0-16,3-1 0 15,0 3 1-15,0 3-1 16,-3 3 1-16,6 4 0 16,-3 1 0-16,0 13 0 15,0-3 0-15,-3 1 0 16,2-1 0-16,-5 11-1 16,0-3 1-16,0 3-2 15,-3-6 0-15,3 6 0 0,-3-2 0 16,3 1 0-16,0-4 0 15,3 0 0-15,0-1 0 16,3-2 1-16,-3 0 1 16,3-8-1-16,0 0 1 15,0-3-1-15,-4 1 1 16,4-11 0-16,-3 2 0 16,6-2-1-16,-3 2 0 15,0-5 0-15,0 3 0 16,0-6 0-16,-3 4 1 15,3-7-1-15,-3 7 0 16,-3-4 0-16,-1 6 1 0,-2-8-1 16,0 7 1-16,-3 1 0 15,0 3 0-15,-3-1-1 16,0 3 1-16,-2 16-1 16,2 0 1-16,-3-8 0 15,0 0 0-15,0 13 0 16,0-2 0-16,0 5-1 15,0 0 1-15,0 2-1 16,0-5 0-16,3 3-1 16,3-3 0-16,6 9 0 15,-3-7 1-15,12-1-1 16,-3-4 1-16,8 1-1 16,-5-3 1-16,6 2-1 15,-3-2 0-15,3 0-3 16,-6-2 1-16,3-4-5 15,-3 1 1-15</inkml:trace>
  <inkml:trace contextRef="#ctx0" brushRef="#br0" timeOffset="3737.466">22609 11917 11 0,'-15'-16'5'0,"3"13"1"0,9 3 3 0,-3 0-8 0,3 0 0 15,-3 6 0-15,0-1 0 0,-6 11-1 16,9-6 0-16,-6 14 0 16,3-5 1-16,0 2-1 15,3-5 1-15,3 0-1 16,0-1 0-16,6-4 0 15,0-3 0-15,6-5 0 16,-3-1 1-16,6-15-1 16,-3 2 1-16,6-12 0 15,-6 7 0-15,6 0 0 16,-7 3 1-16,-2-1 0 16,3 4 0-16,-6 2-1 15,0 3 1-15,0 5-1 31,-3 0 0-15,3 16-1-16,-3-3 0 16,6 8-3-16,-3-5 1 15,0-6-3-15,0-2 0 16,3-2-2-16,-3-4 1 16</inkml:trace>
  <inkml:trace contextRef="#ctx0" brushRef="#br0" timeOffset="4068.3844">22883 11896 9 0,'-3'-6'4'0,"3"1"0"0,0 5 6 0,0-3-8 16,0 1 1-16,-6 2 0 16,3 0 1-16,-6 2-5 15,3 1 0-15,-6 5 3 16,6-3 1-16,0 6-2 15,0-3 0-15,3 2-1 16,0-2 1-16,3 0-1 16,0-2 0-16,3 9 0 15,0-1 0-15,3-6 0 16,3-3 1-16,6 3-1 16,-6-3 1-16,0 0-1 15,-3 1 1-15,-3 7-1 16,-3 0 1-16,-9-2-2 15,6-3 1-15,-12 5-4 16,0-2 1-16,3-4-3 0,3-1 1 16</inkml:trace>
  <inkml:trace contextRef="#ctx0" brushRef="#br0" timeOffset="4578.0508">23395 11681 12 0,'-3'-2'6'0,"3"-1"-1"16,0 3 8-16,0 0-12 0,0 0 1 15,-3 11 0-15,0-1 0 16,-3 19-3-16,3-7 1 16,-12 20 1-16,6-13 1 15,0 24-1-15,6-11 0 16,-9 3-1-16,3-10 0 15,0 12-2-15,0-12 0 16,9-12-3-16,-3-1 1 16,6-1-2-16,-3-5 1 15</inkml:trace>
  <inkml:trace contextRef="#ctx0" brushRef="#br0" timeOffset="4760.8536">23475 11996 19 0,'0'-16'9'0,"-3"35"-11"16,3-16 19-16,-3 7-17 15,3-2 0-15,-6 21-2 16,3-8 1-16,-3-2-3 16,3-6 1-16,-3 0-2 15,6-2 0-15</inkml:trace>
  <inkml:trace contextRef="#ctx0" brushRef="#br0" timeOffset="4923.4866">23496 11864 16 0,'-3'-21'8'0,"6"13"-8"0,-3 8 15 16,0 0-15-16,0 0 0 15,0 0-1-15,0 0 0 16,9 2-2-16,0 1 1 15,3 2-3-15,-4-2 0 16</inkml:trace>
  <inkml:trace contextRef="#ctx0" brushRef="#br0" timeOffset="5164.1865">23609 12002 10 0,'-6'29'5'0,"0"-6"-3"0,6-20 6 0,0 2-4 15,0-2 0-15,0-3 1 16,0 0 1-16,6-5-8 15,0-1 1-15,9-17 4 16,-3 7 1-16,0 3-2 16,2 2 0-16,1-2-1 15,-3 2 1-15,3 8-1 16,-6 1 0-16,0 10-1 16,0-3 1-16,-3 11-2 15,-3-3 0-15,3 3-4 16,-3-3 1-16,-3 3-4 15,0-5 1-15</inkml:trace>
  <inkml:trace contextRef="#ctx0" brushRef="#br0" timeOffset="5584.5576">23907 11732 13 0,'0'0'6'0,"0"10"2"16,0-10 7-16,0 11-14 16,0-3 0-16,-6 21 1 15,3-8 0-15,-6 13-3 16,3-7 0-16,-3 18 1 15,0-8 0-15,6 0-3 16,-3-8 1-16,6 11-2 16,0-11 0-16,3-5-2 15,0-6 0-15</inkml:trace>
  <inkml:trace contextRef="#ctx0" brushRef="#br0" timeOffset="5947.0262">24023 11941 13 0,'0'-6'6'0,"0"1"-2"0,0 5 11 15,0 0-15-15,0 0 0 16,-6-3-1-16,3 1 1 16,-6 2-1-16,3 0 1 15,-6 0-1-15,0 0 1 0,3 2-1 16,0 1 0-16,3 8 0 15,0-3 1-15,-6-8 0 16,3 0 1-16,0 2-1 16,6 1 1-16,-2-3 0 15,2 0 1-15,3 13-1 16,0-2 1-16,3-11-2 16,2 0 1-16,4 8 0 15,-6-3 0-15,12 6-1 16,-6-4 0-16,6 1-2 15,-3 0 0-15,3-2-2 16,-3 2 0-16,3-6-2 16,0 1 1-16</inkml:trace>
  <inkml:trace contextRef="#ctx0" brushRef="#br0" timeOffset="7625.3303">24073 12028 7 0,'9'13'3'0,"9"-21"-1"0,-12 6 5 16,3 2-7-16,3 0 1 16,0-8 2-16,-3 0 1 15,3-3-4-15,-4 3 0 16,-2-5 2-16,0 2 1 15,-3 1-1-15,0 2 1 16,-6-3-2-16,0 3 1 0,-9-2 0 16,1 2 0-16,-7 3-1 15,6-1 0-15,-6 6-1 16,6 0 1-16,0 8-1 16,3-3 0-16,0 11-1 15,6-2 1-15,3 7-1 16,0-5 0-16,9 0 0 15,0-3 0-15,6 0-1 16,-3 0 1 0,9-8-1-16,-9-2 0 15,14-8 0-15,-2 2 0 16,3-10 0-16,-6 5 0 16,0-8 1-16,0 6 0 15,-4-4 2-15,-5 4 0 16,3-1 0-16,-6 3 1 15,-9 3-1-15,0 5 1 0,-6 5-1 16,-3 1 1-16,-9 12-1 16,9-5 0-16,-5 6-1 15,2-3 0-15,3 5-2 16,3-8 1-16,3 0-1 16,3-2 0-16,3-3-1 15,3-3 1-15,6-5-1 16,-3 0 1-16,5-16 0 15,4 3 0-15,0-13 0 16,-3 2 1-16,3-8 0 16,-6 8 0-16,0-13 0 15,-3 11 1-15,0-9 0 16,0 9 0-16,-4-6 0 16,1 6 1-16,-3 2 1 15,-3 5 0-15,0 6 1 16,0 2 1-16,0 6-1 0,0 0 1 15,0 18-1-15,-3-2 0 16,0 13-1-16,0-6 0 16,1 24-1-16,-1-13 0 15,3 14-2-15,0-9 0 16,3 6-2-16,-1-8 0 16,4-3-3-16,-3-5 1 15</inkml:trace>
  <inkml:trace contextRef="#ctx0" brushRef="#br0" timeOffset="7896.7243">24561 11724 12 0,'-3'-6'6'0,"3"1"-2"15,0 5 9-15,0 3-12 16,0-1 0-16,0 12 0 16,0-4 1-16,-3 19-3 15,0-5 1-15,-3 11 1 16,6-9 0-16,0 11-3 16,0-8 0-16,0 0-3 15,0-5 1-15,0-3-1 16,0-5 0-16</inkml:trace>
  <inkml:trace contextRef="#ctx0" brushRef="#br0" timeOffset="8061.1732">24636 11877 11 0,'0'8'5'0,"0"5"-5"0,0-10 10 15,0 5-10-15,0-3 0 16,-6 11 0-16,6-3 1 15,-3 3-4-15,-3-3 1 16,6 1-1-16,0-4 0 0</inkml:trace>
  <inkml:trace contextRef="#ctx0" brushRef="#br0" timeOffset="8210.9216">24671 11790 11 0,'6'-32'5'0,"-12"22"1"16,6 10 9-16,0 0-14 15,0 0 0-15,0 2-1 16,0 1 0-16,6 2-3 16,-3-2 0-16,3 2-1 15,-3-2 0-15</inkml:trace>
  <inkml:trace contextRef="#ctx0" brushRef="#br0" timeOffset="8512.7643">24814 11822 16 0,'-9'2'8'0,"3"4"-8"0,6-6 14 15,-8 5-13-15,-1 0 0 16,6 6 1-16,-3-3 0 16,3 5-3-16,-3-3 1 15,6 9 1-15,0-6 0 16,9 3-1-16,0-5 1 15,0 5-1-15,-4-3 1 16,4 0-1-16,0-2 0 16,0 2 1-16,0-3 0 0,-9-2-2 15,0 0 1-15,-3 5-3 16,-3-5 0-16,-6 0-2 16,3-2 0-16,-2-1-1 15,-1 0 0-15</inkml:trace>
  <inkml:trace contextRef="#ctx0" brushRef="#br0" timeOffset="8797.2663">24990 11697 17 0,'6'3'8'0,"-6"-8"-6"0,0 5 18 16,0 0-19-16,0 0 0 16,3 8 0-16,-3-3 0 15,0 11-2-15,0-3 1 16,0 19 0-16,0-6 1 16,6 9-1-16,-3-4 0 15,3 1-2-15,-3 0 0 16,3-3-2-16,-3-3 0 15,6-4-3-15,-6-7 1 16</inkml:trace>
  <inkml:trace contextRef="#ctx0" brushRef="#br0" timeOffset="9022.7636">24880 11872 10 0,'-6'-13'5'0,"12"7"2"16,-6 6 6-16,3-5-11 16,3 2 0-16,3-2 1 15,0 0 1-15,8 0-5 16,-2 2 0-16,3 0 2 16,0 3 1-16,3 0-6 15,-9-2 0-15,6-1-2 16,-6 3 0-16</inkml:trace>
  <inkml:trace contextRef="#ctx0" brushRef="#br0" timeOffset="11349.1907">18409 12621 8 0,'0'15'4'0,"0"1"-3"0,0-13 5 0,3-8-7 16,-3-1 1-16,0 6 0 15,0 0 1-15,0 0-1 16,0 0 0-16,6 0 0 16,0 0 1-16,3 0-1 15,-3 0 1-15,5-2-1 16,-2-1 0-16,6-5 0 15,-3 3 1-15,3 0 0 16,-3-1 1-16,0-4 0 16,0 2 0-16,0 0 0 15,-3 0 0-15,0-3-1 16,-3 3 1-16,-1 0-1 16,-2 3 0-16,0 0 0 15,0-3 0-15,-3 8-1 16,0 0 1-16,0-16 0 15,0 3 0-15,-3 5 0 16,3 3 0-16,-3-6-1 16,0 3 1-16,0 5 0 15,1 1 0-15,-4-3-1 16,3-1 1-16,-6 4-1 16,3-1 1-16,-6 6-1 15,0-1 1-15,-3 4-1 16,3-4 0-16,-3 6 0 15,3-3 1-15,0 3-2 16,3-2 1-16,1 7-1 16,-1-3 1-16,3-2-6 15,0 0 1-15,6 11-1 16,0-6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06:16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14248 17 0,'0'0'8'0,"-9"13"-5"0,9-10 9 15,0 5-12-15,0-3 1 16,3 16-1-16,3-2 1 15,3 4-2-15,-7-1 1 16,19 4 0-16,-3-5 0 16,6-2 0-16,-3-3 0 15,9-16 0-15,-4 0 0 16,-2-14 1-16,-3 4 0 16,0-19 1-16,-9 5 0 15,-6-16 1-15,3 6 1 16,-18-1 0-16,3 9 0 15,-15-1-1-15,6 6 1 16,-15 11-1-16,9-1 0 0,-8 24-3 16,8-2 1-16,-12 18-1 15,9-5 0-15,3 8-3 16,7-6 0-16,-1-13-4 16,6-5 1-16,15 3-3 15,-6-1 0-15</inkml:trace>
  <inkml:trace contextRef="#ctx0" brushRef="#br0" timeOffset="360.6171">1246 14274 21 0,'0'11'10'0,"9"7"-11"0,-9-15 16 15,3 13-15-15,0-3 1 16,6 11 0-16,-9-6 0 16,9-2-2-16,-6-5 1 15,3-3 1-15,-6-3 0 16,3-18 0-16,3 2 0 16,-6-7 0-16,0 2 0 15,0-16 1-15,0 3 1 16,3-3-1-16,-1 9 0 15,7-1 0-15,0 5 1 16,9 6-2-16,-9 2 1 0,6 6-1 16,-3 2 0-16,3 3-3 15,-9 0 0-15,12 6-6 16,-6-4 0-16,17 9-1 16,-2-3 1-16</inkml:trace>
  <inkml:trace contextRef="#ctx0" brushRef="#br0" timeOffset="916.1247">1779 14208 19 0,'3'-3'9'0,"3"3"-8"16,-6 0 16-16,6 0-17 15,0 0 0-15,3 3 0 16,-9 0 0-16,8 2-4 15,-8 0 1-15,6 3-3 16,-3-2 1-16</inkml:trace>
  <inkml:trace contextRef="#ctx0" brushRef="#br0" timeOffset="1065.8009">1788 14359 17 0,'0'16'8'0,"0"-8"-5"0,0-8 13 16,3-3-16-16,-3 3 0 15,3 0 0-15,-3 0 1 16,9 5-4-16,-3 1 1 16,5-4-4-16,-2 1 1 0</inkml:trace>
  <inkml:trace contextRef="#ctx0" brushRef="#br0" timeOffset="2163.1811">3029 14131 17 0,'-12'0'8'0,"12"-5"-5"0,0 5 12 16,-3 0-14-16,0 0 0 0,3 5 1 15,0 1 0-15,6 15-3 16,0-5 1-16,6 18 1 16,-9-7 1-16,6 15-1 15,-3-8 0-15,3 6-1 16,-3-8 1-16,3-3-1 15,-1-5 0-15,-2-11 0 16,3-3 1-16,0-20-1 16,0 2 1-16,0-16 0 15,0 6 0-15,-3-14 0 16,3 8 0-16,3 3-1 16,3 5 1-16,-3 13-1 15,0-2 0-15,2 16 0 0,-2-3 0 16,3 10 0-1,-3-2 1-15,9 3 0 16,-6-4 0-16,3-7 0 16,-3-2 1-16,-1-12-1 15,-2 4 0-15,3-14 0 0,-3 5 0 16,3-15-1-16,-6 5 1 16,-3-16-1-16,0 10 0 15,0 3-3-15,-3 6 0 16,0-1-5-16,0 6 1 15,3-3-2-15,0 3 0 16</inkml:trace>
  <inkml:trace contextRef="#ctx0" brushRef="#br0" timeOffset="2629.0264">3514 13835 19 0,'0'-8'9'0,"3"21"-7"16,-3-10 17-16,3 18-18 16,-3-2 1-16,3 18 1 15,0-8 0-15,-3 21-4 16,0-10 1-16,0 21 1 16,0-16 1-16,3 8-2 15,0-14 1-15,0 1-1 16,0-8 0-16,0-9 0 15,0-1 0-15,0-6 0 16,0-3 1-16,3-26 0 16,-6 2 0-16,6-8-1 15,0 4 1-15,6-17-1 0,-4 8 1 16,4-2-1-16,-3 4 0 16,3 4 1-16,-3 2 0 15,3 3 0-15,-3 2 0 16,3 11 0-16,0 0 1 15,0 16-1-15,0-3 1 16,-3 11-1-16,-1-5 0 16,1 23 0-16,-3-8 0 15,6 6-1-15,-3-11 0 16,3-2-4-16,-3-6 1 16,-3-5-4-16,0-3 0 0,3-13-3 15,0 0 1-15</inkml:trace>
  <inkml:trace contextRef="#ctx0" brushRef="#br0" timeOffset="2792.1423">3880 14213 19 0,'3'6'9'0,"6"18"-4"16,-6-19 13-16,0 5-18 16,0 1 1-16,3 5-1 15,-3-3 1 1,3 11-7-1,0-6 1-15,3-4-1 16,0-4 0-16</inkml:trace>
  <inkml:trace contextRef="#ctx0" brushRef="#br0" timeOffset="2943.1662">3880 14012 25 0,'3'-16'12'0,"-9"9"-7"0,6 7 24 15,0 0-30-15,0 0 0 16,0 2-5-16,0 1 1 16,3 2-1-16,0 0 1 15</inkml:trace>
  <inkml:trace contextRef="#ctx0" brushRef="#br0" timeOffset="3647.825">4121 13782 19 0,'-6'3'9'0,"-3"15"-4"0,9-15 9 15,-6 15-13-15,3-4 0 16,-2 28 1-16,-1-8 0 16,0 17-3-16,3-12 1 15,3 17 1-15,0-16 1 16,12 2-1-16,-4-8 1 16,10 3-1-16,-6-7 0 15,9 4-1-15,-6-2 1 0,15-22 0 16,-6-2 1-16,11-16-1 15,-11 3 0-15,15-21 0 16,-9 7 0-16,-1-10 0 16,-5 5 0-16,-3 0 0 15,-6 6 0-15,-6-9 0 16,0 6 0-16,-12 5 0 16,0 3 0-16,-12-8 0 15,3 5 0-15,-9 21-1 16,6 1 0-16,-6 4 0 15,7-2 1-15,2 13-1 16,3-5 0-16,12 13 0 16,0-8 1-16,12 3-1 15,-4-5 0-15,10-3 0 0,-3-3 1 16,9 0-4-16,-6-2 1 16,11-6-3-16,-5 0 0 15,9 1-4-15,-9-1 0 16,9-10-1-16,-7 2 1 15</inkml:trace>
  <inkml:trace contextRef="#ctx0" brushRef="#br0" timeOffset="4114.5673">5368 13811 24 0,'-2'3'12'0,"-19"2"-10"16,18-5 23-16,-9 19-22 0,3-3 1 16,-12 23 1-16,6-7 1 15,-3 16-8-15,6-11 1 16,6 18 5-16,3-12 0 15,12 15-2-15,0-13 0 16,6 0-2-16,-3-11 1 16,9 6-3-16,-3-11 1 15,6-8-4-15,-7-2 0 16,7-9-3-16,-3-2 1 16,3-11-4-16,-6 1 0 15</inkml:trace>
  <inkml:trace contextRef="#ctx0" brushRef="#br0" timeOffset="6205.355">5797 14081 17 0,'0'5'8'0,"3"11"-3"0,0-13 9 0,-3 10-14 16,0-2 1-16,-3 10 0 15,3-5 0-15,-3 8-2 16,3-3 0-16,0 0-2 16,0-3 1-16,3-7-4 15,-3-3 1-15</inkml:trace>
  <inkml:trace contextRef="#ctx0" brushRef="#br0" timeOffset="6381.6942">5776 13885 19 0,'0'-8'9'0,"0"-5"-8"0,0 8 15 15,3 10-16-15,0 0 0 16,3 9-2-16,-3-4 0 16,6 6-2-16,-3-5 0 15,12-6-1-15,-6-2 0 16</inkml:trace>
  <inkml:trace contextRef="#ctx0" brushRef="#br0" timeOffset="6576.4948">6017 13795 22 0,'-6'16'11'0,"6"13"-10"15,0-23 23-15,0 31-24 16,0-8 1-16,3 21-1 15,0-13 1-15,-3 24-4 16,0-16 1-16,3-3-2 16,0-7 0-16,3-6-4 15,0-5 1-15</inkml:trace>
  <inkml:trace contextRef="#ctx0" brushRef="#br0" timeOffset="7341.1756">5943 14110 18 0,'-3'11'9'0,"6"-6"-8"0,-3-5 15 15,9 0-15-15,-3 0 0 16,12 5 0-16,-3-2 1 16,14-6-3-16,-5 1 1 15,15 2 1-15,-9 0 0 16,8-6-1-16,-8 1 1 15,3-5-1-15,-9 2 0 16,-4-3 1-16,-2 0 0 16,-6-2-1-16,-3 3 1 15,-6-9 0-15,-3 6 0 0,-12 8 0 16,3 2 1-16,-9 0-1 16,4 3 0-16,-1 11 0 15,3 0 0-15,3 10 0 16,0-5 1-16,9 2-2 15,0-5 1-15,12 11-1 16,-3-5 0-16,12 4 0 16,-7-4 1-16,16 2-2 15,-9-5 0-15,12-3-1 16,-3-2 1-16,2-9-2 16,-8 1 0-16,3-13-1 15,-6 2 1-15,6-14 0 16,-7 4 0-16,4-1 1 15,-6 3 0-15,3 1 1 16,-6 1 0-16,0 6 1 16,-3 1 1-16,-1 9 0 0,-2 1 1 15,3 7 0-15,-3-2 0 16,3 8 0-16,-3-3 0 16,0 1-1-16,-3-4 0 15,3 3-1-15,0-2 1 16,-3-3 0-16,-3-3 0 15,-3-2 0-15,0 0 0 16,-6-6 0-16,3 0 0 16,0-7 1-16,0 2 0 0,0-5 0 15,0 2 0-15,3-2 0 16,0 2 0-16,3-5 0 16,0 6 0-16,6-4-2 15,-3 4 1-15,3-11-2 16,0 2 1-16,3 9-1 15,-4-1 0-15,10 0-3 16,-6 6 0-16,6 10-3 16,-6-2 1-16,6 0-3 15,-6 2 0-15,9 6 1 16,-7-3 0-16</inkml:trace>
  <inkml:trace contextRef="#ctx0" brushRef="#br0" timeOffset="7551.208">7119 14232 29 0,'-12'5'14'0,"6"11"-16"0,6-13 34 15,-3 5-32-15,0-3 0 16,3 11-3-16,0-3 0 15,-3 3-4-15,3-5 1 16,6-9-3-16,0 1 0 16</inkml:trace>
  <inkml:trace contextRef="#ctx0" brushRef="#br0" timeOffset="8587.6831">7571 13832 13 0,'-6'8'6'0,"9"-5"1"0,-3-3 7 16,3 21-12-16,0-5 1 15,0 24 1-15,0-11 1 16,-6 13-6-16,0-10 0 0,0 16 4 16,0-14 0-16,0 3-2 15,0-8 1-15,3-2-1 16,0-6 0-16,0-5-1 15,0-3 1-15,9-16-1 16,-3 1 1-16,9-22-1 16,-3 5 0-16,12-10 0 15,-6 5 1-15,5-5-2 16,-5 5 1-16,3 6-1 16,-3 2 1-16,3 11 0 15,-6 2 1-15,0 16-1 16,-4-2 0-16,1 10 0 15,-3-5 1-15,3 13-1 16,-3-8 0-16,9 3-3 16,-6-6 0-16,6-2-3 15,-3-2 1-15,8-4-2 0,-5 1 0 16,12-9 1-16,-6-2 1 16,9-8 2-16,-4 3 0 15,-5-13 4-15,-3 4 0 16,-3-7 3-16,-3 3 1 15,-3-11 0-15,-3 5 1 16,-6-3 0-16,0 9 1 16,-12-3-1-16,0 2 0 15,-9 6-2-15,3 2 1 16,-9 11-2-16,3 0 0 16,-8 19-2-16,8-3 0 0,3 10-1 15,6-7 0-15,6 10-1 16,0-5 1-16,12-1-1 15,-3-4 1-15,12-3-1 16,-3-6 1-16,9-10-2 16,-1 0 1-16,4-21-1 15,-6 5 1-15,0 0 0 16,-3 3 0-16,0-3 0 16,-3 3 1-16,-3 0 0 15,-4 2 1-15,1 11 0 16,-3 0 1-16,0 11-1 15,0-3 1-15,3 10-1 16,-3-2 0-16,6 5-1 16,0-2 0-16,6-3-6 15,-3-6 1-15,9-7-5 16,-3 0 0-16</inkml:trace>
  <inkml:trace contextRef="#ctx0" brushRef="#br0" timeOffset="10644.8046">8479 13986 15 0,'-21'-5'7'0,"-15"5"-3"0,30 0 8 16,-8 8-11-16,2-3 1 0,-3 3 0 15,3-3 1-15,0 6-4 16,3-3 0-16,3 7 2 16,3 1 0-16,9-5-1 15,-3-3 1-15,12 2-1 16,-3-2 0-16,9 3 0 15,-3 0 1-15,-1-1 0 16,-5-2 0-16,-3 3 0 16,-3-3 1-16,-12 5-1 15,0-3 1-15,-12 4-1 16,4-4 1-16,-7-2-3 16,3 0 0-16,3-3-3 15,3-2 0-15,0 0-4 16,3-1 1-1</inkml:trace>
  <inkml:trace contextRef="#ctx0" brushRef="#br0" timeOffset="10960.0451">8646 13819 20 0,'-12'-8'10'0,"6"8"-7"16,6 0 16-16,0 6-18 16,0-4 1-16,0 6 0 15,0 0 1-15,0 3-4 16,0-3 0-16,3 2 2 16,-3-2 0-16,3 11-1 15,0-4 1-15,0 4-1 0,0-3 0 16,-3 18 0-16,0-7 1 15,0 10-2-15,0-5 1 16,-3 10-3-16,3-10 0 16,0-1-2-16,0-4 0 15,0 7-3-15,0-7 0 16</inkml:trace>
  <inkml:trace contextRef="#ctx0" brushRef="#br0" timeOffset="11200.6185">8598 13954 16 0,'-6'-21'8'0,"9"-3"-3"0,0 19 14 0,0-3-17 15,0 3 0-15,3 10 3 16,0-2 0-16,6 10-6 16,0-3 1-16,9 14 3 15,-7-5 1-15,13 12-2 16,-6-7 1-16,12 8-3 15,-9-8 0-15,8 5-4 16,-8-5 1-16,6 0-4 16,-3-6 1-16,0-2-3 15,-7-5 0-15</inkml:trace>
  <inkml:trace contextRef="#ctx0" brushRef="#br0" timeOffset="11395.2751">8958 13967 13 0,'-30'-66'6'0,"10"24"2"0,17 31 8 15,0-5-13-15,0 6 1 16,3 2 3-16,0 0 1 16,3 11-9-16,-3-3 1 15,6 26 6-15,-3-5 0 16,3 22-2-16,-3-12 1 16,2 22-5-16,-2-13 1 15,3 15-6-15,0-12 0 16,6-6-6-16,-3-8 0 15</inkml:trace>
  <inkml:trace contextRef="#ctx0" brushRef="#br0" timeOffset="11890.2668">9140 14129 20 0,'15'8'10'0,"14"-14"-6"0,-23 4 11 16,12-4-14-16,-6 1 0 16,3-11 1-16,-3 6 1 15,0-14-3-15,-3 3 0 16,-6-6 3-16,0 6 0 16,-12-5-1-16,3 4 1 15,-15 9-1-15,6 3 0 16,-6 12-1-16,6 1 1 15,-2 21-1-15,5-6 1 16,3 14-1-16,0-5 1 16,9 4-1-16,0-7 1 0,12 0-1 15,-3-6 1-15,17 1-1 16,-5-6 0-16,9 0-4 16,-6-2 0-16,15-3-4 15,-7 0 0-15,1-6-4 16,-6 1 0-16</inkml:trace>
  <inkml:trace contextRef="#ctx0" brushRef="#br0" timeOffset="12086.5918">9500 14002 19 0,'-3'-13'9'0,"-3"10"0"16,6 3 11-16,6 3-16 15,-3-1 0-15,3 17 1 16,0-6 0-16,3 8-7 15,0-2 0-15,6 10 4 16,-4-5 1-16,10 5-5 0,-6-6 0 16,6-1-4-16,-3-7 0 15,3-1-4-15,-6-4 1 16</inkml:trace>
  <inkml:trace contextRef="#ctx0" brushRef="#br0" timeOffset="12281.567">9687 14028 24 0,'-11'-24'12'0,"5"19"-3"0,6 5 20 16,-6 3-27-16,3-1 1 0,-9 17 1 15,0-6 0 1,-18 35-7 0,6-14 0-16,0 3 0 15,7-10 0-15,11-4-5 16,0-4 0-16,15-8-3 15,-3-3 0-15</inkml:trace>
  <inkml:trace contextRef="#ctx0" brushRef="#br0" timeOffset="12566.048">9818 13856 26 0,'-6'0'13'0,"6"6"-16"0,0-6 25 16,3 13-19-16,-3-3 0 15,9 11 1-15,-3-5 0 16,0 24-5-16,-3-8 0 16,0 29 3-16,0-16 1 15,3 15-2-15,-3-15 0 16,6 0-3-16,-3-10 0 15,3 2-3-15,-3-11 1 16,3-20-3-16,-3-4 0 16,-3-15-3-16,0 2 1 0</inkml:trace>
  <inkml:trace contextRef="#ctx0" brushRef="#br0" timeOffset="12747.0231">9732 14116 24 0,'-15'-19'12'0,"18"6"-12"16,-3 13 23-16,6 2-19 15,0 1 0-15,9-3 1 16,-6 0 1-16,15 0-8 16,-6 0 0-16,11 0 3 15,-5 0 1-15,6 3-7 16,-6-3 1-16,6-8-6 16,-7 2 1-16,7 6-1 15,-6 0 1-15</inkml:trace>
  <inkml:trace contextRef="#ctx0" brushRef="#br0" timeOffset="13137.9152">10289 13875 25 0,'-15'16'12'0,"3"7"-8"0,9-20 26 0,-6 24-27 16,3-6 1-16,-3 16 1 16,0-8 0-16,3 16-7 15,3-13 1-15,6 7 3 16,0-7 0-16,9-3-4 16,-3-8 1-16,15-2-6 15,-6-6 0-15,9-10-5 16,-4-1 1-16</inkml:trace>
  <inkml:trace contextRef="#ctx0" brushRef="#br0" timeOffset="13453.0366">10512 13835 22 0,'0'-13'11'0,"6"18"-8"0,-6-5 15 0,9 8-17 16,-3 0 1-16,9 13 3 15,-3-2 1-15,5 15-7 16,-2-7 1-16,-3 7 2 15,-3-5 1-15,-6 16-3 16,0-11 0-16,-15 11-5 16,3-10 1-16,-15 2-6 15,10-8 1-15</inkml:trace>
  <inkml:trace contextRef="#ctx0" brushRef="#br0" timeOffset="14053.42">10720 13668 22 0,'0'0'11'0,"12"3"-7"16,-9-3 16-16,12 11-16 0,-3-3 0 15,15 18 2-15,-6-5 0 16,8 29-8-16,-5-7 1 16,0 23 5-16,-3-16 1 15,-6 19-3-15,-3-13 1 16,-6 10-4-16,0-16 1 15,-15 11-5-15,3-14 1 16,-12-12-7-16,3-11 0 16</inkml:trace>
  <inkml:trace contextRef="#ctx0" brushRef="#br0" timeOffset="17626.0434">11741 13578 19 0,'-32'-10'9'0,"5"7"-5"0,21 3 9 0,-3 5-12 16,0 1 0-16,-3 12 0 15,3-4 1-15,0 17-3 16,0-4 1-16,3 18 1 16,0-8 0-16,3 16-1 15,0-14 1-15,0 4-1 16,0-9 1-16,0 0-1 15,0-7 0-15,1 2 0 16,-1-5 1-16,-6-3 0 16,3-8 0-16,-6 0 0 15,3-2 0-15,-6-6 0 16,3 1 0-16,0-1 0 16,3 0 1-16,0-2-1 15,3 0 1-15,3-6-1 16,0 3 0-16,12-5 0 15,0-1 1-15,9 4-2 16,-3-1 0-16,6 6 0 0,-6-1 0 16,3 4 1-16,-4-1 0 15,-2 13-1-15,-3-2 1 16,-6 13 0-16,0-7 0 16,-6 12 0-16,3-5 0 15,-3 13-1-15,0-13 1 16,0 11-1-16,3-8 0 15,0 8 0-15,0-11 1 16,3 2-2-16,0-7 1 16,6 3 0-16,-3-9 0 15,9-2-1-15,-3-5 0 0,6-6-3 16,-3 0 1-16,3-10-4 16,-4 2 0-16,10-7-3 15,-6 2 1-15</inkml:trace>
  <inkml:trace contextRef="#ctx0" brushRef="#br0" timeOffset="19428.325">3594 15833 14 0,'-3'-11'7'0,"6"-13"-1"16,-3 19 7-16,3-3-12 15,0 0 0-15,9 0 1 16,-3 3 1-16,6-3-3 16,-3 3 0-16,6 13 2 15,-6 0 0-15,0 13 0 16,0-5 0-16,-9 29-1 15,0-16 0-15,-3 13 0 16,0-10 0-16,6 13-1 16,-4-14 0-16,4 1-1 0,0-5 1 15,3-6-1-15,-3-5 1 16,6-6-1-16,0 4 1 16,3-1-1-16,-3-3 1 15,12-10 0-15,-9 0 0 16,8 0 0-16,-5-2 0 15,0 2 1 1,-3 0 0-16,-3 0 0 16,-3 0 1-16,-9 0-1 15,0 0 1-15,-9 2-1 16,3-2 0-16,-9 6 0 16,3-4 0-16,-6 9-2 15,3-3 1-15,6 5-1 16,1-2 0-16,8 18-1 15,0-5 1-15,3 13 0 16,0-6 0-16,2-2 1 16,1-7 0-16,0 4 0 0,-3-5 0 15,0 11 0-15,0-8 1 16,-3 5-1-16,0-5 1 16,-3-3 0-16,3-3 0 15,-9 1 0-15,3-3 1 16,-11 2-1-16,2-7 0 15,-6-11-3-15,6 0 0 16,3-11-7-16,3 1 1 16</inkml:trace>
  <inkml:trace contextRef="#ctx0" brushRef="#br0" timeOffset="20043.8928">7526 15264 26 0,'0'-3'13'0,"0"8"-13"16,0-5 19-16,0 11-19 16,0-3 0-16,6-3-1 15,0 6 1-15,0-1-2 16,-3-2 1-16,6-2-4 15,-3-1 0-15,9-2-2 16,-3-1 0-16</inkml:trace>
  <inkml:trace contextRef="#ctx0" brushRef="#br0" timeOffset="23446.3755">7803 15248 22 0,'-3'5'11'0,"3"-5"-7"16,0 0 12-16,0 0-15 16,0 0 1-16,0 0 0 15,0 0 1-15,9 6-4 16,-3-4 1-16,3 6 2 15,-3-3 0-15,3 6-4 16,-3-6 1-16,3 9-5 0,-3-4 0 16,6-2-3-16,-3-3 1 15</inkml:trace>
  <inkml:trace contextRef="#ctx0" brushRef="#br0" timeOffset="23812.6454">8119 15280 16 0,'-3'-11'8'0,"3"-2"-1"0,0 13 13 0,0 0-18 16,0 0 1-16,3 3 2 16,0-1 0-16,3 6-6 15,-3-3 0-15,3 9 4 16,0-4 1-16,0 9-3 15,-3-9 1-15,3-2-7 16,-1 5 0-16,4 1-4 16,-3-4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E0EEE-96F9-47FA-BD81-5406BB4D209C}" type="datetimeFigureOut">
              <a:rPr lang="en-SG" smtClean="0"/>
              <a:t>17/9/2015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4745B-C702-49AC-9C20-9C7960204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78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typed programming</a:t>
            </a:r>
            <a:r>
              <a:rPr lang="en-US" baseline="0" dirty="0" smtClean="0"/>
              <a:t> languages can express all correct programs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39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92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Static Typing</a:t>
            </a:r>
          </a:p>
          <a:p>
            <a:r>
              <a:rPr lang="en-US" b="1" dirty="0" err="1" smtClean="0">
                <a:solidFill>
                  <a:srgbClr val="0000CC"/>
                </a:solidFill>
              </a:rPr>
              <a:t>ArrayList</a:t>
            </a:r>
            <a:r>
              <a:rPr lang="en-US" b="1" dirty="0" smtClean="0">
                <a:solidFill>
                  <a:srgbClr val="0000CC"/>
                </a:solidFill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</a:rPr>
              <a:t>LinkedList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Iterating</a:t>
            </a:r>
            <a:endParaRPr lang="en-SG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21"/>
            <a:ext cx="8229600" cy="3021740"/>
          </a:xfrm>
        </p:spPr>
      </p:pic>
    </p:spTree>
    <p:extLst>
      <p:ext uri="{BB962C8B-B14F-4D97-AF65-F5344CB8AC3E}">
        <p14:creationId xmlns:p14="http://schemas.microsoft.com/office/powerpoint/2010/main" val="38254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 for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are similar (both implemented the List interface)</a:t>
            </a:r>
          </a:p>
          <a:p>
            <a:r>
              <a:rPr lang="en-US" dirty="0" smtClean="0"/>
              <a:t>Underlying mechanisms are different: 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stores elements in an array; if the capacity is exceeded, a larger new array will be created and all the elements are copied to the new array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stores elements in a linked list data structure</a:t>
            </a:r>
          </a:p>
          <a:p>
            <a:pPr lvl="1"/>
            <a:r>
              <a:rPr lang="en-US" dirty="0" smtClean="0"/>
              <a:t>Have different performance for various operations, e.g. </a:t>
            </a:r>
            <a:r>
              <a:rPr lang="en-US" dirty="0" err="1" smtClean="0"/>
              <a:t>ArrayList</a:t>
            </a:r>
            <a:r>
              <a:rPr lang="en-US" dirty="0" smtClean="0"/>
              <a:t> is more efficient to support random access through an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Array,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, </a:t>
            </a:r>
            <a:r>
              <a:rPr lang="en-US" sz="4000" dirty="0" err="1" smtClean="0"/>
              <a:t>LinkedList</a:t>
            </a:r>
            <a:endParaRPr lang="en-SG" sz="4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16926"/>
            <a:ext cx="6248400" cy="573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77440" y="5045400"/>
              <a:ext cx="6256080" cy="1413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4920" y="5040000"/>
                <a:ext cx="626400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029280" y="3422160"/>
              <a:ext cx="1842480" cy="67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5320" y="3416760"/>
                <a:ext cx="18532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58040" y="3088800"/>
              <a:ext cx="1514520" cy="2635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640" y="3084840"/>
                <a:ext cx="1525320" cy="26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5518080" y="4198680"/>
              <a:ext cx="3322080" cy="595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4480" y="4192920"/>
                <a:ext cx="33292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6216840" y="4203360"/>
              <a:ext cx="2797200" cy="4078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2520" y="4198680"/>
                <a:ext cx="280548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96" y="1371600"/>
            <a:ext cx="758757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766" y="124361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Activity: write a Java program to create a Hailstone Sequences using (</a:t>
            </a:r>
            <a:r>
              <a:rPr lang="en-US" sz="2000" dirty="0" err="1" smtClean="0"/>
              <a:t>i</a:t>
            </a:r>
            <a:r>
              <a:rPr lang="en-US" sz="2000" dirty="0" smtClean="0"/>
              <a:t>) Array (ii)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(iii)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.  At the end of your program, you will have the entire sequence stored in the respective data-structure.  Report the max value in the sequence started from n=3.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7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63796" y="2286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an Array</a:t>
            </a:r>
            <a:endParaRPr lang="en-SG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9" y="1585912"/>
            <a:ext cx="7810057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30583" y="5695400"/>
            <a:ext cx="3215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the issue?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5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 (Collection)</a:t>
            </a:r>
            <a:endParaRPr lang="en-SG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9598" y="1702526"/>
            <a:ext cx="7950431" cy="3783874"/>
            <a:chOff x="609598" y="1702526"/>
            <a:chExt cx="7950431" cy="378387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8" y="1828800"/>
              <a:ext cx="7950431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79269" y="1702526"/>
              <a:ext cx="7880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ArrayList</a:t>
              </a:r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&lt;Integer&gt; l = new </a:t>
              </a:r>
              <a:r>
                <a:rPr lang="en-US" sz="2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ArrayList</a:t>
              </a:r>
              <a:r>
                <a: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&lt;Integer&gt;();</a:t>
              </a:r>
              <a:endParaRPr lang="en-SG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2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LinkedList</a:t>
            </a:r>
            <a:r>
              <a:rPr lang="en-US" sz="4000" dirty="0" smtClean="0"/>
              <a:t> (Collection)</a:t>
            </a:r>
            <a:endParaRPr lang="en-SG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" y="1676400"/>
            <a:ext cx="788669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573" y="5558135"/>
            <a:ext cx="721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Some associated methods: </a:t>
            </a:r>
            <a:r>
              <a:rPr lang="en-US" sz="2400" dirty="0" err="1" smtClean="0">
                <a:solidFill>
                  <a:srgbClr val="0000CC"/>
                </a:solidFill>
              </a:rPr>
              <a:t>getFirst</a:t>
            </a:r>
            <a:r>
              <a:rPr lang="en-US" sz="2400" dirty="0" smtClean="0">
                <a:solidFill>
                  <a:srgbClr val="0000CC"/>
                </a:solidFill>
              </a:rPr>
              <a:t>(), </a:t>
            </a:r>
            <a:r>
              <a:rPr lang="en-US" sz="2400" dirty="0" err="1" smtClean="0">
                <a:solidFill>
                  <a:srgbClr val="0000CC"/>
                </a:solidFill>
              </a:rPr>
              <a:t>getLast</a:t>
            </a:r>
            <a:r>
              <a:rPr lang="en-US" sz="2400" dirty="0" smtClean="0">
                <a:solidFill>
                  <a:srgbClr val="0000CC"/>
                </a:solidFill>
              </a:rPr>
              <a:t>(), remove()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7952842" cy="5423263"/>
            <a:chOff x="533400" y="990600"/>
            <a:chExt cx="7952842" cy="5423263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90600"/>
              <a:ext cx="7952842" cy="5423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562600" y="4191000"/>
              <a:ext cx="2819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250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Types</a:t>
            </a:r>
            <a:endParaRPr lang="en-S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1285"/>
            <a:ext cx="7467600" cy="7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6000"/>
            <a:ext cx="4038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13" y="2286000"/>
            <a:ext cx="447490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886200"/>
            <a:ext cx="8520421" cy="265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2342"/>
            <a:ext cx="7495208" cy="394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3666" y="1804852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852160" y="5094513"/>
            <a:ext cx="18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index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70171" y="4480560"/>
            <a:ext cx="78378" cy="61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Primitive Types</a:t>
            </a:r>
            <a:endParaRPr lang="en-SG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0" y="990600"/>
            <a:ext cx="8111921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063734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 err="1" smtClean="0">
                <a:solidFill>
                  <a:srgbClr val="0000CC"/>
                </a:solidFill>
              </a:rPr>
              <a:t>nt</a:t>
            </a:r>
            <a:r>
              <a:rPr lang="en-US" sz="2400" dirty="0" smtClean="0">
                <a:solidFill>
                  <a:srgbClr val="0000CC"/>
                </a:solidFill>
              </a:rPr>
              <a:t> number = 0;	</a:t>
            </a:r>
            <a:r>
              <a:rPr lang="en-US" sz="2400" dirty="0" err="1" smtClean="0">
                <a:solidFill>
                  <a:srgbClr val="0000CC"/>
                </a:solidFill>
              </a:rPr>
              <a:t>vs</a:t>
            </a: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r>
              <a:rPr lang="en-US" sz="2400" dirty="0" smtClean="0">
                <a:solidFill>
                  <a:srgbClr val="0000CC"/>
                </a:solidFill>
              </a:rPr>
              <a:t>[] number = {1,2,3};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09153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" y="4343400"/>
            <a:ext cx="876597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5709" y="5679288"/>
            <a:ext cx="241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for-each loop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17029" y="5524500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2" y="1600200"/>
            <a:ext cx="841170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2138" y="1885388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58875" y="4279612"/>
            <a:ext cx="266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an iterator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20195" y="4124824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18960" y="4883400"/>
              <a:ext cx="3917880" cy="1112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560" y="4878360"/>
                <a:ext cx="3927600" cy="11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21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77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program that uses an iterator to compute the sum of all integer values in an </a:t>
            </a:r>
            <a:r>
              <a:rPr lang="en-US" sz="2000" dirty="0" err="1" smtClean="0">
                <a:solidFill>
                  <a:srgbClr val="0000CC"/>
                </a:solidFill>
              </a:rPr>
              <a:t>ArrayList</a:t>
            </a:r>
            <a:r>
              <a:rPr lang="en-US" sz="2000" dirty="0" smtClean="0">
                <a:solidFill>
                  <a:srgbClr val="0000CC"/>
                </a:solidFill>
              </a:rPr>
              <a:t> of integers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second code segment that does the same thing but using a for-each loop</a:t>
            </a:r>
            <a:endParaRPr lang="en-SG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>
                <a:solidFill>
                  <a:srgbClr val="0000CC"/>
                </a:solidFill>
              </a:rPr>
              <a:t>typing </a:t>
            </a:r>
            <a:r>
              <a:rPr lang="en-US" sz="2000" dirty="0" smtClean="0">
                <a:solidFill>
                  <a:srgbClr val="0000CC"/>
                </a:solidFill>
              </a:rPr>
              <a:t>– Java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Python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Dynamic typing – pros and cons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Implementing Hailstone Sequencer – Arrays and Collections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Different forms of iteration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Complete program – class structure and methods (main)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Cohort Section Activities – reinforce understanding and experience to implement basic Java applications </a:t>
            </a:r>
          </a:p>
        </p:txBody>
      </p:sp>
    </p:spTree>
    <p:extLst>
      <p:ext uri="{BB962C8B-B14F-4D97-AF65-F5344CB8AC3E}">
        <p14:creationId xmlns:p14="http://schemas.microsoft.com/office/powerpoint/2010/main" val="8039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26" y="3352800"/>
            <a:ext cx="427587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8" y="3352800"/>
            <a:ext cx="42615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053393" y="2677885"/>
            <a:ext cx="4549567" cy="523220"/>
            <a:chOff x="2053393" y="2743200"/>
            <a:chExt cx="454956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2053393" y="274320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Java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8907" y="2743200"/>
              <a:ext cx="1224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Python</a:t>
              </a:r>
              <a:endParaRPr lang="en-US" sz="2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4595" y="1330190"/>
            <a:ext cx="849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Java vs. Python: Java requires declaration of the variables, specifying the types of variables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variable type stipulates: (</a:t>
            </a:r>
            <a:r>
              <a:rPr lang="en-US" dirty="0" err="1" smtClean="0"/>
              <a:t>i</a:t>
            </a:r>
            <a:r>
              <a:rPr lang="en-US" dirty="0" smtClean="0"/>
              <a:t>) the set of </a:t>
            </a:r>
            <a:r>
              <a:rPr lang="en-US" b="1" dirty="0" smtClean="0"/>
              <a:t>values</a:t>
            </a:r>
            <a:r>
              <a:rPr lang="en-US" dirty="0" smtClean="0"/>
              <a:t> that can be taken and (ii) the </a:t>
            </a:r>
            <a:r>
              <a:rPr lang="en-US" b="1" dirty="0" smtClean="0"/>
              <a:t>operations</a:t>
            </a:r>
            <a:r>
              <a:rPr lang="en-US" dirty="0" smtClean="0"/>
              <a:t> that can be performed on those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2008" y="5849034"/>
            <a:ext cx="495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declaration, variable types depend on results of assignments / 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88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types of all variables are known at compile time</a:t>
            </a:r>
          </a:p>
          <a:p>
            <a:r>
              <a:rPr lang="en-US" dirty="0" smtClean="0"/>
              <a:t>Can perform type checking statically (checking </a:t>
            </a:r>
            <a:r>
              <a:rPr lang="en-US" b="1" dirty="0" smtClean="0"/>
              <a:t>before</a:t>
            </a:r>
            <a:r>
              <a:rPr lang="en-US" dirty="0" smtClean="0"/>
              <a:t> the program even runs)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dynamically-typed</a:t>
            </a:r>
            <a:r>
              <a:rPr lang="en-US" dirty="0" smtClean="0"/>
              <a:t> languages like Python, this type checking is deferred until execution time (while the program is running)</a:t>
            </a:r>
          </a:p>
          <a:p>
            <a:r>
              <a:rPr lang="en-US" dirty="0" smtClean="0"/>
              <a:t>Many ideas in this course / modern programming language is to eliminate bugs from the code, and static typing is one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702880"/>
            <a:ext cx="342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e1 = 24;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String e2 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e2 = e1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/* found before program execution */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8800" y="6037969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in high-level programming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09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313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/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1600" y="6019800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7783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610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</a:p>
          <a:p>
            <a:endParaRPr lang="en-US" sz="2000" dirty="0"/>
          </a:p>
          <a:p>
            <a:r>
              <a:rPr lang="en-US" sz="2000" dirty="0" smtClean="0"/>
              <a:t>E.g. raw input type is unknown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6357" y="3135093"/>
            <a:ext cx="6112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var1 =1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a number: 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"hello"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var3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var1 + var2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var3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checking provided by the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064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Static checking</a:t>
            </a:r>
            <a:r>
              <a:rPr lang="en-US" dirty="0" smtClean="0"/>
              <a:t>: the bug is found automatically before the program even runs</a:t>
            </a:r>
          </a:p>
          <a:p>
            <a:r>
              <a:rPr lang="en-US" b="1" dirty="0" smtClean="0"/>
              <a:t>Dynamic checking</a:t>
            </a:r>
            <a:r>
              <a:rPr lang="en-US" dirty="0" smtClean="0"/>
              <a:t>: the bug is found automatically when the code is executed</a:t>
            </a:r>
          </a:p>
          <a:p>
            <a:r>
              <a:rPr lang="en-US" b="1" dirty="0" smtClean="0"/>
              <a:t>No automatic checking</a:t>
            </a:r>
            <a:r>
              <a:rPr lang="en-US" dirty="0" smtClean="0"/>
              <a:t>: the language does not help you find such error; you have to watch for it yourself, or your program produces wrong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1" y="2819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e1 = 24;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(e1/0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/* runtime error detected by JVM */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30836" y="4419600"/>
            <a:ext cx="28607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big = 2000000000; </a:t>
            </a:r>
            <a:endParaRPr lang="en-US" sz="14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400" b="1" dirty="0">
                <a:solidFill>
                  <a:srgbClr val="3F7F5F"/>
                </a:solidFill>
                <a:latin typeface="Courier New"/>
              </a:rPr>
              <a:t>2,000,000,000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big = big * 2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/* Overflow error, cannot be detected by JVM 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62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Typing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145"/>
              </p:ext>
            </p:extLst>
          </p:nvPr>
        </p:nvGraphicFramePr>
        <p:xfrm>
          <a:off x="1066800" y="1397000"/>
          <a:ext cx="7010400" cy="408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Typing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Typing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Verbose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Concise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Early feedback before runtime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 feedback during runtime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Easier</a:t>
                      </a:r>
                      <a:r>
                        <a:rPr lang="en-US" baseline="0" dirty="0" smtClean="0"/>
                        <a:t> maintenance – more organized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may be difficult and error-prone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Longer average development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Shorter average development</a:t>
                      </a:r>
                      <a:r>
                        <a:rPr lang="en-US" baseline="0" dirty="0" smtClean="0"/>
                        <a:t> time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inherent code documentation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be supplemented by explicit</a:t>
                      </a:r>
                      <a:r>
                        <a:rPr lang="en-US" baseline="0" dirty="0" smtClean="0"/>
                        <a:t> documentation</a:t>
                      </a:r>
                      <a:endParaRPr lang="en-SG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– static types help organize thinking during implementation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rigor needs to be enforced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1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Array: once the array is created, its size is fixed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[] a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/ </a:t>
            </a:r>
            <a:r>
              <a:rPr lang="en-US" dirty="0" err="1" smtClean="0"/>
              <a:t>LinkedList</a:t>
            </a:r>
            <a:r>
              <a:rPr lang="en-US" dirty="0" smtClean="0"/>
              <a:t>: can be used to store unlimited number of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9267</TotalTime>
  <Words>799</Words>
  <Application>Microsoft Office PowerPoint</Application>
  <PresentationFormat>On-screen Show (4:3)</PresentationFormat>
  <Paragraphs>123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Introduction to Information Systems and Programming</vt:lpstr>
      <vt:lpstr>Primitive Types</vt:lpstr>
      <vt:lpstr>PowerPoint Presentation</vt:lpstr>
      <vt:lpstr>Static Typing</vt:lpstr>
      <vt:lpstr>Python is not statically-typed</vt:lpstr>
      <vt:lpstr>Python is not statically-typed</vt:lpstr>
      <vt:lpstr>Automatic checking provided by the programming language</vt:lpstr>
      <vt:lpstr>Static vs Dynamic Typing</vt:lpstr>
      <vt:lpstr>ArrayList, LinkedList</vt:lpstr>
      <vt:lpstr>ArrayList, LinkedList</vt:lpstr>
      <vt:lpstr>ArrayList, LinkedList</vt:lpstr>
      <vt:lpstr>Array, ArrayList, LinkedList</vt:lpstr>
      <vt:lpstr>PowerPoint Presentation</vt:lpstr>
      <vt:lpstr>Using an Array</vt:lpstr>
      <vt:lpstr>Using ArrayList (Collection)</vt:lpstr>
      <vt:lpstr>Using LinkedList (Collection)</vt:lpstr>
      <vt:lpstr>Methods</vt:lpstr>
      <vt:lpstr>Iteration Types</vt:lpstr>
      <vt:lpstr>Iterating</vt:lpstr>
      <vt:lpstr>Iterating</vt:lpstr>
      <vt:lpstr>Iterating</vt:lpstr>
      <vt:lpstr>Activity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Loh Kok Keong</dc:creator>
  <cp:lastModifiedBy>Zhe Xian Zhang</cp:lastModifiedBy>
  <cp:revision>887</cp:revision>
  <cp:lastPrinted>2014-09-14T04:14:10Z</cp:lastPrinted>
  <dcterms:created xsi:type="dcterms:W3CDTF">2006-08-16T00:00:00Z</dcterms:created>
  <dcterms:modified xsi:type="dcterms:W3CDTF">2015-09-17T01:23:31Z</dcterms:modified>
</cp:coreProperties>
</file>