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4" r:id="rId5"/>
    <p:sldId id="282" r:id="rId6"/>
    <p:sldId id="280" r:id="rId7"/>
    <p:sldId id="28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90" r:id="rId18"/>
    <p:sldId id="285" r:id="rId19"/>
    <p:sldId id="269" r:id="rId20"/>
    <p:sldId id="270" r:id="rId21"/>
    <p:sldId id="271" r:id="rId22"/>
    <p:sldId id="286" r:id="rId23"/>
    <p:sldId id="287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3" r:id="rId32"/>
    <p:sldId id="288" r:id="rId3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83" d="100"/>
          <a:sy n="83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2T01:35:53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 10179 8 0,'3'-16'4'0,"18"0"-2"15,-12 10 5-15,-6 1-6 16,3-3 0-16,-1 3 2 16,4 0 0-16,0-1-3 15,0-2 0-15,0 0 2 16,3 3 1-16,0-3-1 16,6 0 1-16,-6 3-2 15,3 0 1-15,0-1-1 0,-1 1 0 16,4 0 0-16,6 0 0 15,0-1 0-15,3 1 0 16,-1 0 0-16,4-1 0 16,0 1 0-16,3 0 0 0,2 0-1 15,4-3 1 1,3 0-1-16,-3-3 1 16,8 1-1-16,-5-1 1 0,0 0-1 15,-1 3 1 1,1 3-1-16,3-3 0 0,2 3 0 15,-2 2 0-15,2 1 0 16,-5 2 0-16,3-6 0 16,-1 4 0-16,4-4 0 15,0 6 0-15,-1-2 0 16,4-1 0-16,-1 3 0 16,4 3 1-16,-3-3-1 15,-7 0 0-15,-2 0 0 16,3 2 0-16,-1 1 0 15,1-6 0-15,-3 3 0 16,2 0 0-16,4 3-1 16,-1 0 1-16,4-1 0 15,-9 1 0-15,-1 0 0 16,1-1 0-16,0 4 0 16,-1-1 0-16,1 0 0 15,-3 3 0-15,2 0 0 16,4 0 0-16,0 0 0 15,-4 0 0-15,-2 0 0 0,-3-3 0 16,3 0 0-16,-1-2 0 16,4 0 0-16,0-1 0 15,-4 1 0-15,4 0 0 16,6-1 0-16,-4 1 1 16,1-1-1-16,-6 1 0 15,-4 0 0-15,1-1 0 0,0 4 0 16,-1-4 0-16,4-2 0 15,0 0 0-15,-3 0 0 16,2-2 1-16,1-4-1 16,0 4 0-16,-1-1-1 15,1 0 1-15,-3 1 0 16,-4-1 0-16,-2 1 0 16,0-1 0-16,0 3 0 15,3 0 0-15,-1 0 0 16,4-3 0-16,-3 1 0 15,-1 2 0-15,1 0 0 16,3-3 0-16,0 3 0 16,-1 0 0-16,-2-3 0 15,-3 3 0-15,0-2 0 16,-1 2 0-16,1 0 0 16,3 0 0-16,3 0 0 15,-1 0 0-15,-2 2 0 0,3 1 0 16,0 0 0-16,2-1 0 15,-2 4 0-15,6-1 0 16,-7 0 0-16,-2 0 0 16,3 1 0-16,3-1 0 15,2 0 0-15,1-2 0 16,-3 0 0-16,2-1 0 16,1 1 0-16,3 0 0 15,-4-1 0-15,-2 1 1 16,0-1-1-16,-1 1 0 0,7 0 0 15,-6-3 0-15,2 2 0 16,1-2 0-16,0-2 0 16,2 2 1-16,4-3-1 15,0 0 1-15,-10 1-1 16,1 2 0-16,0-3-3 16,-1 1 0-16,1-4-5 15,6-4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2T01:34:1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2502 9848 2 0,'-15'-11'1'0,"-21"-13"-1"15,30 16 1-15,-5 1-1 16,-1 1 0-16,-3 1 1 16,0 2 1-16,3 3-1 15,-6 6 0-15,0-6 1 0,3 0 1 16,6 2 1-16,-5-2 1 15,5 3-1-15,3-3 1 16,3 0-2-16,-3 0 1 16,6 0-1-16,6 3 0 15,3-3-2-15,3 2 1 16,8 1-1-16,1-3 0 16,12 0 0-16,6 0 1 15,-4-5-1-15,7 2 0 0,0 0 0 16,8-2 0-16,1 0-1 31,5-1 1-31,-2-2 0 16,9 3 1-16,-1-3-1 0,7 0 1 15,2-2-1-15,3 4 1 16,7-2-1-16,-1-2 0 16,-2 2-1-16,5 3 1 15,-6-1-1-15,1 4 1 16,-1 2-1-16,0 0 0 15,-5 0 0-15,5 2 1 16,-2 1-1-16,2 0 0 16,6 5 0-16,-2-3 1 15,-1-2-1-15,-2-1 0 0,-4 1 0 16,6 2 0-16,1 3 0 16,-1 0 0-16,-6-3 0 15,4 1 1-15,5-1-1 16,1 3 1-16,2-3-1 15,0 3 1-15,-2-3-1 16,-4 1 0-16,6 2 0 16,4-3 1-16,-4 0-1 15,-6 0 0-15,1 1-1 16,2 2 1-16,3-3 0 16,7 0 1-16,-10-2-1 15,3 2 0-15,0-2 0 16,4-1 0-16,8-2 0 15,-9 3 0-15,1 0 0 16,-1-6 0-16,6 0 0 16,0 6 0-16,-5-3 0 0,-1 3 0 15,0-3-1-15,4 2 1 16,2-2 0-16,-6 0 0 16,0 0 0-16,7 0 1 15,-1-2-1-15,3-4 0 16,-9 6 0-16,1 0 1 15,-1-2-1-15,0 2 0 16,4-3 0-16,-4 0 0 16,0-2 0-16,3 0 0 15,4 0 0-15,-4 2 0 0,-3 0 0 16,1 3 0-16,-4-2 0 16,-3 2 0-16,4 0 0 15,-1 2 0-15,0-2 0 16,1 0 0-16,-4 0 0 15,6 0 0-15,-3-2-1 16,4 2 1-16,-4-3 0 16,0 3 0-16,4-3 0 15,-1 3 1-15,3 0-1 16,-2 3 0-16,-1-6 0 16,3 3 1-16,9 0-1 15,-8-5 0-15,2 0 0 16,0 2 1-16,3-2-1 15,7-3 0-15,-7 3 0 16,0-1 0-16,0 1 0 16,6 0 0-16,-8 2 0 15,-4-2 0-15,0 2-1 16,-5 1 1-16,5-1 0 0,-3 0 0 16,-6 1 0-16,1 2 0 15,2 0 0-15,-3 0 0 16,4-3 0-16,-1 3 0 15,-3-5 0-15,7 2 0 16,-1 3 0-16,0 3 0 16,-2-3 0-16,-4 2 0 15,3-2 0-15,-5 6 0 16,5-4 0-16,0 4 0 0,1-1 0 16,2 3 0-16,-3-3 0 15,4 3 0-15,2-3 0 16,0 1 1-16,6-1-1 15,-5 0 1-15,-1 0-1 16,0 3 0-16,-3-2 0 16,-2-1 0-16,2 3-1 15,0-3 1-15,1 0 0 16,-1-2 0-16,-3 2 0 16,1 6 0-16,-4-6 0 15,3 3 0-15,4-2 0 16,-10-1 0-16,3-3 0 15,1 1 0-15,-1 2 0 16,0 1 0-16,1-4 0 16,-7 1 0-16,3 0 0 15,1-1 0-15,-1 4 0 0,0-1 0 16,1-2 0-16,-7-1 1 16,4 1-1-16,2-1 0 15,0 1 0-15,1 0 0 16,-4-3 0-16,1 0 1 15,-1 0-2-15,3 0 1 16,-5 2 0-16,-1 1 0 16,-2 0 0-16,-4-1 0 15,0 1 0-15,4-3 0 16,-4 3 0-16,-2-1 0 16,2 1 0-16,1-3 0 0,-7 3 0 15,7-3 0-15,-4 0 0 16,1 0 0-16,-7 0 0 15,4 0 0-15,-1 0 0 16,-5-3 0-16,-1 0 0 16,-5 1 0-16,-3-1 0 15,-1 0 0-15,-5 3-4 16,-3-2 1-16,-4 2-7 16,-5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2T01:43:5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15388 15751 3 0,'-3'13'1'0,"6"3"-1"16,0-16 2-16,3 5-2 16,-1-2 1-16,4 10 0 15,0-8 1-15,3 6-2 0,0-3 0 16,0 0 1-16,3 5 1 16,3-3-1-16,0 1 0 15,0-3 0-15,-1 3 0 16,1 2-1-16,0-3 1 15,6 1-1-15,0 0 1 16,2-4-1-16,7 4 1 16,-3 0-1-16,6-3 0 15,2 0 0-15,4-3 0 16,0-3 0-16,-4 4 1 16,1-4-1-16,3 1 1 15,2 0-1-15,7-3 0 16,-6 2 0-16,11-2 1 15,4 0-1-15,-4 0 0 16,-2-2 0-16,0-4 1 16,2-2-1-16,4 8 0 0,-1-7 0 15,1 7 0-15,2-3 0 16,-2 0 1-16,-4-2-1 16,1 0 0-16,5 2 0 15,-5-2 1-15,8-3-1 16,4 2 0-16,-1-1 0 15,-5-1 0-15,-4 2 0 16,4 4 1-16,-4-4-1 16,-2 4 0-16,5 2 0 15,4 0 0-15,-4 0 0 16,-2 0 0-16,5-3 0 16,-2 0 1-16,-4-2 0 15,10 3 0-15,-1-6-1 16,-2 8 1-16,-4-8-1 15,1 2 1-15,-1 1-1 16,1-6 1-16,5 4-1 16,4-1 0-16,-4-3 0 0,1-2 1 15,-4-3-1-15,1 3 0 16,-1 5 0-16,7 2 1 16,-4 4-1-16,-2-6 0 15,-7 3 0-15,1 2 1 16,-1 3-1-16,1 0 0 15,2 0 0-15,4 3 1 16,5-1-1-16,-11 4 0 16,-4 1 0-16,4-1 0 15,-1 2 0-15,1 8 1 0,8-1-1 16,4-1 1-16,-7-4-1 16,-2 1 1-16,-1-1-1 15,1-2 0-15,-4-2 0 16,13 2 0-16,-4-3 0 15,-2 0 0-15,-4 0 0 16,1-2 0-16,-1 0 0 16,1-1 0-16,11 1 0 15,0 0 0-15,-5-1 0 16,-4 1 1-16,1 0-1 16,-1-3 0-16,1 0 0 15,-1 0 1-15,4 0-1 16,-4 0 0-16,-2-3 0 15,-1 0 0-15,-2 1 0 16,2 2 0-16,4-3 0 16,2 3 1-16,-2 0-1 15,-7-3 0-15,-2 1 0 16,2-4 1-16,-2 4-1 0,-3-3 0 16,2 2 0-16,4-2 0 15,-4 5 0-15,-2-3 0 16,-4-2 0-16,1 2 0 15,-6 0 0-15,-1-2 0 16,-2 2 0-16,0 1 0 16,-4 2 0-16,4 0 0 0,3-3 0 15,-4 6 0-15,1-9 0 16,0 4 1-16,-7-1-1 16,1 1 0-16,0-1 0 15,0-2 0-15,-1-3 0 16,-2 5 0-16,0-2-1 15,-4 5 1-15,-2-3 0 16,0 3 0-16,6 0 0 16,-6 3 0-16,2-3 0 15,-2 0 0-15,-3 0 0 16,3 0 0-16,-3 5 0 16,-4-2 0-16,1-3 0 15,0 0 0-15,0 0 0 16,0 8 0-16,3-6 0 15,-1 1 0-15,1 0 0 16,-3-1 0-16,0 1 0 0,-6-1 1 16,6 1-1-16,-4 2 1 15,7-5 0 1,3 0 0-16,-9 0-1 0,9 0 1 16,-4-2-2-16,1-4 1 15,3 1-4-15,-3-3 1 16,0-5-3-16,3-3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2T02:13:07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14733 8969 12 0,'-3'-5'6'0,"3"2"-1"16,0 3 7-16,0 0-11 15,0 0 1-15,0 0 0 16,0 0 0-16,0 0-3 15,0 3 1-15,0 0 2 16,-3 2 0-16,0 8-1 16,0 6 0-16,0 5 0 15,0 2 0-15,3 8 0 16,0 9 1-16,0-1-1 16,0 6 1-16,0-3-1 0,0 2 1 15,0 4 0-15,0-4 0 31,0 11-1-31,3 11 0 16,-3 0 0-16,0-3 1 16,3 3-2-16,0-3 1 15,0-8-1-15,3-15 1 16,0 4-1-16,0-2 0 0,0 0 0 16,-3-2 1-16,-3-9-3 15,0-2 0-15,0-6-3 16,0-5 1-16,0-7-5 15,0-6 1-15</inkml:trace>
  <inkml:trace contextRef="#ctx0" brushRef="#br0" timeOffset="4909.3948">14840 8932 9 0,'0'6'4'0,"6"-9"-2"16,-3 0 5-16,0 1-7 15,3-1 1-15,3 3-1 16,0-5 1-16,8 5-2 15,7 2 1-15,0 4 0 16,3-6 1-16,3 5-1 16,-4 0 1-16,1-2-1 15,3 2 0-15,6 1 1 16,2-1 1-16,4-3-1 16,6-2 0-16,5 0 0 15,7-2 1-15,-4-1-1 16,1 1 1-16,5-1-2 15,1 0 1-15,8 1-1 0,1 2 1 16,-4 0-1-16,1-6 0 16,-1 4 0-16,1-1 0 15,11-2 0-15,0 2 1 16,-5 3-1-16,-7 0 0 16,1-3 0-16,-1 6 0 15,1 2-1-15,-1 3 1 16,1 0 0-16,-1 0 1 15,-5-3-1-15,-1-2 0 16,4 0 0-16,2-1 0 0,3 1 0 16,4 0 0-16,-4-1 0 15,-2 1 0-15,-1 0 0 16,4-1 0-16,-4-2 0 16,7 3 1-16,-1 0-1 15,-6-3 0-15,1 0 0 16,5 0 0-16,-5 0 0 15,8 0 0-15,3 0-1 16,-5 0 1-16,5-3 0 16,-2 0 0-16,-1 1 0 15,3-1 0-15,1 3 0 16,-7-3 0-16,1-2 0 16,-4 2 1-16,0 1-1 15,4-1 0-15,-1-2 0 16,1 0 0-16,-4-1 0 15,1-2 0-15,-4 0 0 0,-2 3 0 16,5 2 0-16,3-2 0 16,-5 0 0-16,-4 2 0 15,1-2 0-15,-1 5 0 16,-2-3 0-16,5 3 1 16,4 0-1-16,-7-2 0 15,-2-1 0-15,-1 0 0 16,4 3 0-16,-4-2 1 15,10 2-1-15,-4 0 0 16,-2-3 0-16,-4 0 0 16,1 3 0-16,-1 0 0 0,-2-2 0 15,8 2 0-15,-2-3 0 16,-1 3 0-16,-8 0 0 16,-4 0 1-16,-2 0-1 15,-4 0 0-15,4-3 0 16,-6 3 0-16,-4 0 0 15,4 0 0-15,0 0 0 16,-4 3 0-16,-2-3 0 16,0 3 0-16,-7-1 0 15,-5 1 0-15,-3-3 0 16,-3 3 1-16,0-3-1 16,-6 2 0-16,-3-2 0 15,-1 3 0-15,-2-3 0 16,-3 3 1-16,0-1-1 15,0 1 0-15,0-3 0 16,-3 0 0-16,0 0 0 0,-3 0 0 16,0 0 0-16,6 3 1 15,-3-3-1-15,-3 0 1 16,6-6-2-16,0 6 1 16,3 0 0-16,0 0 0 15,3 3-1-15,3-3 1 16,-1 0-1-16,1 3 1 15,0 2 0-15,0-3 0 16,0-2 0-16,0 6 1 0,3-4-1 16,3 1 0-16,-1-3 0 15,1 5 0-15,-3-2 0 16,-6 0 1-16,9-3-1 16,-3 0 0-16,-6 0 0 15,-3 0 1-15,2 2-2 16,-5 1 1-16,0 0 0 15,0-1 0-15,-3 1 0 16,3 2 0-16,-3-2 0 16,0 2 0-16,0 0 0 15,-3 3 0-15,0 3 0 16,0-1 0-16,0 4 0 16,0-1 0-16,0 13 0 15,-3-2 1-15,0 8-1 16,0 2 1-16,3 6-1 15,0 0 0-15,0 2 0 16,3 3 1-16,-3 0-1 0,3 0 1 16,0 0-1-16,0 5 0 15,0 6 1-15,3-1 0 16,-3 1 0-16,0-3 0 16,-3-3 0-16,3 3 1 15,-3-5-2-15,0-3 1 16,3 2-1-16,0 4 1 15,0 1-1-15,0-7 1 16,-3-5-5-16,0-3 1 16,0 0-4-16,-3 0 0 15</inkml:trace>
  <inkml:trace contextRef="#ctx0" brushRef="#br0" timeOffset="6514.586">14956 10303 13 0,'-3'-16'6'0,"-3"8"-1"0,6 8 5 15,6 0-10-15,0-5 0 16,3 2 0-16,3 3 0 16,3-3 0-16,6 1 0 15,2-1 0-15,4 3 0 16,3-2 0-16,3-1 0 15,2 0 1-15,7 3 0 16,9 0-1-16,2-2 0 16,4-4 0-16,-4 1 1 15,4 0-1-15,-1 2 1 16,1 3-1-16,5-3 0 0,7 3 0 16,-1 0 0-16,1 0 0 15,-1 3 0-15,1 0 0 16,-1-1 0-16,13 1 0 15,-4 0 1-15,-6-1-1 16,1 1 1-16,-1 0-1 16,1-6 0-16,2 3 0 15,4 0 0-15,-4-3 0 16,-3 1 0-16,7-4 0 16,-1 1 0-16,4 0 0 15,-1 0 0-15,-3-3 0 16,-2 2 0-16,-1 1 0 15,1 2 0-15,-1 1 0 16,3-1 0-16,-2 0 0 16,-4-2 0-16,4 2 0 15,-1 1 0-15,3 2 0 16,1 0 0-16,-1-3 0 0,-5 1 0 16,5-1 0-16,-3 0 1 15,1 3-1-15,2 0 0 16,1 0 0-16,-1 0 0 15,-6-2 0-15,4-1 0 16,2 3 0-16,1 0 0 16,-1-3 0-16,-2 1 0 15,-7 2 0-15,0-6 0 16,1 4 0-16,2-4 0 0,4 4 0 16,-1 2 0-16,-8-6 0 15,-1 1 0-15,1 0 0 16,-4 5 0-16,4 0 0 15,-1-3 0-15,1 3 0 16,-7-2 1-16,-2-1-1 16,-1 0 0-16,4 6 0 15,-1-3 0-15,4 0 0 16,2-3 0-16,1-2 0 16,-7 0 0-16,1 2 0 15,2-2 1-15,1-1-2 16,-1 1 1-16,4 3 0 15,-4-4 0-15,-2 4 0 16,-4-4 0-16,-2 4 0 16,3-1 0-16,-1 0 0 15,-2 1 0-15,-1-1 0 0,1 3 0 16,-1-3 0-16,-5 1 0 16,-3-1-1-16,-4 3 1 15,1 0 0-15,3 0 1 16,-7 0-2-16,-2 0 1 15,0 0 0-15,0 3 0 16,-1-3 0-16,1 2 1 16,0 1-1-16,-4-3 0 15,4 5 0-15,-6-5 0 16,-3 0 0-16,-1 3 0 16,-2 0-1-16,-3-1 1 0,0 4 0 15,0-4 1-15,-3 1-1 16,3-3 0-16,-4 0-2 15,1 0 0-15,-3 3-3 16,0 4 0-16</inkml:trace>
  <inkml:trace contextRef="#ctx0" brushRef="#br0" timeOffset="7583.2302">15090 10649 19 0,'-6'16'9'0,"6"13"-7"0,-3-23 10 16,3 12-12-16,-3 6 1 15,0-3 0-15,0 3 1 16,-3 3-2-16,-3 2 0 16,3 0 1-16,-3 2 0 15,0-7-1-15,0-3 1 0,1 6-3 16,2-9 1-16,3 1-3 16,0-6 1-16,3-2-3 15,0-11 0-15</inkml:trace>
  <inkml:trace contextRef="#ctx0" brushRef="#br0" timeOffset="8106.0657">15099 10697 15 0,'9'-13'7'0,"-6"5"-4"16,-3 3 11-16,0 5-13 15,0 0 0-15,3 2 1 16,0 12 0-16,0 1-2 16,0 12 0-16,0-3 2 15,0-1 0-15,3 7 0 16,0-4 0-16,-1 0-1 16,-2-2 0-16,3-5-1 15,0-3 1-15,0-3-1 0,3-5 1 16,0-8-1-16,3-8 1 15,3-8-1-15,0 3 0 16,3-6 1-16,-3-5 0 16,-1-7-1-16,-2-4 1 15,0-2-1-15,-3 6 0 16,0 4 2-16,-3 6 0 16,0 5 0-16,0 5 0 15,0 4 0-15,0 1 0 16,0 9 0-16,-3 7 0 15,3 6-1-15,0 6 1 0,0 4-1 16,0-5 0-16,3 0-1 16,0 6 1-16,-1-3-1 15,1-1 1-15,3-1-2 16,0-4 1-16,0-2-3 16,0-3 0-16,3 0-4 15,-3-5 1-15,0 0-4 16,3 3 0-16</inkml:trace>
  <inkml:trace contextRef="#ctx0" brushRef="#br0" timeOffset="8512.6355">15605 10851 22 0,'-3'0'11'0,"0"29"-9"0,3-19 17 16,0 1-19-16,0-1 1 15,3 4-1-15,0-4 1 16,3 1-1-16,0-3 0 16,0-3 0-16,3 0 1 15,0-2 0-15,2-6 0 16,7-5-1-16,-3-5 1 15,0-3 0-15,0-2 0 16,0 5 0-16,-3-6 0 0,0 0-1 16,-3 1 1-16,-3 5 0 15,0 5 0-15,-1 8 0 16,1 5 1-16,0-2-1 16,0 7 0-16,-3 6 0 15,3 3 0-15,-3-1-1 16,3 1 0-16,0-1-5 15,3-2 0-15,6-3-5 16,12-5 1-16</inkml:trace>
  <inkml:trace contextRef="#ctx0" brushRef="#br0" timeOffset="9021.9373">16153 10792 19 0,'-9'-8'9'0,"-9"16"-4"16,15-8 11-16,-3-2-15 16,0 2 1-16,0 2 0 15,0 4 0-15,-3-1-3 16,3 3 1-16,-3 0 0 15,6 0 1-15,0 2-1 16,3 4 0-16,0-1 0 16,6 0 0-16,3 0-1 15,-3 0 1-15,3 1 0 16,-3-1 0-16,0 0 0 16,-3 0 1-16,-3-2-1 15,-3 0 1-15,-3-1 0 16,-3-5 1-16,0 3-2 0,-3-2 1 15,3-4-4-15,3-4 0 16,0-4-5-16,3 1 1 16</inkml:trace>
  <inkml:trace contextRef="#ctx0" brushRef="#br0" timeOffset="9277.7823">16185 10655 19 0,'3'-8'9'0,"0"5"-6"0,-3 3 13 0,3 5-15 15,0 3 1-15,0 3 0 16,0 8 1-16,0 4-4 16,0 4 1-16,0-3 2 15,0 5 0-15,0 0-1 16,0 0 1-16,3-3-2 15,-3 1 0-15,3-3-3 16,0-8 1-16,0-3-5 16,-3-3 0-16</inkml:trace>
  <inkml:trace contextRef="#ctx0" brushRef="#br0" timeOffset="9473.9105">16161 10877 20 0,'0'-13'10'0,"3"5"-8"0,-3 8 13 16,3 0-14-16,3-3 0 15,3 1 0-15,3-4 1 16,0 6-3-16,3 0 0 16,3 3-2-16,6-3 0 15,5-3-3-15,4 3 0 16</inkml:trace>
  <inkml:trace contextRef="#ctx0" brushRef="#br0" timeOffset="10163.967">16882 10560 19 0,'0'-11'9'0,"3"8"-8"0,0 6 14 16,-3 8-13-16,0 7 0 16,0 6 1-16,0 8 1 15,-3 2-5-15,0 3 1 16,0 0 2-16,-3 3 0 15,3-6-1-15,0-2 0 16,3-6-1-16,3-2 0 16,0-5 0-16,0-3 0 0,0-6 0 15,0-2 0-15,0-5 1 16,-3-3 0-16,3-8 0 16,3-5 1-16,0-3-1 15,0 0 0-15,3 3-1 16,-1-1 0-16,4 4-2 15,0 2 1-15,0 5-1 16,0 1 1-16,0 2-1 16,3 2 1-16,-3 3 0 15,0 6 1-15,-3 0 0 16,-3 5 0-16,-6-1 0 16,-3 4 1-16,-3-3-1 15,-3 0 1-15,0 0-1 16,0-8 1-16,-3-3-2 15,3-3 0-15,-6 4-2 16,3-4 0-16,0-2-4 16,3-2 0-16,0-4-1 0,7 1 1 15</inkml:trace>
  <inkml:trace contextRef="#ctx0" brushRef="#br0" timeOffset="10508.7139">17049 10885 19 0,'29'-5'9'0,"7"-6"-12"0,-24 6 19 16,3-1-15-16,0 6 0 16,0-2 0-16,-1-1 1 15,-2-2-2-15,0 0 0 0,-3 2 2 16,0-2 0-16,0-1 1 16,-6 1 0-16,-3-5 0 15,-3-1 1-15,-3-5-1 16,0 3 0-16,-3 0 0 15,0 5 0-15,0 0-2 16,-3 8 1-16,1 0-2 16,-1 8 1-16,0 5-1 15,3 3 0-15,3 0 0 16,3 5 1-16,3 3-1 16,3-1 0-16,6 1 0 15,0 0 0-15,3-3-1 16,2-5 0-16,10-3-4 15,6-5 0-15,6-5-5 16,-1-3 0-16</inkml:trace>
  <inkml:trace contextRef="#ctx0" brushRef="#br0" timeOffset="11274.5036">17882 10750 18 0,'-9'-3'9'0,"18"3"-6"0,-6 3 10 15,-3 0-13-15,3 15 1 16,0 1 1-16,-3 2 0 16,0 3-3-16,0-1 1 15,0 1 1-15,0-3 1 16,0 1-2-16,0-4 1 0,3-2-1 16,-3-5 0-16,0-3 1 15,0-3 0-15,3-2 0 16,-3-3 1-16,0-8-1 15,0-3 1-15,0-2 0 16,0 0 0-16,0-3-1 16,0 0 1-16,3 3-1 15,0 2 1-15,0 0-1 16,0 3 1-16,3-2-2 16,0 7 1-16,3 1-1 15,-1-4 0-15,4 4 0 16,0-1 0-16,3 0-2 15,0 3 1-15,0 0-4 16,0 3 1-16,0-3-5 16,0 3 0-16</inkml:trace>
  <inkml:trace contextRef="#ctx0" brushRef="#br0" timeOffset="11649.1134">18150 10869 16 0,'9'3'8'0,"21"-6"-3"0,-19 0 9 16,1 1-13-16,3-4 1 15,0 4 1-15,3-6 0 16,-3 0-3-16,0-5 0 0,0-3 3 16,-3-3 0-16,-4 1 0 15,-2-1 1-15,-3 1-1 16,-6-3 0-16,-3 2 0 15,-2 3 0-15,-7 8-2 16,-3 8 1-16,-6 3-1 16,3 8 0-16,0 4-1 15,3 9 1-15,4 0-1 16,5 2 0-16,3 9 0 16,6-1 0-16,9-2 0 15,3-3 0-15,8-5 0 16,1-11 0-1,15 0-10 1,-3 1 1-16,2-6-2 16,1-8 1-16</inkml:trace>
  <inkml:trace contextRef="#ctx0" brushRef="#br0" timeOffset="12085.1598">18534 10552 13 0,'-3'23'6'0,"3"-28"3"16,0 5 6-16,0 0-14 15,0 3 1-15,0-9 0 16,0 9 1-16,0 8-4 15,0 10 1-15,-3 3 2 16,0 7 0-16,0 4-1 16,3-1 0-16,0 1-1 15,0-1 1-15,3-2-4 16,3-3 1-16,3-3-4 16,3-5 1-16,0-2-2 15,5 0 0-15</inkml:trace>
  <inkml:trace contextRef="#ctx0" brushRef="#br0" timeOffset="12504.9377">18840 10832 22 0,'3'-18'11'0,"-6"10"-10"0,3 0 21 16,-3 0-21-16,0 5 1 0,-3-2 1 15,-2 5 1-15,-7 2-5 16,-3 9 0-16,0 0 2 15,-3 2 1-15,0 3-3 16,3 5 1-16,4 0-1 16,2 3 0-16,3-3 0 15,3-2 0-15,3-1 0 16,0-5 0-16,9-5 0 16,3 0 0-16,3-5 0 15,5-6 1-15,4-5-1 16,0-5 1-16,0-6-1 15,-3-2 1-15,-3 3 0 16,-3-1 1-16,0 3-1 16,-4 6 1-16,-2-1 0 15,0 6 0-15,0 5 0 16,-3 3 1-16,3 2-1 16,-3 3 1-16,3 5-1 0,0 6 0 15,0-1-2-15,3 1 1 16,3-6-5-16,3 0 1 15,6 0-5-15,2-5 1 16</inkml:trace>
  <inkml:trace contextRef="#ctx0" brushRef="#br0" timeOffset="12927.5406">19087 10628 20 0,'0'-8'10'0,"9"-2"-7"16,-9 10 14-16,3 2-16 16,-3 6 0-16,0 8 1 15,0 8 1-15,0 5-4 0,0 6 1 16,0-4 1-16,0 6 1 15,0-2-2-15,0-1 1 16,0-2-2-16,0-3 0 16,3-5-4-16,0-11 1 15,-3 0-4-15,3-7 1 16</inkml:trace>
  <inkml:trace contextRef="#ctx0" brushRef="#br0" timeOffset="13137.06">18986 10835 20 0,'-15'-14'10'0,"18"7"-8"15,-3 12 16-15,0-5-17 16,0 0 0-16,6-3 1 16,3 6 1-16,3-1-4 15,3 1 1-15,3 0 1 16,6 2 1-16,0-2-4 15,2-1 1-15,7-2-7 16,0 0 1-16</inkml:trace>
  <inkml:trace contextRef="#ctx0" brushRef="#br0" timeOffset="14217.4406">19308 10877 10 0,'-6'8'5'0,"6"0"0"0,0-8 0 16,0 0-3-16,3 0 1 15,3-3 2-15,3-2 0 16,0-3-6-16,2 0 1 16,4-3 3-16,-3-2 1 15,0 0-2-15,0-5 1 16,-3-1-1-16,0-2 0 0,-3 2 0 15,-3 3 1-15,-3 3-1 16,-3 0 0-16,-3 2-1 16,-3 3 1-16,-3 3-1 15,0 5 0-15,0 3-2 16,0 7 1-16,0 4-1 16,1 7 0-16,2 0 0 15,0 3 0-15,3-3 0 16,3 3 1-16,3 0-1 15,3-3 0-15,3-3 1 16,3 1 0-16,3-6-1 16,5-2 0-16,4-6-2 15,6-2 1-15,3-3-3 16,3-6 1-16,5 1-1 16,1-3 1-16,-3-3 0 15,-4 1 0-15,-2-1 2 16,-6 1 0-16,-3-1 2 0,-3 0 0 15,-3-2 2-15,-4-3 0 16,-2 3 1-16,0-3 0 16,-3 6 0-16,-3 2 1 15,-6-3 0-15,-3 6 0 16,-3 5-1-16,-3 8 0 16,-2 2-2-16,-1 4 1 15,0 4-2-15,0 1 1 16,0-1-1-16,3 1 0 15,6-1-1-15,3-2 1 0,0-3-1 16,9-2 1-16,0-6 0 16,6-2 0-16,3-3-1 15,3-5 0-15,0-6-2 16,0-5 1-16,-1 0-3 16,1-10 0-16,3-3-2 15,-3-3 0-15</inkml:trace>
  <inkml:trace contextRef="#ctx0" brushRef="#br0" timeOffset="14456.4396">19817 10538 11 0,'-9'-18'5'0,"6"2"-4"15,3 11 8-15,0-1-7 16,-3 4 0-16,0 2 1 16,0 0 1-16,0 2-4 15,0 1 0-15,0 8 3 16,0-3 1-16,0 10-1 15,0 3 0-15,0 8 0 0,0 8 0 16,0 3-1-16,3 0 0 16,3-6-1-16,3-2 0 15,3 2-1-15,3-5 0 16,3-5-4-16,3-3 1 16,-1-2-5-16,4-1 0 15</inkml:trace>
  <inkml:trace contextRef="#ctx0" brushRef="#br0" timeOffset="14833.3702">20076 10956 25 0,'-3'8'12'0,"0"3"-12"0,0-6 20 15,0 3-21-15,-3 3 1 16,-3-3-6-16,-3 2 1 16,3 14 1-16,-3-8 0 15</inkml:trace>
  <inkml:trace contextRef="#ctx0" brushRef="#br0" timeOffset="16153.767">15102 11748 11 0,'-12'-3'5'0,"6"6"3"16,6-3 3-16,0 0-10 15,-3 2 1-15,0 3 0 16,3 3 1-16,0 6-4 15,0 4 1-15,0 3 2 16,0 3 1-16,0 0-2 0,0 0 0 16,0-11 0-16,0 0 1 15,0-8-2-15,0 3 1 16,0-5-1-16,3 2 1 16,3 1 0-16,0-6 0 15,3-8-1-15,0-6 1 16,0-4-1-16,0-1 1 15,0-2-1-15,-1 3 0 16,1 5 0-16,0 2 0 16,0 3 0-16,0 3 1 15,0-1 0-15,0 6 0 0,0 3 0 16,0 2 1-16,0 1-1 16,3 2 1-16,-3 2-1 15,-3 1 0-15,0-1-2 16,0 4 0-16,0-1-3 15,-1 0 1-15,1-2-4 16,0-1 1-16,0-2-3 16,0 0 1-16</inkml:trace>
  <inkml:trace contextRef="#ctx0" brushRef="#br0" timeOffset="16515.054">15370 11827 11 0,'-3'0'5'0,"9"10"1"16,-3-7 6-16,0 2-11 16,3 3 0-16,3 3 0 0,-1-3 1 15,1 0-2-15,3 0 0 16,0-6 1-16,0 1 1 16,0-3-1-16,0-3 1 15,0-2-1-15,3-3 1 16,-3 0-1-16,-3-2 1 15,-1-4 0-15,-2 1 1 16,-6 3 0-16,-3-4 1 16,-2 6-1-16,-7-5 1 15,-3 0-2-15,0 8 1 0,-3 5-2 16,0 2 0-16,0 1-1 16,3 5 0-16,3 5-1 15,1 3 0-15,5 0-3 16,0-3 1-16,3 0-4 15,6-2 1-15,9-6-3 16,-1 3 0-16</inkml:trace>
  <inkml:trace contextRef="#ctx0" brushRef="#br0" timeOffset="16769.7483">15664 11636 19 0,'3'-26'9'0,"0"10"-5"16,-3 16 15-16,0 5-19 16,3 1 0-16,-3 2 1 15,0 7 0-15,0 7-1 0,0 4 1 16,0 1 0-16,3 2 0 16,0 2 0-16,-3 6 0 15,3-5-1-15,0-3 0 16,0-10-2-16,0-9 1 15,3 1-4-15,-3 2 0 16,0-8-2-16,0-2 0 16</inkml:trace>
  <inkml:trace contextRef="#ctx0" brushRef="#br0" timeOffset="16950.0473">15620 11827 13 0,'-21'-19'6'16,"12"9"0"-16,9 10 8 0,0 0-14 15,0 0 0-15,6 0 1 16,3 0 0-16,3 0-1 16,0 2 0-16,3 1 0 15,2 0 1-15,-2-1-4 16,3 1 1-16,3 2-4 16,3 1 1-16</inkml:trace>
  <inkml:trace contextRef="#ctx0" brushRef="#br0" timeOffset="17488.6061">16355 11898 17 0,'-9'27'8'0,"9"-3"-5"15,3-19 13-15,0 16-15 16,3 6 1-16,-3 4 1 15,-3 6 0-15,0-2-4 16,-3-6 1-16,0-8 1 16,-3 0 1-16,0 0-1 15,0-2 1-15,0-3-2 0,0 0 1 16,-3-3 0-16,-3-5 0 16,0-6-3-16,-2-4 1 15,-1-6-4-15,0 3 1 16,0-17-4-16,3-4 1 15</inkml:trace>
  <inkml:trace contextRef="#ctx0" brushRef="#br0" timeOffset="17655.279">16257 11713 19 0,'3'3'9'0,"6"-6"-8"0,-3 6 14 0,0 2-15 15,2 0 1-15,4 3-5 16,3 0 1-16,0 0-1 16,9 0 0-16</inkml:trace>
  <inkml:trace contextRef="#ctx0" brushRef="#br0" timeOffset="18209.8495">16566 11845 13 0,'-3'6'6'0,"0"17"1"0,3-15 7 16,0 6-13-16,3 2 1 15,0-11 0-15,0 0 0 0,0 8-3 16,3-2 1-16,0 0 1 15,0-6 1-15,3 3-1 16,0-6 0-16,3-4 0 16,0-1 0-16,0 0 0 15,3-2 0-15,-1-5-1 16,1-4 1-16,-3-2-1 16,-3-2 1-16,0-3 0 15,-3 2 0-15,0 1 1 16,0 5 0-16,-3 2 0 15,0 3 0-15,-3 8 0 16,3 5 0-16,0 6-1 16,3 5 1-16,-3 5-2 15,3 0 0-15,0-10-1 16,3 10 1-16,3-5-3 0,-1 0 0 16,4 2-6-16,3-5 0 15</inkml:trace>
  <inkml:trace contextRef="#ctx0" brushRef="#br0" timeOffset="18751.8334">17111 11814 22 0,'-6'-6'11'0,"-3"-4"-7"15,6 7 12-15,-3 3-16 16,-3 0 1-16,0 3 0 16,0 2 1-16,-2 0-3 15,2 3 0-15,0 3 1 16,0-1 1-16,3 1-1 16,3 0 0-16,0-1 0 0,3 1 0 15,3-1 0-15,3 1 0 16,3 0 0-16,3-1 0 15,-1-2 0-15,1 0 0 16,-3-3 0-16,0 1 1 16,-3-6-1-16,0-3 0 15,-3 8 0-15,-6 1 1 16,-3 7 0-16,-3 3 1 16,-3 0-2-16,0-1 1 15,4-4-2-15,-1-6 0 16,3 3-4-16,3-18 0 0,3 2-3 15,6-8 0-15</inkml:trace>
  <inkml:trace contextRef="#ctx0" brushRef="#br0" timeOffset="19037.337">17221 11658 18 0,'3'-8'9'0,"0"-3"-6"15,0 11 15-15,0-5-16 16,0 7 0-16,-3-2 1 16,3 3 1-16,0 2-4 15,0 6 0-15,3 2 3 16,-3 6 0-16,3-1-1 16,-3 3 1-16,3 6-1 0,0 7 0 15,0 1-2-15,3-12 1 16,0 4-2-1,-1 2 0-15,1 3-2 0,0-8 0 16,0 2-4-16,-3-5 0 16,0-2-2-16,3-3 0 15</inkml:trace>
  <inkml:trace contextRef="#ctx0" brushRef="#br0" timeOffset="19246.1635">17218 11882 18 0,'-3'-15'9'0,"3"7"-6"16,0 8 14-16,3-3-16 15,3 0 1-15,0 1 1 16,9-1 0-16,0 0-4 16,3 1 0-16,0-1 1 15,2 0 0-15,-2-2-6 16,3 0 0-16,3 2-1 15,0-2 0-15</inkml:trace>
  <inkml:trace contextRef="#ctx0" brushRef="#br0" timeOffset="24394.7185">17900 11837 7 0,'0'6'3'0,"0"2"2"0,0-6 4 15,3 6-8-15,0 3 1 16,0 2 1-16,0 3 0 16,0 0-4-16,0-8 1 15,0 0 1-15,0-6 1 16,0 9-1-1,0-8 0-15,0 5-1 16,-3 2 1-16,0-2-1 16,3-5 1-16,-3-1 0 15,0-2 0-15,0-5-1 16,0-3 1-16,0 5-1 16,0 6 1-16,-3-3-1 15,3-5 0-15,0-3 0 16,0-3 0-16,0-2 0 15,3 0 1-15,-1-3-1 16,4 0 0-16,0 3 0 16,0 0 1-16,0-1-1 15,3 4 1-15,0 2-1 16,0 3 0-16,3 2 0 16,3 0 1-16,0 1-1 0,0-1 0 15,0 0 0-15,-4 1 1 16,1 2-2-16,0 0 0 15,-3 0-3-15,0-3 1 16,-3 3-3-16,0 3 1 16</inkml:trace>
  <inkml:trace contextRef="#ctx0" brushRef="#br0" timeOffset="24787.1958">18135 11874 13 0,'6'3'6'0,"6"-8"-3"0,-6 2 9 0,3-2-11 16,0-3 1-16,3 0 0 16,2-3 1-16,1 1-4 15,0-1 1-15,0 1 1 16,-3-4 1-16,-3-1-1 16,-3 4 1-16,0-2-1 15,-6 2 1-15,-3-2-1 16,-6 2 1-16,-3 1 0 15,-6 5 0-15,0 2-1 16,0 6 0-16,1 7-1 16,2 1 1-16,3 2-1 15,0 0 0-15,6 6-1 16,0 4 1-16,3 1 0 16,3 0 0-16,3-3 0 15,0 0 0-15,3-2 0 16,6-3 1-16,3-3-2 15,0-8 0-15,5 6-2 0,4-3 1 16,0-8-4-16,0 5 1 16,0-2-3-16,-4-3 1 15</inkml:trace>
  <inkml:trace contextRef="#ctx0" brushRef="#br0" timeOffset="25117.72">18528 11851 11 0,'9'-14'5'0,"-3"-1"1"0,-6 9 7 0,0 1-10 16,0 0 0-16,-3-1 2 16,-3 1 1-16,0 2-7 15,-3-2 0-15,-3 0 5 16,0 5 0-16,0 5-2 16,0-2 1-16,0 5-2 15,0 5 0-15,4 3-2 16,-1 2 1-16,0 4-1 15,3-1 1-15,3-3-1 16,0-10 1-16,3 5-1 16,3-2 1-16,0 0 0 15,3-3 0-15,0-3-1 16,3-5 1-16,0 0-2 16,2 2 1-16,4-4-2 15,0-6 1-15,0-8-4 16,0-3 1-16,0-4-2 0,0-4 0 15</inkml:trace>
  <inkml:trace contextRef="#ctx0" brushRef="#br0" timeOffset="25372.4975">18593 11591 12 0,'-6'-31'6'0,"6"15"-2"0,0 3 9 16,0 5-10-16,0 0 0 15,0 2 2-15,0 6 0 16,0-5-7-16,0 10 1 15,0 9 4-15,-3 4 0 16,0 6-1-16,0 8 0 0,3 5-1 16,0-3 1-16,0 3-1 15,0 0 1-15,3 0-2 16,3 3 1-16,0-14-3 16,0-4 1-16,3-1-3 15,6 0 0-15,0 0-4 16,0-8 0-16</inkml:trace>
  <inkml:trace contextRef="#ctx0" brushRef="#br0" timeOffset="25733.0427">18793 11803 13 0,'0'3'6'0,"0"7"-1"16,0-4 6-16,0 4-10 0,0 3 0 15,0 1 0-15,3 1 0 16,-3-1-2-16,6-1 1 16,-3-2 1-16,3-1 0 15,0-5-1-15,-3-2 0 16,3-3 1-16,-1-3 0 16,1-5-1-16,3-2 1 15,0-6-1-15,0-3 1 16,0 1 0-16,0 2 0 15,-3 0 0-15,0 6 0 16,0-4 1-16,-3 6 0 0,0 3-1 16,0-5 0-16,0 10 0 15,0 5 0-15,3 8-1 16,0 0 0-16,0 3 0 16,0 3 0-16,0-1-3 15,3 1 1-15,-1-6-5 16,4 0 1-16</inkml:trace>
  <inkml:trace contextRef="#ctx0" brushRef="#br0" timeOffset="26378.2776">19192 11753 18 0,'0'-13'9'0,"-6"5"-7"0,6 10 11 0,-3 1-12 16,0 0 0-16,-9 5 1 15,-3-1 0-15,0 7-3 16,3 4 1-16,3-2 1 15,0 3 1-15,3-1-2 16,3 1 1-16,0-4-1 16,3-1 1-16,6-4-1 15,3 1 1-15,3-6-1 16,3 0 1-16,0-2-1 16,0-3 0-16,0-3 0 15,0-2 1-15,2-3-1 16,-2-2 0-16,-3-4-1 15,0 1 0-15,0-3 0 16,-3 0 1-16,0 6-1 16,-3-1 0-16,0 1 0 0,0 4 1 15,0-2 0-15,0 6 0 16,-6 2 0-16,3 2 0 16,0 6 0-16,0 3 0 15,-3 0 0-15,0 2 0 16,0-3-2-16,0 4 0 15,3-4-4-15,0 1 0 16</inkml:trace>
  <inkml:trace contextRef="#ctx0" brushRef="#br0" timeOffset="26556.8171">19320 11589 20 0,'-9'-21'10'0,"6"29"-8"16,3-8 16-16,0 0-19 16,3 2 0-16,0 3-6 15,0 1 0-15,3 7 5 16,8-5 0-16</inkml:trace>
  <inkml:trace contextRef="#ctx0" brushRef="#br0" timeOffset="27234.237">19585 11724 12 0,'0'5'6'0,"-3"11"-1"15,3-13 6-15,-3 4-10 16,0 1 0-16,3 3 1 15,0 2 0-15,-3-2-2 16,0-3 0-16,0 0 1 0,3-3 0 16,0 0 0-16,0-2 1 15,0-3-1-15,0 0 0 16,6-5 0-16,3-1 0 16,2-2-1-16,1 3 1 15,0-16-1-15,0 5 1 16,0-2-1-16,0-1 1 15,-3 6-1-15,0 5 1 16,0 0-1-16,0 5 1 16,-3 6-1-16,0 5 1 15,0 5-1-15,0 0 0 0,-3-2-2 16,-1-1 1-16,4 6-2 16,0 0 1-16,3-3-5 15,3-2 1-15,0 0-1 16,6-3 1-16</inkml:trace>
  <inkml:trace contextRef="#ctx0" brushRef="#br0" timeOffset="27713.3392">19995 11692 18 0,'3'-24'9'0,"-9"3"-6"16,6 18 18-16,-3-2-20 15,-3 2 1-15,0 3-1 16,-2 6 1-16,-4 2-3 15,0 7 0-15,0 4 1 16,0 0 1-16,3-1-2 16,3 1 1-16,3-4-1 0,0 1 1 15,3 0-1-15,3-5 0 16,3-3 0-16,3-6 0 16,3-2 0-16,3-5 0 15,0 0 0-15,-1-6 0 16,-2-2 0-16,0-8 1 15,0 2 0-15,-3 1 1 16,0-6 0-16,0 5 0 16,-9 6 0-16,0 0 0 15,0 8-1-15,0 7 0 16,6 6 0-16,-3 8 1 0,0 8-2 16,0 2 1-16,0 6 0 15,3 8 0-15,-3-3 0 16,0-11 0-16,-3 17 0 15,3-1 1-15,-3-2-1 16,-3 7 0-16,-3-4 0 16,-3-9 1-16,0-2 0 15,-3-6 0-15,-6-7 0 16,-3-6 0-16,-2-10-3 16,-1-6 0-16,0-10-5 15,3-8 1-15</inkml:trace>
  <inkml:trace contextRef="#ctx0" brushRef="#br0" timeOffset="28614.9845">20516 11689 13 0,'0'-2'6'0,"3"25"-4"0,-3-15 5 0,0 6-6 16,3-4 1-16,0 3-1 15,0 3 1-15,0 3-3 16,-3-1 0-16,3 1 2 16,0-3 0-16,-3-3-1 15,3-2 1-15,-3-4-1 16,3-1 1 0,3-12 0-1,0-1 0-15,0-4 0 16,0-2 0-16,0 2 0 15,0-2 0-15,3-3 0 16,0-5 0-16,0 2-1 16,-4 4 1-16,4 1-1 15,0 4 1-15,3-1-1 0,-3 6 1 16,0 5-2 0,0 0 1-16,0 0-2 0,0 2 1 15,0-4-4-15,0 7 1 16,-3 0-1-16,3 9 0 15</inkml:trace>
  <inkml:trace contextRef="#ctx0" brushRef="#br0" timeOffset="29034.9303">20760 11795 12 0,'9'-3'6'0,"9"-10"-1"0,-12 13 9 0,3-8-12 15,3 0 0-15,3-2 2 16,-3-6 0-16,0-3-5 16,-1-2 0-16,-2 3 3 15,0 2 1-15,-3 0-2 16,-3 3 1-16,0-1-1 16,-3 1 0-16,0 3-1 15,-3-1 1-15,-3 1 0 16,-3 2 1-16,-3 2-1 15,1 6 1-15,-4 0-1 16,3 3 0-16,0 8-1 16,0-1 0-16,0 9-1 15,0 2 0-15,3 3 0 16,3 5 0-16,0-8 0 0,6 3 0 16,0-3 1-16,6 3 0 15,0-1 0-15,3-4 0 16,6-6-1-16,0-2 1 15,3-6-2-15,3-2 0 16,2-3-4-16,4 0 1 16,6-3-3-16,3 3 1 15</inkml:trace>
  <inkml:trace contextRef="#ctx0" brushRef="#br0" timeOffset="29620.8121">21225 11689 21 0,'-3'-2'10'0,"-6"-22"-8"16,6 19 20-16,0-3-19 15,-3-3 0-15,0 3 1 16,-3 5 0-16,0 3-6 16,0 0 1-16,0 6 3 15,-6 2 0-15,3 2-2 16,3 9 0-16,-2 2 0 15,-1-3 0-15,3 1-1 16,0 2 1-16,3 0-1 16,3 3 0-16,3-5 0 15,0-3 0-15,6-3 0 16,0 0 0-16,3-5-1 16,0-3 0-16,0-5 0 0,-1-8 1 15,4-5-1-15,0-3 0 16,6 3 0-16,-3-8 0 15,0-6 0-15,0-2 1 16,0 0 0-16,-3-5 1 16,-1-6 0-16,-2 8 0 15,3 3 0-15,-3-3 1 16,0-5-1-16,3 3 0 16,0 0 0-16,0 2 1 15,0 0 0-15,-3 6 0 0,-3 7 0 16,0 3 1-16,-3 3-1 15,-3 8 1-15,-3 5-1 16,-3 2 1-16,0 9 0 16,-3 10 0-16,0 8-1 15,0 3 1-15,3 2-1 16,0 9 1-16,0 4-2 16,3 4 1-16,0-6-2 15,3-11 0-15,3-5-3 16,3-2 1-16,3-4-6 15,3-4 1-15</inkml:trace>
  <inkml:trace contextRef="#ctx0" brushRef="#br0" timeOffset="30071.0566">21454 11597 21 0,'-9'0'10'0,"3"18"-9"0,6-18 14 15,-3 8-15-15,0 0 1 16,0 5 0-16,3 6 0 16,0-6-2-16,0 3 1 15,3 2 0-15,3-4 1 16,0-9-1-16,3 0 1 0,0-2 0 15,0-6 0-15,3-5-1 16,-1-5 1-16,4 0 0 16,0-6 0-16,-6-2-1 15,0 0 1-15,3 5-1 16,-3-2 1-16,0 4 1 16,0 4 0-16,-3 5-1 15,0 2 1-15,0 6-1 16,0 4 0-16,0 7 0 15,0 4 0-15,-1-2-2 16,1 3 1-16,3-4-2 16,0 1 1-16,0-2-3 15,0-4 1-15,3-5-4 16,-3 3 0-16,3-5-2 16,0 0 1-16</inkml:trace>
  <inkml:trace contextRef="#ctx0" brushRef="#br0" timeOffset="30431.8571">21790 11581 18 0,'-6'0'9'0,"0"2"-9"0,6 1 16 16,-3 5-15-16,0 3 0 16,0-1 1-16,0 6 0 15,0 3-3-15,0-1 1 16,0-5 1-16,3 6 1 15,0-9-1-15,0-2 0 0,0 0 0 16,3-5 0-16,3 0 0 16,0-9 1-16,0-4-1 15,3-1 0-15,0-5 0 16,0 3 0-16,0-3-1 16,0 0 0-16,0 3 0 15,0 2 0-15,0 6-1 16,0 0 1-16,0 8 0 15,2 7 0-15,-2 3-1 16,0 6 1-16,0 2-2 16,-3 3 1-16,0-8-3 15,-3 0 0-15,3 0-4 16,6 2 1-16</inkml:trace>
  <inkml:trace contextRef="#ctx0" brushRef="#br0" timeOffset="31211.6667">22231 11623 12 0,'0'-3'6'0,"-12"-20"0"16,12 17 5-16,-6 4-9 15,-3-4 0-15,0 4 2 16,-3 2 0-16,-3-3-5 16,3 3 1-16,0 3 2 15,0 5 1-15,1 2-2 16,-1 6 1-16,3 3-2 0,0 5 1 15,3-1-1-15,-3-1 1 16,9-4-1-16,0-2 0 16,0-3 0-16,0-5 0 15,9-3 0-15,0-2 1 16,3-3-1-16,6-8 1 16,-1-8-3-16,4-5 1 15,0-5-1-15,0-6 0 16,-6-5-1-16,6 10 0 15,-6-2-1-15,-4-3 1 0,-2-5 1 16,-3 0 1-16,-3 6 1 16,0 7 1-16,-3-3 0 15,0 6 1-15,0 5 1 16,0 0 0-16,0 3 0 16,0 3 0-16,0 4-1 15,-3 9 1-15,0 0-1 16,0 7 1-16,0 11-1 15,0 6 0-15,0-3-1 16,0 10 1-16,-3 11-1 16,6 3 0-16,0 5-1 15,6-8 1-15,0-6-4 16,3-2 1-16,3-2-5 16,0-6 0-16,6-3-2 15,6-5 0-15</inkml:trace>
  <inkml:trace contextRef="#ctx0" brushRef="#br0" timeOffset="32262.7123">22671 11573 10 0,'0'-8'5'0,"0"-8"-2"0,0 16 5 0,0-8-6 15,0-2 0-15,0 4 1 16,0-2 0-16,-3 3-4 15,0-3 1-15,0 3 2 16,-3 2 1-16,-3 1-2 16,0 7 1-16,1-13-1 15,-1 8 1-15,-3-5-1 16,0 5 0-16,6 8-1 16,-3 5 1-16,0 0-1 0,0 5 1 15,-3 4-1-15,3 1 0 16,0-1-1-16,3-4 1 15,3-2 0-15,3 3 0 16,0-4 0-16,3-1 0 16,3-4 0-16,0-4 0 15,0 1 0-15,6-7 1 16,0-5-1-16,3-3 1 16,-3-5-1-16,9 0 1 15,-6-3 0-15,-1 0 0 16,1 0-1-16,0 0 0 15,-3 3 1-15,-3 2 0 16,-3 4-1-16,0 1 1 16,0 9-1-16,0 2 1 15,0 3-1-15,-3 3 1 0,6 2-2 16,-3 0 1-16,0 0 0 16,0-2 0-16,2 0-2 15,-2-4 1-15,3-1-2 16,0-6 0-16,0 0-2 15,6-3 0-15,0-2-2 16,-3-6 0-16</inkml:trace>
  <inkml:trace contextRef="#ctx0" brushRef="#br0" timeOffset="32624.7794">22957 11491 8 0,'-6'-11'4'0,"6"25"0"15,0-12 4-15,0 11-6 16,0-2 0-16,-3 5 1 15,0 0 0-15,0 0-4 16,0-1 0-16,-3-1 3 0,6-4 0 16,0 1-1-16,0-1 1 15,6 1-1-15,-3-6 0 16,3-5 0-16,0 3 1 16,0-8-1-16,0-1 0 15,3-2 0-15,3-7 1 16,-6 1-1-16,3-2 0 15,0 1 0-15,-3 1 1 16,2 1-1-16,4 3 0 16,-3 4 0-16,0 1 0 15,-3 8-1-15,0 5 0 0,0 5 0 16,-3 0 1-16,6 6-2 16,-3-4 0-16,0 4-2 15,-3-1 0-15,3 1-4 16,-3-1 0-16,6 4 0 15,3-4 0-15</inkml:trace>
  <inkml:trace contextRef="#ctx0" brushRef="#br0" timeOffset="34711.8732">23386 11472 6 0,'-3'-5'3'0,"3"5"1"15,0 0 4-15,0 0-7 16,-3-3 0-16,0 3 2 16,-3-2 0-16,-3 2-4 15,0 0 1-15,-3 2 2 16,0 1 1-16,0 2-2 16,-3 1 1-16,9-6-1 15,-3 2 1-15,0 4-2 16,3 2 1-16,-5 7-1 15,11 4 1-15,-3-1-1 16,3-2 0-16,3-5 0 16,3-1 1-16,8-2-1 15,1-5 0-15,0-3 1 0,3-3 0 16,-3-2 0-16,9-3 0 16,-6 0-1-16,-4-2 1 15,1-6 0-15,-3 3 0 16,-3 5-1-16,0-3 1 15,0 3-1 1,-3 3 0-16,0 2 0 16,0 3 0-16,0 5-1 15,0 6 1-15,3 2 0 16,0 3 0-16,0-3 0 16,0-5 0-16,-1 0 0 15,1-2 0-15,0-4 1 16,6-2 0-16,-3 0 0 15,0-2 0-15,0-4-1 16,0-4 1-16,0-1-1 16,-3 0 1-16,0-2-1 15,0 5 1-15,2 0-1 16,-5 0 0-16,0 1 1 0,0-1 0 16,-3 0-1-16,-3 2 1 15,6 1 0-15,-6 5 0 16,0 0-1-16,0 0 0 15,0 0 0-15,0 0 0 16,0 0-1-16,3-3 1 16,-3 3 0-16,0-2 0 15,0 2 0-15,0 0 0 16,0 0 0-16,0 0 0 16,0 0 0-16,0 0 0 0,0 0 0 15,0 0 1-15,0 0-1 16,0 0 0-16,0 0 0 15,0 0 1-15,0 0-1 16,0 0 0-16,0 0 0 16,0 0 0-1,9 2 1 1,-9 1 0-16,0 2 0 16,0-2 0-16,0-3 0 15,-9 5 1-15,9 9-1 16,-3 7 0-16,-3 2-1 15,3 4 1-15,-3 5-1 16,-3 5 1-16,1-3-1 16,-7 3 0-16,6 3 0 15,-3 2 0-15,0-2-3 16,0-14 0-16,3 6-4 0,0 0 1 16,0 5-3-16,3 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8T02:03:13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 13846 8 0,'-9'2'4'0,"3"-7"1"0,6 5 5 16,0 0-7-16,0 0 0 15,0 0 1-15,0 0 0 16,6 8-5-16,0 13 0 16,0 19 4-16,0 5 1 15,-3 16-2-15,0 10 0 0,0-5-1 16,2 8 0-16,-5-5 0 15,3-11 0 1,3-7-1-16,-6-6 1 0,0-8-1 16,0-8 0-16,0-5 0 15,0-6 1-15,0-7-1 16,0-9 1-16,0-2-1 16,0 0 0-16,0-18 0 15,6-9 0-15,3-7-1 16,3-3 1-16,6 8-1 15,-3-3 1-15,3 0-1 16,6 6 1-16,-12 2 0 16,8 3 0-16,-8 5 0 15,6 5 0-15,3 3 0 16,-9 8 0-16,3 6 1 16,0 2 0-16,-6 5 0 0,-1-10 0 15,1 12 0-15,0 7 1 16,0 1-1-16,0 4 1 15,-3 2-1-15,0 0 0 16,0-5-1-16,0 2 0 16,-3-7-3-16,3-3 0 15,0-11-4-15,3 0 1 16,3-7-3-16,0-9 1 16</inkml:trace>
  <inkml:trace contextRef="#ctx0" brushRef="#br0" timeOffset="196.4775">2821 14309 14 0,'5'16'7'0,"4"-16"-3"16,-3 10 11-16,-3 9-15 16,3 4 0-16,0 4 0 15,-3 2 0-15,3 0-1 16,0-10 1-16,-3 2-4 15,3-8 1-15,-3 3-2 16,0-11 1-16</inkml:trace>
  <inkml:trace contextRef="#ctx0" brushRef="#br0" timeOffset="359.4523">2788 14116 17 0,'-6'7'8'0,"3"-17"-7"0,6 13 15 16,-3-3-17-16,6-3 1 16,0 6-2-16,0 2 0 15,3 0-2-15,6 3 0 16</inkml:trace>
  <inkml:trace contextRef="#ctx0" brushRef="#br0" timeOffset="1261.0211">3213 14295 9 0,'-6'-7'4'0,"-5"-4"4"0,5 8 3 0,-3 3-9 16,0 0 0-16,-3 3 1 16,0 0 0-16,0 2-4 15,3 0 1-15,-3-2 2 16,3 2 0-16,3 19-1 16,0 5 0-16,3-3-1 15,0 6 1-15,3 0 0 16,0-3 0-16,3-2-1 15,0-17 0-15,3 6 0 16,3-5 1-16,0-11-1 16,3-11 1-16,3-8-1 15,0-10 0-15,3-8-1 16,0 11 1-16,-4-3-2 16,4-3 0-16,-6-2-2 15,0-3 1-15,0 5-1 16,0 0 1-16,-3 8 0 15,-3-5 0-15,-3 0 1 0,-3-8 0 16,0 0 2-16,-3 3 0 16,3-1 0-16,-3 9 1 15,0 2 1-15,0 8 0 16,3 8 0-16,-3 8 0 16,3 11 0-16,0 12 1 15,0 9 0-15,0-5 1 16,0 10-1-16,0 13 1 15,0 0-1-15,0-2 1 16,0 5-2-16,0-3 1 0,3 6-3 16,3-11 1-16,3-3-3 15,-3-10 0-15,6-11-4 16,3-5 0-16,-1-16-2 16,1-11 0-16</inkml:trace>
  <inkml:trace contextRef="#ctx0" brushRef="#br0" timeOffset="1427.116">3520 14295 16 0,'0'30'8'0,"6"-15"-5"16,-6-4 13-16,3 10-16 16,-3 3 0-16,3-3-1 15,-3 0 1-15,3 0-4 16,0-7 0-16,0-6-1 15,0-6 0-15</inkml:trace>
  <inkml:trace contextRef="#ctx0" brushRef="#br0" timeOffset="1576.2692">3505 14060 13 0,'-6'-5'6'0,"12"36"-8"0,-3-25 11 15,-3-1-15-15,3-2 0 0,3-1-1 16,6 4 1-16</inkml:trace>
  <inkml:trace contextRef="#ctx0" brushRef="#br0" timeOffset="2146.9157">3657 14417 9 0,'3'45'4'0,"-6"21"-2"0,3-55 7 16,0-6-9-16,0 0 1 15,0 3 2-15,0-8 0 16,3 8-3-16,3-10 0 16,0-14 3-16,0-13 0 15,3-8 0-15,3 5 1 0,0 0-2 16,-1 0 1-16,1 3-1 16,0 5 0-16,0 3-1 15,0 5 0-15,0 6 0 16,0 5 0-16,-3 5 0 15,3 5 0-15,-3 0-1 16,0 11 0-16,0 8 0 16,-1 8 0-16,4-3-2 15,0 8 0-15,-3-8-2 16,3-5 0-16,0-3-2 16,0-5 1-16,0-3-3 15,3-5 1-15</inkml:trace>
  <inkml:trace contextRef="#ctx0" brushRef="#br0">4193 14335 11 0,'6'-26'5'0,"-3"5"2"0,-3 13 8 16,-3 0-12-16,-3 0 0 16,-3 0 1-16,-3 5 1 15,-6 6-6-15,-3 7 0 16,0-2 3-16,4 13 1 15,2 11-2-15,0 3 0 16,6 4-1-16,3-4 0 16,6-1-1-16,6-10 1 0,0-8-1 15,6 0 0-15,6-14-1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8T02:04:25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4208 14285 5 0,'0'0'2'0,"0"0"0"16,0 0 2-16,0 3-3 15,0-1 0-15,0 1 1 0,3 2 0 16,0 3-2-16,0-5 0 15,0-1 2-15,-1 9 0 16,1 5 0-16,0 10 1 16,0 6-1-16,3 8 0 15,-6-14 0-15,0 3 0 16,0 0-1-16,0 6 1 16,-6-4-1-16,3 1 1 15,0-3-1-15,-2 0 1 16,-1-2-1-16,-3-11 1 15,0-3 0-15,-3-2 0 16,0-1-1-16,-3-2 1 0,0-3-1 16,-3-2 0-16,-3-3-2 15,1 5 0-15,2-5-3 16,3-5 0-16,3-8-3 16,9-14 0-16</inkml:trace>
  <inkml:trace contextRef="#ctx0" brushRef="#br0">4261 14428 7 0,'0'-6'3'0,"3"14"2"16,-3-8 0-16,-3-2-5 15,0 4 1-15,0 4 0 16,-3-1 0-16,0 3-1 15,-6 2 0-15,3 1 1 16,1 2 1-16,-4 1-1 16,0-1 1-16,-3-3-1 15,0 4 0-15,0-4-2 16,3-5 1-16,3-5-4 16,3-5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8T02:04:38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4678 14166 7 0,'-9'-3'3'0,"9"-2"2"0,0 5 3 15,0 0-6-15,0 0 1 16,3 2 1-16,3 1 0 16,0 2-6-16,6 3 1 0,0 0 3 15,3 3 1-15,-1-1-5 16,1 1 1-16,-3-3-4 16,0 0 1-16,0 0-1 15,0-3 1-15</inkml:trace>
  <inkml:trace contextRef="#ctx0" brushRef="#br0" timeOffset="163.6505">4749 14314 9 0,'3'11'4'0,"-6"-22"-3"16,6 16 8-16,3 1-9 15,-3 1 1-15,3 1-1 16,0 3 1-16,6 0-3 15,0-3 0-15,3-1-1 16,9-1 1-16</inkml:trace>
  <inkml:trace contextRef="#ctx0" brushRef="#br0" timeOffset="749.5706">5425 14129 5 0,'-6'0'2'0,"9"29"3"16,0-19 2-16,0 6-7 15,0 5 1-15,3 3 1 16,0 0 0-16,3-13-3 15,0-3 1-15,0 5 1 16,0-5 0-16,0-3 0 16,-1 6 1-16,7-6-1 0,-3-8 0 15,-3-10 0-15,0-3 1 16,0-5-1-16,0 0 0 16,0-3 0-16,-3 6 0 15,0 2 0-15,-3 2 0 16,3 6 0-16,0 3 0 15,0 5-1-15,0 5 1 16,3 6 0-16,-1 2 0 16,4 1-1-16,0 1 1 15,0 1-1-15,3-2 0 0,0-4-3 16,0 1 0-16,0-3-2 16,3-3 0-16,-4-5 0 15,4 0 0-15</inkml:trace>
  <inkml:trace contextRef="#ctx0" brushRef="#br0" timeOffset="1379.3011">5898 14168 16 0,'0'3'8'0,"-9"-3"-8"16,6 3 16-16,0 2-15 16,-3 3 0-16,3 0 0 15,-2 0 0-15,2 0-2 16,0 0 1-16,3 2 1 15,3 1 0-15,3-1-1 16,-1 1 1-16,4 2-1 16,0-7 1-16,0-1-1 0,3 0 0 15,-3-2 0-15,3 2 1 16,-3 6-1-16,-3 2 1 16,-3 3-1-16,-3 0 1 15,-3 2 0-15,0 1 0 16,-3-3-1-16,0-3 0 15,3 0-2-15,0-5 0 16,-3-3-2-16,3-2 0 16,3-3-1-16,0-11 0 15,0-2 1-15,9-3 0 16,0 0 1-16,3 0 0 0,3 6 3 16,3-3 0-16,-1 2 2 15,1 8 1-15,0-2-1 16,0 0 1-16,0-3 0 15,0-3 0-15,0-2-1 16,0 3 0-16,-4-1-1 16,1-2 0-16,-3-1 0 15,0-1 0-15,-3-1-1 16,-3 0 1-16,-6 0 0 16,-3 3 0-16,-3-1 0 15,-6 4 1-15,-3 2-1 16,0 3 1-16,-2 2 0 15,2 6 0-15,0 2 0 16,6 6 0-16,3 4 0 16,3 7 0-16,3 1-1 15,6 1 1-15,3-3-1 0,3 1 0 16,6-4-2-16,2 6 0 16,1-8-5-16,9-6 1 15,0-4-4-15,-1-6 1 16</inkml:trace>
  <inkml:trace contextRef="#ctx0" brushRef="#br0" timeOffset="1800.5172">6890 14322 3 0,'-3'10'1'0,"11"-25"9"16,-2 12-5-16,0 0-4 15,3 3 0-15,0 3 0 16,0-3 1-16,0-3-2 15,3 3 1-15,0-8 1 16,-3-5 0-16,0-3 0 16,0-2 0-16,-3-3 0 15,-3-1 0-15,-3 4-1 0,-6 2 1 16,-6 3 0-16,-6 7 1 16,-6 9-1-16,0 8 0 15,3 5-1-15,4 2 1 16,2 3-2-16,6 0 0 15,6-10-4-15,6-6 1 16,6 6-4-16,9-6 1 16</inkml:trace>
  <inkml:trace contextRef="#ctx0" brushRef="#br0" timeOffset="2146.4067">7256 14015 19 0,'-9'-26'9'0,"-6"7"-5"15,12 11 15-15,-3 3-17 16,3-3 1-16,-3 0 2 16,0 3 1-16,-3 5-7 15,-3 5 0-15,0 5 4 16,0 12 0-16,0-1-2 15,4 3 1-15,2-3-2 16,6 13 0-16,0 6 0 16,6 0 0-16,2 7-1 15,7 19 1-15,-3 3-2 0,0-16 1 16,0-3-2 0,-6-2 1-16,0-3-2 0,0 0 0 15,0-11-3-15,-3-2 1 16,0-6-2-16,-3-4 1 15</inkml:trace>
  <inkml:trace contextRef="#ctx0" brushRef="#br0" timeOffset="2342.8227">7059 14343 14 0,'0'-11'7'0,"54"9"1"0,-39-3 10 0,2 5-18 16,1 2 0-16,0-2-2 16,3 5 0-16,-3-7-2 15,0-3 0-15,9 2-2 16,2-2 1-16</inkml:trace>
  <inkml:trace contextRef="#ctx0" brushRef="#br0" timeOffset="2942.7617">8199 14121 11 0,'-12'13'5'0,"-3"-16"3"16,12-7 7-16,0 2-14 15,-3 3 0-15,-2 2 1 16,2 3 0-16,-3 3-3 15,6 5 1-15,0 2 0 16,3 1 1-16,6 2-1 16,0 0 0-16,3 0 0 15,-1-2 0-15,4 0 0 16,3-4 0-16,0 1-1 16,0 0 1-16,0 0-1 0,-3 0 1 15,-3 0-1-15,-6 3 1 16,-3-1-1-16,-6 4 1 15,-3-4 0-15,0-5 0 16,-3-5-3-16,3 3 1 16,0 2-3-16,3 1 0 15</inkml:trace>
  <inkml:trace contextRef="#ctx0" brushRef="#br0" timeOffset="3168.206">8330 13970 10 0,'0'-3'5'0,"3"19"4"15,0-8 6-15,0 3-15 16,0 13 1-16,0-11 0 16,0 11 0-16,3 5-2 15,0 5 1-15,0 3 0 16,0-8 0-16,0 0-3 15,0-5 1-15,0-5-3 16,0-1 0-16</inkml:trace>
  <inkml:trace contextRef="#ctx0" brushRef="#br0" timeOffset="3364.0616">8259 14110 11 0,'-6'-8'5'0,"12"16"1"0,-3-5 6 16,3-6-12-16,3 3 0 15,5 0-1-15,1 0 1 16,3 0-2-16,6 3 1 16,6-3-3-16,3 3 1 15</inkml:trace>
  <inkml:trace contextRef="#ctx0" brushRef="#br0" timeOffset="3871.6957">8735 14110 8 0,'-24'-8'4'0,"0"16"1"16,18-16 3-16,0 11-4 16,-2 0 0-16,-4-1 1 15,0-2 1-15,-3 0-8 16,0 0 0-16,0 0 4 0,3 3 1 15,6 5-2-15,3 5 0 16,3 6-2-16,3-1 1 16,3 1-1-16,3-1 1 15,0-2-2-15,0-5 0 16,0-6-1-16,3-8 1 16,0-5-1-16,0-8 1 15,-1-5 0-15,1 0 0 16,-3 3 2-16,-3 12 1 0,0-2 1 15,-3-2 0-15,-3 10 1 16,6-8 1-16,-6 8-1 16,6 5 0-16,0 3-2 15,3 3 1-15,0-1-3 16,3 1 1-16,0-1-4 16,0-4 1-16,0-4-3 15,-1-4 0-15</inkml:trace>
  <inkml:trace contextRef="#ctx0" brushRef="#br0" timeOffset="4073.0326">8920 13896 13 0,'-3'-11'6'0,"0"30"0"16,6-9 9-16,0 6-14 15,-1 5 0-15,4 9 0 0,0-9 1 16,0 5-3-16,0 6 1 15,-3 0 0-15,3-1 1 16,0-1-4-16,0-4 0 16,0-2-3-16,0-6 1 15</inkml:trace>
  <inkml:trace contextRef="#ctx0" brushRef="#br0" timeOffset="4352.9534">8833 14118 13 0,'-9'-10'6'0,"15"2"-3"0,-3 10 9 0,3 4-12 16,3-6 1-16,6-3-1 15,3 6 1-15,6-6-1 16,-7 0 0-16,4 3 0 16,-3-8 1-16,0 8-1 15,0 0 1-15,-3 0 0 16,-3 3 0-16,3 2 0 15,-4-7 1-15,-2 4-1 16,-3 6 1-16,0 3-1 16,-3-3 0-16,0 8-3 15,0-1 1-15,0-1-4 16,0-1 1-16,0-2-3 16,3-4 1-16</inkml:trace>
  <inkml:trace contextRef="#ctx0" brushRef="#br0" timeOffset="4518.5897">9062 13891 18 0,'0'-3'9'0,"3"8"-12"0,0-2 17 16,3 5-15-16,0-3 0 15,0 6-8-15,3-1 1 16,3-4 8-16,3 2 0 15</inkml:trace>
  <inkml:trace contextRef="#ctx0" brushRef="#br0" timeOffset="4758.5764">9286 14044 22 0,'-18'8'11'16,"-12"-3"-12"-16,21 6 23 0,0-1-21 15,-3-4 0-15,0 4 3 16,3 6 1-16,3 0-6 16,3 5 1-16,3-2 3 15,6-1 0-15,6-2-2 16,0-5 1-16,6-3-5 16,3-3 1-16,6-5-5 15,5-3 0-15,10-2-2 16,3 0 0-16</inkml:trace>
  <inkml:trace contextRef="#ctx0" brushRef="#br0" timeOffset="5374.6578">9982 14113 7 0,'-6'-5'3'0,"27"-35"1"0,-12 27 1 16,3-8-5-16,9-9 1 15,5-4 0-15,7 8 0 16,3-4-1-16,3 1 0 16,17-21 0-1,-8 8 1-15,-7 7-1 16,-8 9 0-16,-6 5-2 16,-6 5 1-16,-3 5-2 15,-6 3 0-15</inkml:trace>
  <inkml:trace contextRef="#ctx0" brushRef="#br0" timeOffset="5795.1526">9994 14118 9 0,'-6'-10'4'0,"12"20"-1"0,0-10 7 16,0-2-8-16,3 2 1 0,6 7 1 15,6 9 0-15,5 8-5 16,-5-5 0-16,21 4 4 16,9 12 0-16,-1 7-1 15,-5 3 0-15,-4-2-2 16,-5-6 0-16,-6-6-4 15,-6-7 1-15,-3-8-3 16,-1-8 1-16</inkml:trace>
  <inkml:trace contextRef="#ctx0" brushRef="#br0" timeOffset="6816.9277">10661 13488 11 0,'-6'6'5'0,"9"12"0"16,0-10 6-16,-3 5-11 16,3 11 1-16,-3-5 1 15,3-9 0-15,0 6-2 16,0 0 0-16,0 0 1 16,0 0 1-16,0-3-1 15,-3 0 0-15,3-2-1 16,-3-3 1-16,3-3 0 15,-3-5 0-15,3-8 0 16,3-2 0-16,-1 4 0 16,1-4 0-16,0-6-1 0,0 0 1 15,6 3-1-15,3 0 0 16,0-1 0-16,3 6 0 16,0 11 0-16,0 0 0 15,-4 7 0-15,1-2 0 16,-3-3 1-16,0-2 0 15,-3 2 0-15,0 1 0 16,0-4-1-16,0 1 1 16,-3 0-1-16,0-3 1 15,0 5-1-15,0-2 1 16,0-11-1-16,0-3 0 0,0-5 1 16,2 0 0-16,-2-2-1 15,0 5 0-15,0 2-1 16,0 3 1-16,0 3-1 15,0 5 1-15,0 2-1 16,6 12 1-16,-3-1 0 16,0 3 1-16,3-6-1 15,0 4 1-15,3-4-1 16,-1-2 0-16,1-3 0 16,0-5 1-16,3-2-1 15,3-6 0-15,0-3 1 16,-3-2 0-16,0-6 0 15,-7 4 0-15,1-7-1 16,-3 4 1-16,-6-1 0 16,-3 1 0-16,-6-1 0 0,-3 6 0 15,0 2-1-15,0 6 1 16,1 3-1-16,-1 4 0 16,0 9-1-16,3 5 1 15,3 2 0-15,3 6 0 16,3-3 0-16,6 6 0 15,3-6-2-15,2-8 1 16,1 0-3-16,3-7 0 16,6 1-5-16,6-1 1 15</inkml:trace>
  <inkml:trace contextRef="#ctx0" brushRef="#br0" timeOffset="7176.2868">11476 13306 10 0,'-6'3'5'0,"9"15"1"0,0-10 1 16,0 0-5-16,3 13 0 15,0 8 0-15,0 8 0 16,0 0-3-16,-3 3 0 15,0-16 0-15,0 0 0 16,0-6-4-16,0-5 1 16</inkml:trace>
  <inkml:trace contextRef="#ctx0" brushRef="#br0" timeOffset="7402.2213">11348 13496 10 0,'-3'-2'5'0,"21"-4"0"16,-9 1 6-16,3 3-10 15,3-4 0-15,6-2 0 16,6 3 0-16,-1-3-2 16,4 0 1-16,-3 0-1 15,3-2 0-15,-1-1-2 16,-2 3 0-16,0 0-1 15,-6 0 0-15</inkml:trace>
  <inkml:trace contextRef="#ctx0" brushRef="#br0" timeOffset="7790.9757">11703 13242 12 0,'-9'6'6'0,"6"15"0"0,6-13 11 15,0 8-15-15,0 0 0 16,0 7 1-16,-3 9 1 16,3 5-5-16,0 3 0 15,0-6 3-15,0 3 0 16,2-8-1-16,-2-10 0 16,3-6-1-16,0-2 0 15,0-3-1-15,3 2 1 0,0-2 0 16,0-10 0-16,0-9-1 15,0-5 1-15,0-5-1 16,0-3 1-16,0 3-1 16,0 10 1-16,0 1 0 15,0 4 0-15,2 12 0 16,-2 7 0-16,0 3 0 16,0 5 1-16,0-5-1 15,-3-3 1-15,0 0-2 16,0-2 0-16,0-3-3 15,0-3 0-15,3 0-3 16,-3-2 0-16</inkml:trace>
  <inkml:trace contextRef="#ctx0" brushRef="#br0" timeOffset="8077.1434">12021 13563 12 0,'6'7'6'0,"-3"-1"-1"0,-3-6 7 16,3-3-10-16,0-2 0 16,0-6 1-16,0-5 0 15,0-2-4-15,0-1 0 16,-3 1 3-16,-3-9 0 16,0 4-1-16,-3 4 1 0,-3 0-1 15,-3 6 1-15,-3 3-1 16,0 2 1-16,3 5-2 15,1 0 1-15,5 14-3 16,3 10 0-16,6 3-3 16,3 2 0-16,5 1-3 15,4-1 1-15</inkml:trace>
  <inkml:trace contextRef="#ctx0" brushRef="#br0" timeOffset="8571.5706">12349 13457 11 0,'0'-11'5'0,"-3"-18"1"15,0 21 7-15,0 0-10 16,-3-2 0-16,-3 4 2 0,-3-2 0 16,0 3-6-16,-3 2 0 15,-6 3 4-15,6 6 0 16,0 7-2-16,1 5 0 15,2 4-1-15,3-1 0 16,6 0-1-16,6-3 0 16,0 4 0-16,3-6 0 15,6-9-1-15,5-4 1 16,1-8-2-16,3-6 1 31,6-23-2-31,-6 2 0 0,-3-2-1 16,-4-3 1-16,-2 2 1 15,-3-2 0-15,-3 0 1 16,-3 11 0-16,-3-3 2 16,0 2 1-16,-3 6 1 15,0 2 1-15,0 6 1 16,0 8 0-16,0 13 0 16,0 0 0-16,0 8 0 15,3 13 0-15,3 5-1 16,3 11 0-16,6 11-2 15,0 2 0-15,0-3-3 16,3-12 1-16,0-6-6 16,0 0 1-16,3-3-1 15,-4-2 0-15</inkml:trace>
  <inkml:trace contextRef="#ctx0" brushRef="#br0" timeOffset="9172.4535">10795 14602 11 0,'3'6'5'0,"12"25"-1"0,-9-17 9 16,0 4-13-16,2 6 1 15,1-8 0-15,0 2 0 16,0-2-1-16,3 0 0 16,0-5 1-16,0-9 1 15,-3 1-1-15,0-3 0 16,0-8 0-16,-3-5 1 16,0-8-1-16,0-6 0 15,0 1 0-15,-3 2 0 16,0 11-1-16,-1-6 0 15,1 9-4-15,0-1 1 0,3 6-3 16,3 5 1-16</inkml:trace>
  <inkml:trace contextRef="#ctx0" brushRef="#br0" timeOffset="9576.4627">11220 14621 12 0,'-14'-16'6'0,"-7"0"3"16,15 13 6-16,-3 1-13 15,-3 2 1-15,0 2 0 16,-3 6 0-16,3 6-5 16,0 2 1-16,6 2 2 15,0 1 1-15,3-4-3 0,3 1 1 16,6-2-1-16,0-1 1 15,6-5-2-15,0-6 1 16,3-2-1-16,0-5 1 16,3-6-1-16,-3-2 1 15,0 0 0-15,-4 0 1 16,-2 2 0-16,0 3 1 16,0 3 0-16,0 5 0 15,0 5 0-15,0 3 1 16,3 5-1-16,-3 1 1 15,0-1-1-15,0 0 0 0,0-2-3 16,0-6 1-16,2 0-4 16,-2 1 0-16,0-6-2 15,3-8 1-15</inkml:trace>
  <inkml:trace contextRef="#ctx0" brushRef="#br0" timeOffset="9952.8481">11456 14597 11 0,'0'8'5'0,"6"13"2"16,-6-13 7-16,0 3-13 16,0-1 1-16,0 1 0 15,0 2 0-15,0-2-3 16,2-1 0-16,-2-4 2 16,0 1 1-16,0-4-1 15,0 0 1-15,0-3-1 16,3-6 0-16,0-1 0 0,0-4 0 15,3 0 0-15,0 1 0 16,0-1-1-16,3 1 0 16,0-1-1-16,0 0 1 15,0 4-1-15,0-1 1 16,0 2-1-16,-3 1 1 16,0 2-1-16,0 3 1 15,3 3-1-15,0 2 1 16,-3 6 0-16,-1 5 0 15,1 0-1-15,0-1 1 16,0 1-2-16,0-2 0 0,-3-4-3 16,0 1 1-16,0-6-2 15,0 0 0-15</inkml:trace>
  <inkml:trace contextRef="#ctx0" brushRef="#br0" timeOffset="10073.9181">11578 14489 9 0,'0'0'4'0,"11"8"-5"16,-5-6 5-16,0 9-8 15,3-1 1-15</inkml:trace>
  <inkml:trace contextRef="#ctx0" brushRef="#br0" timeOffset="10508.1589">11881 14528 19 0,'-27'-2'9'0,"1"15"-10"0,20-8 18 16,-3 6-17-16,3-6 1 15,-9 6 0-15,3 7 1 16,3 3-3-16,3 0 1 0,3 1 0 16,3-4 1-16,6-2-1 15,3-5 0-15,3-3-1 16,3-6 1-16,0-4-1 16,0-6 0-16,2-6 0 15,-2-2 0-15,0-2-1 16,0-1 1-16,-3 9 1 15,-3 2 0-15,-3 3 0 16,0 2 1-16,0-8 1 16,-3 6 0-16,-3 5 0 15,0 5 0-15,0 6-1 16,3 2 1-16,0 0-2 16,0 1 1-16,3-4-5 15,0 1 1-15,0-6-4 16,2-2 1-16</inkml:trace>
  <inkml:trace contextRef="#ctx0" brushRef="#br0" timeOffset="10914.3579">12024 14393 11 0,'-3'8'5'0,"9"24"3"0,-3-21 5 16,0 4-12-16,-3 7 1 15,3-6 0-15,0 2 1 0,0 3-4 16,0 0 0 0,3-2 2-16,-3-6 1 0,6 0-2 15,0-2 1-15,0-6-2 16,0-2 1-16,-1-3-1 16,1-3 1-16,3 1-1 15,3 2 1-15,0 0-1 16,0 2 1-16,0 1 0 15,-3 2 0-15,0 3 0 16,-3 3 0-16,-3-1 0 16,-3 3 1-16,-3 1 0 15,-3 2 1-15,-3-3-1 16,0-3 0-16,-9-2 0 16,0-2 1-16,-3 2-2 15,0-3 0-15,0-2-2 16,3-3 0-16,4-8-3 15,5-6 0-15,6-7-2 0,8-5 0 16</inkml:trace>
  <inkml:trace contextRef="#ctx0" brushRef="#br0" timeOffset="11335.8228">12292 14399 11 0,'3'0'5'0,"-6"10"4"0,3-7 8 16,-3 2-15-16,3 3 0 15,-6 11 0-15,3 4 1 16,-3 1-4-16,0 0 1 16,3 5 1-16,6 6 1 15,9-4-1-15,0 1 0 0,0-8-1 16,6-3 0-16,0-2-1 16,5-9 1-16,4 1-1 15,0-9 1-15,3-7-1 16,0-8 0-16,-4-6 0 15,1-2 1-15,-3 0-1 16,-3 8 1-16,-9 2-1 16,-3 3 1-16,-15-8 0 15,-3 0 0-15,-3 6 0 16,0-1 1-16,-3 3 0 16,0 8 0-16,3 6 0 15,3-6 1-15,6 5-1 16,6 6 1-16,6 4-1 15,6 7 0-15,0-1-1 16,9-3 1-16,3-5-4 16,2-5 1-16,1-5-5 0,3-6 0 15,3-2-1-15,-1-8 1 16</inkml:trace>
  <inkml:trace contextRef="#ctx0" brushRef="#br0" timeOffset="11787.564">13569 13687 12 0,'-9'3'6'0,"9"23"1"0,0-13 10 15,3 6-16-15,0-3 0 16,6 31 1-16,0 4 0 16,0 1-3-16,-3-12 1 15,0 0 0-15,0-3 1 16,-3 0-4-16,0-8 0 15,0-5-3-15,-1-6 0 16</inkml:trace>
  <inkml:trace contextRef="#ctx0" brushRef="#br0" timeOffset="12220.7694">13366 14007 12 0,'-2'0'6'0,"7"3"0"16,1-1 6-16,3 1-12 16,6 0 1-16,3-3 0 15,6 0 1-15,9-3-3 16,-4-5 1-16,1 3 1 16,3-1 0-16,-6 6-1 15,0-2 1-15,-4-1-1 16,1 6 0-16,-6 5-1 15,0 8 1-15,-3 2 0 16,-3 1 0-16,0-11 0 16,-1 2 0-16,-2-2 0 0,0 0 0 15,0-3 1-15,0-2 0 16,3 0 0-16,0-1 0 16,0-15 0-16,0-3 0 15,-3-10 0-15,-3-6 1 16,-3-2-1-16,-6 2 1 15,-3 5 0-15,-3 4 1 16,-3 4-1-16,0 8 0 16,0 4-2-16,0 14 0 15,0 12-4-15,3 5 1 16,3 0-5-16,6 7 0 0</inkml:trace>
  <inkml:trace contextRef="#ctx0" brushRef="#br0" timeOffset="12971.2719">14548 13806 12 0,'-6'0'6'0,"15"18"1"15,-9-12 4-15,0 7-10 16,3 13 1-16,-3 9 1 16,0-3 0-16,0 7-4 15,-3-15 1-15,0-3 1 16,0 0 1-16,3 1-1 15,0-7 0-15,0-4 0 16,3-3 0-16,3-5 0 16,6-6 0-16,-3 6 0 15,6-11 0-15,0-6-1 16,0-1 1-16,0-4-1 0,2 6 1 16,1 2-1-16,0 3 1 15,0 6 0-15,0 7 0 16,-3 3 1-16,0 8 0 15,-4-8-1-15,1 8 1 16,-3-3-1-16,-3 3 1 16,0-3-5-16,0-2 1 15,3-1-4-15,-6-2 1 16,3-5-4-16,0-3 1 16</inkml:trace>
  <inkml:trace contextRef="#ctx0" brushRef="#br0" timeOffset="13138.2458">14944 14004 16 0,'15'8'8'0,"-3"21"-5"15,-12-18 10-15,3 2-13 16,0 0 1-16,0-7-3 16,-3-1 1-16,3 0-2 15,0 1 1-15,0-1-3 16,0-2 0-16</inkml:trace>
  <inkml:trace contextRef="#ctx0" brushRef="#br0" timeOffset="13302.1126">14974 13803 16 0,'-6'-29'8'0,"-3"24"-5"0,9 5 14 15,3 3-16-15,-3 2 0 16,6 5-2-16,3-2 0 15,0 8-3-15,0-3 0 16,0 6-1-16,5 0 0 16</inkml:trace>
  <inkml:trace contextRef="#ctx0" brushRef="#br0" timeOffset="13991.7932">15230 14031 12 0,'-15'-24'6'0,"-15"-2"2"15,24 18 8-15,-3 0-14 16,0 0 1-16,0 5-1 16,1 6 1-16,-1 7-4 15,0 6 0-15,0 11 2 16,0-9 1-16,6 6-2 15,0-5 1-15,6 2-1 16,0-5 1-16,3-3-2 16,0-5 1-16,3-6-1 15,3-7 0-15,5 2-1 16,1-7 1-16,3-14-1 16,0-5 0-16,0-11 0 0,-3-2 0 15,-3 5 0-15,-4-3 0 16,-2 1 1-16,-3 1 1 15,0 7 0-15,-3 7 0 16,0 3 2-16,-3 8 0 16,0 5 1-16,-3 8 0 15,0 8-1-15,0 7 0 16,0 7-1-16,0 15 1 16,3 2-2-16,0 1 1 15,6 2-2-15,3-2 1 16,3-14 0-16,0-2 0 0,3 0-1 15,6-3 1-15,0-8-1 16,-1-5 1-16,4-5-1 16,-6 0 1-16,0-6-1 15,0-8 1-15,-3-4-1 16,-3-7 1-16,-6 4 0 16,-6-3 0-16,-3 0 1 15,0 2 0-15,-6 8 0 16,-3 6 1-16,0 5-1 15,0 8 1-15,0 5-1 16,3 11 1-16,6 3-1 16,6-9 1-16,6 6-2 15,3-3 1-15,6-2-3 16,3-3 1-16,-1-6-4 16,4-5 1-16,9-7-5 0,6-4 1 15</inkml:trace>
  <inkml:trace contextRef="#ctx0" brushRef="#br0" timeOffset="14368.2562">16156 13973 18 0,'3'23'9'0,"-1"41"-8"16,-2-56 14-16,3 5-15 15,-3 8 0-15,3 3-1 16,-3 3 0-16,0-4-1 16,0-1 0-16,0-7-4 15,0-1 1-15</inkml:trace>
  <inkml:trace contextRef="#ctx0" brushRef="#br0" timeOffset="14577.9916">16150 13785 9 0,'0'0'4'0,"6"8"-4"0,-1-6 4 0,4 9-6 16,0-3 0-16,3 2-1 15,0 12 0-15</inkml:trace>
  <inkml:trace contextRef="#ctx0" brushRef="#br0" timeOffset="14818.3232">16266 14089 7 0,'3'37'3'0,"-6"-47"0"16,3 10 5-16,0 2-5 15,0-2 1-15,0 0 1 16,0 0 0-16,0 0-7 16,3-2 1-16,3 4 4 15,-3 1 1-15,3-14-3 16,2-2 1-16,7 0-1 16,0 2 1-16,0 3-1 15,0 8 1-15,0 3-1 16,-3 5 0-16,0 0 0 0,0-3 0 15,-3 3-2-15,-1 3 0 16,-2 2-3-16,0-3 0 16,0 1-3-16,3 0 0 15</inkml:trace>
  <inkml:trace contextRef="#ctx0" brushRef="#br0" timeOffset="15117.9437">16623 13983 18 0,'-18'-5'9'0,"-3"0"-8"0,18 5 15 0,-3 5-15 16,0 6 0-16,0 2 1 16,0 8 1-16,0 0-4 15,3-8 1-15,3 1 1 16,3-1 1-16,3 0-1 15,3 0 1-15,-3 0-2 16,3 1 0-16,-3-1-1 16,0 3 1-16,-3 0-1 15,-3 2 1-15,-6-2-1 16,0-3 0-16,-3 1-3 16,0-9 0-16,0 0-2 15,0-5 0-15</inkml:trace>
  <inkml:trace contextRef="#ctx0" brushRef="#br0" timeOffset="15357.7888">16721 13830 22 0,'-6'-6'11'0,"9"6"-10"0,-3 3 18 0,3 0-18 15,3 10 1-15,0 13 0 16,0 6 0-16,0 5-4 16,3-5 1-16,-3 2 0 15,0 1 1-15,0 2-4 16,0-3 0-16,0-2-3 16,-3-6 0-16</inkml:trace>
  <inkml:trace contextRef="#ctx0" brushRef="#br0" timeOffset="15537.9044">16662 14071 13 0,'-6'-27'6'0,"12"27"3"16,0-3 6-16,2 3-14 15,4 0 0-15,0 6-1 16,3 2 1-16,3-3-3 0,0 0 0 15,0 1-3-15,3-4 0 16</inkml:trace>
  <inkml:trace contextRef="#ctx0" brushRef="#br0" timeOffset="16048.311">16971 14060 16 0,'-9'-13'8'0,"3"0"-3"0,3 13 10 0,0 0-13 16,-3 0 0-16,-3 2 0 15,-3 3 0-15,7 11-3 16,-4-10 0-16,0 7 1 16,3 3 1-16,0 2-1 15,3 3 0-15,6 1-1 16,3-4 0-16,0-2-1 16,3-5 0-16,3-6-2 15,2-10 1-15,-2-6 0 16,0-5 0-16,0 3 1 15,0-3 0-15,0-5 2 0,-3 2 1 16,-3 3 2-16,0 3 0 16,-3 5 0-16,0 3 1 15,-3 5 0-15,0 8 1 16,0-3-2-16,3 3 0 16,0 3-2-16,0 2 1 15,3 0-2-15,0-2 0 16,0-3-4-16,2-3 1 15,4-5-3-15,3-5 0 16,0-3-2-16,0 2 1 0</inkml:trace>
  <inkml:trace contextRef="#ctx0" brushRef="#br0" timeOffset="16347.2258">17182 14057 13 0,'0'14'6'0,"-8"25"-1"16,8-41 10-16,0 4-13 15,-3 1 0-15,3 2 0 16,0 0 1-16,3-2-4 16,2 0 1-16,1-3 1 15,3-6 1-15,0 1-1 16,0 8 0-16,3-3 0 16,0-3 0-16,-3 1-1 15,3-1 1-15,-3-2-1 16,0 7 0-16,0 4 0 15,-3-12 1-15,0 9 0 16,-3 2 0-16,-3 6-2 0,0-1 1 16,3 4-3-16,2-4 1 15,1 1-4-15,0-1 1 16,3-4-3-16,3-1 1 16</inkml:trace>
  <inkml:trace contextRef="#ctx0" brushRef="#br0" timeOffset="16755.3585">17462 14039 21 0,'-9'-8'10'0,"6"5"-10"15,0 6 20-15,-3 2-20 16,0 11 1-16,-2-5 0 16,2-1 0-16,3 6-1 15,3 3 1-15,3 2 0 16,3 0 1-16,2-3-1 15,4-2 0-15,6-2 0 16,3-7 0-16,3-7-1 16,3-5 0-16,-1-5 1 15,1-4 0-15,-3 1 0 16,-6 0 0-16,-3 5 0 16,-6 0 0-16,-3 0 0 15,-9-5 0-15,-3 0 0 16,-6 2 0-16,-3 3 0 15,-3 3 0-15,3 5 0 16,3 8 0-16,3-6 0 0,6 6 1 16,6 8-1-16,6 3 0 15,9 2-2-15,6-3 1 16,0-2-3-16,9-5 0 16,2-8-5-16,7-6 0 15,3-5-3-15,-1-5 1 16</inkml:trace>
  <inkml:trace contextRef="#ctx0" brushRef="#br0" timeOffset="20283.0389">18150 14131 12 0,'6'-10'6'0,"47"-25"-3"0,-38 20 9 16,9-4-12-16,3-10 1 15,3 0 1-15,2-6 0 16,7 6-2-16,3-5 1 16,-1-3 0-16,4-3 1 15,0 1-1-15,-1 1 0 16,-2 4 0-16,-6 8 0 16,-9 7-2-16,-7-2 1 15,-5 10-2-15,-3 6 0 16,-12 5-3-16,0 5 0 0,-6 3-1 15,-3 8 0-15</inkml:trace>
  <inkml:trace contextRef="#ctx0" brushRef="#br0" timeOffset="21092.3321">18186 14110 8 0,'-9'0'4'0,"35"8"-2"0,-20-5 7 16,6-1-6-16,0 6 0 15,6 3 2-15,3 5 0 16,0 5-7-16,3 8 1 16,5 3 4-16,4 13 0 15,3 8-2-15,5 0 1 16,1 2-1-16,6 3 1 15,2 1-1-15,1-12 0 16,-9-2 0-16,-4-8 0 0,-5-2-2 16,-3-11 1-16,-6-9-5 15,-4-4 0-15,-2-14-1 16,0-7 0-16</inkml:trace>
  <inkml:trace contextRef="#ctx0" brushRef="#br0" timeOffset="22144.659">19126 13383 6 0,'-6'2'3'0,"12"-20"3"0,-3 20 0 0,0 9-5 16,0 7 0-16,-3 4 2 15,0 4 0-15,-6-2-3 16,3 8 0-16,-3-3 1 16,3 0 1-16,0-8 0 15,0-5 0-15,0-3-2 16,3-5 0-16,0 0 0 15,0-3 0-15,0-2 1 16,6 0 0-16,3-11-1 16,3-8 1-16,0-3-1 15,9-2 1-15,0 0 0 16,-1-5 0-16,-2 4 0 16,-3 4 0-16,-3 2-1 15,0 11 1-15,0 5-1 16,-3 2 1-16,0 6 0 15,-3 5 0-15,0 3-1 16,-3 6 1-16,0-7-1 0,0 7 1 16,3-9-1-16,0-3 0 15,2-2 0-15,1-5 0 16,3-8 0-16,3-6 0 16,0-5 0-16,0-5 1 15,0 3-1-15,0-1 1 16,0 0-1-16,-3 4 0 15,2 1 0-15,-2-2 1 16,0 14-1-16,-3 2 0 16,0 8 0-16,-3 5 0 0,3 0 0 15,0-2 1-15,3 5-1 16,0 0 0-16,0-3 0 16,0-3 0-16,2-2 0 15,4-16 0-15,0 0 0 16,0-2 0-16,0-6 0 15,0 0 1-15,-3 0-1 16,-1-5 1-16,-2 3-1 16,-3 4 1-16,-3 1 0 15,-3 0 1-15,-3 0 0 16,0-1 0-16,-6 4-1 16,-3-1 1-16,-3 6-2 15,-2 5 0-15,2 3-1 16,0 2 0-16,3 0-1 15,6 6 1-15,3 5-1 0,6 2 1 16,0 1 0-16,3-1 1 16,3 3-1-16,-1-5 1 15,7-3-1-15,0-2 0 16,6-6-1-16,3 1 0 16,3-6-1-16,2 0 0 15,7-3-3-15,-3 0 0 16,-1-5 0-16,-2-2 0 15</inkml:trace>
  <inkml:trace contextRef="#ctx0" brushRef="#br0" timeOffset="22415.1544">20058 13203 12 0,'0'2'6'0,"3"20"-3"16,0-12 10-16,-3 9-12 15,3 7 0-15,3 1 0 16,-6 2 0-16,3 5-3 15,-3 0 0-15,-3-2-2 16,3-3 0-16</inkml:trace>
  <inkml:trace contextRef="#ctx0" brushRef="#br0" timeOffset="22670.9604">19882 13393 13 0,'-18'-21'6'0,"18"24"0"0,3-3 8 16,6 0-13-16,6-3 0 15,6-2 1-15,0 5 1 0,6 0-4 16,5 2 0-16,1-2 2 16,0 0 0-16,-6-2-2 15,-1-1 0-15,-2-2-3 16,-6-3 1-16,0 0-2 15,-3-3 1-15,0 1-2 16,-3-1 1-16</inkml:trace>
  <inkml:trace contextRef="#ctx0" brushRef="#br0" timeOffset="23014.8024">20239 13203 13 0,'-3'-6'6'0,"6"-2"-2"16,-3 8 13-16,0 3-16 15,0 2 0-15,0 9 1 16,-3 4 1-16,0 6-3 15,0-3 0-15,3 3 2 16,-3 2 0-16,0 9-1 0,3-6 1 16,0-5-2-16,0-3 1 15,0-3-1-15,3-4 1 16,0-6-1-16,3-8 0 16,0-8 0-16,3-3 0 15,0-7 0-15,0 10 0 16,0-3 0-16,0 0 1 15,-3 3-1-15,3 1 1 16,3 1-1-16,-3 6 1 16,0-8 0-16,0 8 1 15,2 6-2-15,-2 4 1 0,0 1-2 16,0 2 0-16,0 0-3 16,-3 0 0-16,3-5-4 15,0 3 0-15,0-3 0 16,0-3 1-16</inkml:trace>
  <inkml:trace contextRef="#ctx0" brushRef="#br0" timeOffset="23329.6539">20564 13433 12 0,'9'8'6'0,"0"-13"-1"15,-3 2 11-15,0-2-14 16,6-3 1-16,-1-6 1 15,4 6 1-15,0 3-6 16,0-3 0-16,0 0 5 16,0 0 0-16,-3-2-1 0,-3-1 0 15,-3-2 0-15,-3 0 0 16,-3-3 0-16,-6 0 0 16,0 3-1-16,-3 5 0 15,3 3-1-15,-3 5 0 16,-3 5-1-16,0 8 0 15,-3 8-2-15,0-8 0 16,3 6-3-16,3 2 1 16,4 3-4-16,2-3 1 15,6-2-3-15,5-1 0 16</inkml:trace>
  <inkml:trace contextRef="#ctx0" brushRef="#br0" timeOffset="23885.4795">21061 13380 16 0,'-9'-8'8'0,"-3"11"-2"15,6-9 11-15,-6 1-15 16,0-3 0-16,-3 0 2 15,1 3 0-15,-1 0-5 16,0 2 1-16,-3 6 1 16,0 5 1-16,3-8-2 15,3 5 1-15,3 11-2 0,3 0 1 16,3 5-2-16,6-3 0 16,3 1 1-16,3-6 1 31,18-13-2-31,3-8 0 15,-3-8 0-15,-1 3 1 16,1 2-2-16,-6-2 1 16,0-8 0-16,-6 0 0 15,-3-6 1-15,-3 1 0 16,0-6 0-16,-4-2 0 0,1 2 1 16,-3 3 1-16,0 0 0 15,-3 5 1-15,0 0 0 16,0 8 1-16,0 0 0 15,0 11 0-15,-3 5-1 16,-3 11 1-16,0 13-1 16,1 5 1-16,2 8-1 15,0 8 1-15,0 0-2 16,3 5 0-16,3-2-2 16,6-1 0-16,-4-4-5 15,4-4 1-15,0-7-4 16,0-8 1-16</inkml:trace>
  <inkml:trace contextRef="#ctx0" brushRef="#br0" timeOffset="24620.7958">19204 14751 12 0,'-3'7'6'0,"17"31"-1"0,-5-20 6 16,0 8-10-16,3 4 0 16,-3-1 1-16,0 0 1 15,0-3-3-15,0-7 0 16,0-1 2-16,0-7 0 16,0-1 0-16,0 1 0 0,3-11 0 15,-1-5 1-15,1-8-1 16,0-6 1-16,0-13-1 15,-3-5 1-15,-3 5-1 16,0-2 0-16,0 0-1 16,0 2 0-16,-3 5-3 15,3 9 1-15,0 2-3 16,3 8 0-16,3 8-2 16,0 5 0-16,5 3-3 15,-2 3 1-15</inkml:trace>
  <inkml:trace contextRef="#ctx0" brushRef="#br0" timeOffset="25027.8336">19674 14811 13 0,'-6'-13'6'0,"0"-8"1"0,3 18 9 16,-3-2-14-1,0 0 0-15,-9-1 1 0,0 4 0 16,0 2-4-16,1 5 1 15,2-2 1-15,0 10 1 16,0 6-2-16,3 4 1 16,3-2-2-16,3 3 1 15,3-3-1-15,0-5 0 16,6-2-1-16,6-1 1 16,3-8 0-16,3-8 0 15,-1-2 0-15,1-8 1 0,-3-8 0 16,0 0 0-1,0 2 0-15,-3 3 1 0,0 6 0 16,-3-1 0-16,-6-2 0 16,3 8 0-16,0 7 0 15,-1 6 0-15,1 8 0 16,0 0 0-16,0 2-1 16,0-2 0-16,3 0-3 15,0 0 1-15,0-5-4 16,0-4 0-16,6-4-1 15,0-8 1-15</inkml:trace>
  <inkml:trace contextRef="#ctx0" brushRef="#br0" timeOffset="25463.8919">19912 14774 13 0,'-3'8'6'0,"3"35"-4"0,0-33 12 15,0 9-13-15,0 2 1 16,0 3-1-16,0-6 1 16,0-5-3-16,0 1 0 15,0-6 3-15,3-6 0 16,-3-2-1-16,6-5 0 16,0-6 0-16,0-5 0 15,0 1 0-15,0-7 0 16,0 1-1-16,3 3 1 0,0-1-1 15,-1 6 0-15,1-3-1 16,3 3 1-16,-3 0-1 16,0-1 1-16,3 4-1 15,-3-1 0-15,0 3 0 16,0 3 0-16,0 2 0 16,0 3 0-16,-3 3 1 15,0 2 0-15,-3 3 0 16,-3 6 0-16,3 7 1 15,-3 0 0-15,0 5 0 16,0 3 0-16,-3-5-3 16,6-3 1-16,-6 1-4 15,3-7 0-15,3-1-1 16,-3-9 1-16</inkml:trace>
  <inkml:trace contextRef="#ctx0" brushRef="#br0" timeOffset="25629.559">20108 14592 18 0,'-9'0'9'0,"12"-8"-10"0,3 10 18 16,-3 4-18-16,0 2 0 16,3 2-5-16,3 4 1 15,3-1 3-15,3 3 0 16</inkml:trace>
  <inkml:trace contextRef="#ctx0" brushRef="#br0" timeOffset="26078.6242">20370 14814 15 0,'-15'-21'7'0,"-2"0"-1"16,14 18 11-16,-3 0-15 16,-3 3 0-16,-3-2 2 15,0 2 1-15,0 2-7 16,0 4 1-16,0 4 3 16,0 9 0-16,6 10-2 15,0 0 1-15,3 3-2 16,0 2 1-16,3-5-1 0,6-13 1 15,3 0-1-15,3-3 0 16,3-2-1-16,3-11 1 16,0-8 0-16,3-3 0 15,-3-5 1-15,-1-5 0 16,-2 0 0-16,-3-3 0 16,-3 0 1-16,-3 6 0 15,0 7 1-15,-3 1 0 16,-3 10-1-16,3 5 0 15,3 8-1-15,0 6 1 0,0 2-2 16,0 0 1-16,3 0-5 16,3-2 1-16,3-6-4 15,5-10 1-15</inkml:trace>
  <inkml:trace contextRef="#ctx0" brushRef="#br0" timeOffset="26588.2015">20629 14608 13 0,'-3'23'6'0,"6"38"0"0,0-45 7 16,-3 11-12-16,-3 7 0 15,3 8 1-15,-3 1 0 16,0-1-3-16,0-16 1 16,0-2 1-16,0-5 0 15,3-3-1-15,-3 0 1 16,6-11-1-16,0 0 1 15,6-10-1-15,3-6 0 16,0 1 0-16,0-1 1 0,3-5-1 16,3 6 0-16,0 2-1 15,0 5 1-15,2 3-1 16,-2 0 1-16,-3 3-1 16,-3-3 1-16,-6 8 0 15,-3 2 0-15,-6 1 0 16,-3 7 1-16,-6-2 0 15,0-8 0-15,-3 0-1 16,3-3 1-16,-2 3-2 16,2-5 1-16,3 2-3 15,3-7 1-15,6-6-5 16,6-11 1-16</inkml:trace>
  <inkml:trace contextRef="#ctx0" brushRef="#br0" timeOffset="27023.1821">20936 14592 13 0,'-3'-3'6'0,"-3"-2"5"0,3 7 8 16,0 6-19-16,-3 8 1 16,0 8 0-16,0 3 0 15,0 12-2-15,0 6 1 16,6 0 0-16,3 8 1 15,3-11-1-15,3-5 0 16,3-10 0-16,6-6 0 0,3-5 0 16,5-5 1-16,1-14-1 15,0-2 0-15,0-11 0 16,-3-5 1-16,-3-9-1 16,-1-1 1-16,-5 2-1 15,0 2 1-15,-6 1 1 16,-6-3 0-16,-6 7 0 15,-3 4 1-15,-6 7-1 16,0 3 0-16,-3 8-1 16,1 8 1-16,2 8-1 15,3 5 0-15,3 11-1 16,9 5 1-16,6-5-1 16,3 0 0-16,5-6-1 15,7-7 1-15,6-6-5 16,3-10 1-16,2-11-6 15,1-6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and Polymorphism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call a superclass constructor</a:t>
            </a:r>
          </a:p>
          <a:p>
            <a:pPr lvl="1"/>
            <a:r>
              <a:rPr lang="en-US" dirty="0" smtClean="0"/>
              <a:t>Must use super to call the superclass constructor</a:t>
            </a:r>
          </a:p>
          <a:p>
            <a:pPr lvl="1"/>
            <a:r>
              <a:rPr lang="en-US" dirty="0" smtClean="0"/>
              <a:t>Invoke the superclass constructor’s name causes a syntax error</a:t>
            </a:r>
          </a:p>
          <a:p>
            <a:pPr lvl="1"/>
            <a:r>
              <a:rPr lang="en-US" dirty="0" smtClean="0"/>
              <a:t>super needs to appear first in the constructor</a:t>
            </a:r>
          </a:p>
          <a:p>
            <a:pPr lvl="1"/>
            <a:r>
              <a:rPr lang="en-US" dirty="0" smtClean="0"/>
              <a:t>Call to constructors (this() / super()) must be the first statement in the constructor</a:t>
            </a:r>
          </a:p>
          <a:p>
            <a:r>
              <a:rPr lang="en-US" dirty="0" smtClean="0"/>
              <a:t>Keyword super can also be used to call a superclass method (why you need this?  Aren’t they inherited?)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an instance of a class invokes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</a:t>
            </a:r>
            <a:r>
              <a:rPr lang="en-US" dirty="0" err="1" smtClean="0"/>
              <a:t>superclasses’</a:t>
            </a:r>
            <a:r>
              <a:rPr lang="en-US" dirty="0" smtClean="0"/>
              <a:t> constructors along the inheritance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what are printed?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("(4) Faculty's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this("(2) Invoke Employee’s overloaded constructor");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("(3) Employee's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("(1) Person's no-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arg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error in this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("Fruit's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2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1520" y="4983480"/>
              <a:ext cx="691560" cy="263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40" y="4978800"/>
                <a:ext cx="7009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452600" y="5142600"/>
              <a:ext cx="82800" cy="176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8280" y="5139360"/>
                <a:ext cx="90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680840" y="4700520"/>
              <a:ext cx="5981760" cy="712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6880" y="4695120"/>
                <a:ext cx="5990760" cy="7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9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for the subclass to modify the implementation of a method defined in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3505200"/>
            <a:ext cx="8686800" cy="268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 Circle extends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// Other methods are omitted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/** Override the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method defined in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super.toString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+ "\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nradius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"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0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5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vs. Overloading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13" y="1676400"/>
            <a:ext cx="9142413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1" y="57150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Overriding (left): </a:t>
            </a:r>
            <a:r>
              <a:rPr lang="en-US" dirty="0" smtClean="0">
                <a:solidFill>
                  <a:srgbClr val="FF0000"/>
                </a:solidFill>
              </a:rPr>
              <a:t>there is only one p() in class A</a:t>
            </a:r>
            <a:r>
              <a:rPr lang="en-US" dirty="0" smtClean="0"/>
              <a:t>.  Therefore the program will print 10.0 in both </a:t>
            </a:r>
            <a:r>
              <a:rPr lang="en-US" dirty="0" err="1" smtClean="0"/>
              <a:t>a.p</a:t>
            </a:r>
            <a:r>
              <a:rPr lang="en-US" dirty="0" smtClean="0"/>
              <a:t>() calls.</a:t>
            </a:r>
          </a:p>
          <a:p>
            <a:r>
              <a:rPr lang="en-US" dirty="0" smtClean="0"/>
              <a:t>Overloading (right): </a:t>
            </a:r>
            <a:r>
              <a:rPr lang="en-US" dirty="0" smtClean="0">
                <a:solidFill>
                  <a:srgbClr val="FF0000"/>
                </a:solidFill>
              </a:rPr>
              <a:t>there are two p() in class A</a:t>
            </a:r>
            <a:r>
              <a:rPr lang="en-US" dirty="0" smtClean="0"/>
              <a:t>, one inherited p from B, one overloaded p implemented in A; the printout is 10 and 20.0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instance method can be overridden only if it is accessible. Thus a private method cannot be overridden, because it is not accessible outside its own class. If a method defined in a subclass is private in its superclass, the two methods are completely unrelated.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only override instance methods.  You can hide instance attributes / static methods / static attributes (overriding vs. hiding)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is descended from </a:t>
            </a:r>
            <a:r>
              <a:rPr lang="en-US" dirty="0" err="1" smtClean="0"/>
              <a:t>java.lang.Object</a:t>
            </a:r>
            <a:endParaRPr lang="en-US" dirty="0" smtClean="0"/>
          </a:p>
          <a:p>
            <a:r>
              <a:rPr lang="en-US" dirty="0" smtClean="0"/>
              <a:t>If no inheritance is specified, the superclass of the class is Object</a:t>
            </a:r>
          </a:p>
          <a:p>
            <a:r>
              <a:rPr lang="en-US" dirty="0" smtClean="0"/>
              <a:t>Inherited methods from Object, e.g.,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2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classes for circles, rectangles, triangles</a:t>
            </a:r>
          </a:p>
          <a:p>
            <a:r>
              <a:rPr lang="en-US" dirty="0" smtClean="0"/>
              <a:t>They have common features / properties / behaviors</a:t>
            </a:r>
          </a:p>
          <a:p>
            <a:r>
              <a:rPr lang="en-US" dirty="0" smtClean="0"/>
              <a:t>What is the best software design to avoid redundancy?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Programming constructs to allow inheriting code from one class (superclass) to another class (subclass)</a:t>
            </a:r>
          </a:p>
          <a:p>
            <a:pPr lvl="1"/>
            <a:r>
              <a:rPr lang="en-US" dirty="0" smtClean="0"/>
              <a:t>Enables you to define a general class (superclass) and later extend it to more specialized classes (subclass)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63280" y="3563280"/>
              <a:ext cx="1929240" cy="101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0" y="3557880"/>
                <a:ext cx="193680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Polymorphism, Dynamic Binding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51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PolymorphismDemo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GraduateStudent());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System.out.println(x.toString());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GraduateStudent extends Student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24400" y="9144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 m takes a parameter of the Object type. You can invoke it with any object.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1371600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Courier New" pitchFamily="49" charset="0"/>
              </a:rPr>
              <a:t>An object of a subtype can be used wherever its supertype value is required</a:t>
            </a:r>
            <a:r>
              <a:rPr lang="en-US" sz="2000">
                <a:cs typeface="Times New Roman" pitchFamily="18" charset="0"/>
              </a:rPr>
              <a:t>. This feature is known as </a:t>
            </a:r>
            <a:r>
              <a:rPr lang="en-US" sz="2000" i="1">
                <a:cs typeface="Times New Roman" pitchFamily="18" charset="0"/>
              </a:rPr>
              <a:t>polymorphism</a:t>
            </a:r>
            <a:r>
              <a:rPr lang="en-US" sz="2000">
                <a:cs typeface="Times New Roman" pitchFamily="18" charset="0"/>
              </a:rPr>
              <a:t>.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3886200" y="3352800"/>
            <a:ext cx="5029200" cy="2895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When the method </a:t>
            </a:r>
            <a:r>
              <a:rPr lang="en-US" sz="2000" u="sng" dirty="0" smtClean="0">
                <a:cs typeface="Times New Roman" pitchFamily="18" charset="0"/>
              </a:rPr>
              <a:t>m(Object x)</a:t>
            </a:r>
            <a:r>
              <a:rPr lang="en-US" sz="2000" dirty="0" smtClean="0">
                <a:cs typeface="Times New Roman" pitchFamily="18" charset="0"/>
              </a:rPr>
              <a:t> is executed, the argument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’s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 is invoked.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 may be an instance of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or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. Classes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and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 have their own implementation of the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sz="2000" i="1" dirty="0" smtClean="0">
                <a:cs typeface="Times New Roman" pitchFamily="18" charset="0"/>
              </a:rPr>
              <a:t>dynamic binding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instance of a subclass is also an instance of its superclass, but not vice versa (</a:t>
            </a:r>
            <a:r>
              <a:rPr lang="en-US" sz="2400" b="1" smtClean="0">
                <a:solidFill>
                  <a:srgbClr val="FF0000"/>
                </a:solidFill>
              </a:rPr>
              <a:t>e.g., Person </a:t>
            </a:r>
            <a:r>
              <a:rPr lang="en-US" sz="2400" b="1" dirty="0" smtClean="0">
                <a:solidFill>
                  <a:srgbClr val="FF0000"/>
                </a:solidFill>
              </a:rPr>
              <a:t>is an Object)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utoUpdateAnimBg="0"/>
      <p:bldP spid="1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Binding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4343400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Picture" r:id="rId4" imgW="3715512" imgH="858012" progId="Word.Picture.8">
                  <p:embed/>
                </p:oleObj>
              </mc:Choice>
              <mc:Fallback>
                <p:oleObj name="Picture" r:id="rId4" imgW="3715512" imgH="8580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4000" cy="206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91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Dynamic binding works as follows: Suppose an object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is an instance of classes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, 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where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3</a:t>
            </a:r>
            <a:r>
              <a:rPr lang="en-US" sz="2600" dirty="0" smtClean="0">
                <a:cs typeface="Times New Roman" pitchFamily="18" charset="0"/>
              </a:rPr>
              <a:t>, ...,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. </a:t>
            </a:r>
            <a:r>
              <a:rPr lang="en-US" sz="2600" dirty="0" smtClean="0">
                <a:cs typeface="Courier New" pitchFamily="49" charset="0"/>
              </a:rPr>
              <a:t>That is,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most general class,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Courier New" pitchFamily="49" charset="0"/>
              </a:rPr>
              <a:t> is the most specific class. In Java,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</a:t>
            </a:r>
            <a:r>
              <a:rPr lang="en-US" sz="2600" u="sng" dirty="0" smtClean="0">
                <a:cs typeface="Courier New" pitchFamily="49" charset="0"/>
              </a:rPr>
              <a:t>Object</a:t>
            </a:r>
            <a:r>
              <a:rPr lang="en-US" sz="2600" dirty="0" smtClean="0">
                <a:cs typeface="Courier New" pitchFamily="49" charset="0"/>
              </a:rPr>
              <a:t> class. </a:t>
            </a:r>
            <a:r>
              <a:rPr lang="en-US" sz="2600" dirty="0" smtClean="0">
                <a:cs typeface="Times New Roman" pitchFamily="18" charset="0"/>
              </a:rPr>
              <a:t>If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invokes a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, the JVM searches the implementation for the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 in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in this order, until it is found. </a:t>
            </a:r>
            <a:r>
              <a:rPr lang="en-US" sz="2600" dirty="0" smtClean="0">
                <a:cs typeface="Courier New" pitchFamily="49" charset="0"/>
              </a:rPr>
              <a:t>Once an implementation is found, the search stops and the first-found implementation is invoked.</a:t>
            </a:r>
            <a:endParaRPr lang="en-US" sz="26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208" y="6400800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Circle is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19600"/>
            <a:ext cx="2011680" cy="1344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3434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3484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</a:t>
            </a:r>
            <a:r>
              <a:rPr lang="en-US" dirty="0" err="1" smtClean="0"/>
              <a:t>fruit</a:t>
            </a:r>
            <a:r>
              <a:rPr lang="en-US" dirty="0" smtClean="0"/>
              <a:t> = new </a:t>
            </a:r>
            <a:r>
              <a:rPr lang="en-US" dirty="0" err="1" smtClean="0"/>
              <a:t>GoldenDelicious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Fruit?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Orange?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Apple? 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GoldenDelicious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McIntosh?  </a:t>
            </a:r>
          </a:p>
        </p:txBody>
      </p:sp>
    </p:spTree>
    <p:extLst>
      <p:ext uri="{BB962C8B-B14F-4D97-AF65-F5344CB8AC3E}">
        <p14:creationId xmlns:p14="http://schemas.microsoft.com/office/powerpoint/2010/main" val="356791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69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" algn="l"/>
                <a:tab pos="285750" algn="l"/>
              </a:tabLst>
            </a:pPr>
            <a:r>
              <a:rPr lang="en-US" sz="2400" i="1" dirty="0">
                <a:cs typeface="Courier New" pitchFamily="49" charset="0"/>
              </a:rPr>
              <a:t>Casting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can be </a:t>
            </a:r>
            <a:r>
              <a:rPr lang="en-US" sz="2400" dirty="0">
                <a:cs typeface="Courier New" pitchFamily="49" charset="0"/>
              </a:rPr>
              <a:t>used to convert an object of one class type to another within an inheritance hierarchy. In the preceding section, the statement </a:t>
            </a: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m(new Student());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400" dirty="0">
                <a:cs typeface="Courier New" pitchFamily="49" charset="0"/>
              </a:rPr>
              <a:t>assigns the object new Student() to a parameter of the Object type. This statement is equivalent to: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Object o = new Student(); </a:t>
            </a:r>
            <a:r>
              <a:rPr lang="en-US" sz="2000" dirty="0">
                <a:solidFill>
                  <a:srgbClr val="99CC00"/>
                </a:solidFill>
                <a:cs typeface="Times New Roman" pitchFamily="18" charset="0"/>
              </a:rPr>
              <a:t>// Implicit casting</a:t>
            </a:r>
            <a:endParaRPr lang="en-US" sz="2000" dirty="0">
              <a:cs typeface="Times New Roman" pitchFamily="18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m(o);</a:t>
            </a:r>
          </a:p>
        </p:txBody>
      </p:sp>
    </p:spTree>
    <p:extLst>
      <p:ext uri="{BB962C8B-B14F-4D97-AF65-F5344CB8AC3E}">
        <p14:creationId xmlns:p14="http://schemas.microsoft.com/office/powerpoint/2010/main" val="29102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from superclass to subclass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438400"/>
            <a:ext cx="8458200" cy="3962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Explicit casting must be used when casting an object from a superclass to a subclass.  This type of casting may not always succeed.</a:t>
            </a:r>
            <a:endParaRPr lang="en-US" sz="3600" dirty="0" smtClean="0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Object y = new Circle();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Circle x = (Circle)y;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31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200" smtClean="0"/>
              <a:t>Use the </a:t>
            </a:r>
            <a:r>
              <a:rPr lang="en-US" sz="2000" smtClean="0">
                <a:latin typeface="Courier New" pitchFamily="49" charset="0"/>
              </a:rPr>
              <a:t>instanceof</a:t>
            </a:r>
            <a:r>
              <a:rPr lang="en-US" sz="2200" smtClean="0"/>
              <a:t> operator to test whether an object is an instance of a class: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2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Object myObject = new Circle();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... // Some lines of 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/** Perform casting if myObject is an instance of Circle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(myObject instanceof Circle)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System.out.println("The circle diameter is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((Circle)myObject).getDiameter());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modifier can be applied on data and methods in a class. A protected data or a protected method in a public class can be accessed by any class in the same package </a:t>
            </a:r>
            <a:r>
              <a:rPr lang="en-US" dirty="0">
                <a:solidFill>
                  <a:srgbClr val="FF0000"/>
                </a:solidFill>
              </a:rPr>
              <a:t>or its subclasses, even if the subclasses are in a different </a:t>
            </a:r>
            <a:r>
              <a:rPr lang="en-US" dirty="0" smtClean="0">
                <a:solidFill>
                  <a:srgbClr val="FF0000"/>
                </a:solidFill>
              </a:rPr>
              <a:t>package</a:t>
            </a:r>
            <a:endParaRPr lang="en-US" dirty="0"/>
          </a:p>
          <a:p>
            <a:r>
              <a:rPr lang="en-US" dirty="0"/>
              <a:t>private, default, protected,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83804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76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6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GeometricObject</a:t>
            </a:r>
            <a:r>
              <a:rPr lang="en-US" dirty="0" smtClean="0"/>
              <a:t>, Circle</a:t>
            </a:r>
            <a:endParaRPr lang="en-US" dirty="0"/>
          </a:p>
          <a:p>
            <a:r>
              <a:rPr lang="en-US" dirty="0" smtClean="0"/>
              <a:t>Class Circle extended from Class </a:t>
            </a:r>
            <a:r>
              <a:rPr lang="en-US" dirty="0" err="1" smtClean="0"/>
              <a:t>GeometricObject</a:t>
            </a:r>
            <a:endParaRPr lang="en-US" dirty="0"/>
          </a:p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endParaRPr lang="en-US" dirty="0"/>
          </a:p>
          <a:p>
            <a:r>
              <a:rPr lang="en-US" dirty="0" smtClean="0"/>
              <a:t>Superclass / parent class / base class</a:t>
            </a:r>
          </a:p>
          <a:p>
            <a:r>
              <a:rPr lang="en-US" dirty="0" smtClean="0"/>
              <a:t>Subclass / child class / derived class / extended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Subclass inherits all accessible data fields and methods from the superclass, except constructors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1520" y="3489120"/>
              <a:ext cx="5838120" cy="97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840" y="3482640"/>
                <a:ext cx="5848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538600" y="5670360"/>
              <a:ext cx="3068280" cy="89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5720" y="5667840"/>
                <a:ext cx="3075120" cy="9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0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Subclass Cannot Weaken the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subclass may override a protected method in its superclass and change its visibility to public. However, a subclass cannot weaken the accessibility of a method defined in the superclass. For example, if a method is defined as public in the superclass, it must be defined as public in the </a:t>
            </a:r>
            <a:r>
              <a:rPr lang="en-US" dirty="0" smtClean="0">
                <a:cs typeface="Times New Roman" pitchFamily="18" charset="0"/>
              </a:rPr>
              <a:t>subclass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error in this program?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438400"/>
            <a:ext cx="8610600" cy="2163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("Fruit's constructor is invoked");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0200" y="5638800"/>
            <a:ext cx="297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no-</a:t>
            </a:r>
            <a:r>
              <a:rPr lang="en-US" dirty="0" err="1" smtClean="0"/>
              <a:t>arg</a:t>
            </a:r>
            <a:r>
              <a:rPr lang="en-US" dirty="0" smtClean="0"/>
              <a:t> constructor in Fruit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6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7762875" cy="3209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4572000"/>
            <a:ext cx="3749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Fruit </a:t>
            </a:r>
            <a:r>
              <a:rPr lang="en-US" dirty="0" err="1" smtClean="0"/>
              <a:t>fruit</a:t>
            </a:r>
            <a:r>
              <a:rPr lang="en-US" dirty="0" smtClean="0"/>
              <a:t> = new </a:t>
            </a:r>
            <a:r>
              <a:rPr lang="en-US" dirty="0" err="1" smtClean="0"/>
              <a:t>GoldenDelicious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Fruit? 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Orange?  false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Apple? 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GoldenDelicious</a:t>
            </a:r>
            <a:r>
              <a:rPr lang="en-US" dirty="0" smtClean="0"/>
              <a:t>? true</a:t>
            </a:r>
          </a:p>
          <a:p>
            <a:r>
              <a:rPr lang="en-US" dirty="0" smtClean="0"/>
              <a:t>fruit </a:t>
            </a:r>
            <a:r>
              <a:rPr lang="en-US" dirty="0" err="1" smtClean="0"/>
              <a:t>instanceof</a:t>
            </a:r>
            <a:r>
              <a:rPr lang="en-US" dirty="0" smtClean="0"/>
              <a:t> McIntosh?  false</a:t>
            </a:r>
          </a:p>
        </p:txBody>
      </p:sp>
    </p:spTree>
    <p:extLst>
      <p:ext uri="{BB962C8B-B14F-4D97-AF65-F5344CB8AC3E}">
        <p14:creationId xmlns:p14="http://schemas.microsoft.com/office/powerpoint/2010/main" val="23498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subclass Rectangle by extending from </a:t>
            </a:r>
            <a:r>
              <a:rPr lang="en-US" dirty="0" err="1" smtClean="0"/>
              <a:t>GeometricObject</a:t>
            </a:r>
            <a:endParaRPr lang="en-US" dirty="0" smtClean="0"/>
          </a:p>
          <a:p>
            <a:r>
              <a:rPr lang="en-US" dirty="0" smtClean="0"/>
              <a:t>Subclass attributes: double width, height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accessors</a:t>
            </a:r>
            <a:r>
              <a:rPr lang="en-US" dirty="0" smtClean="0"/>
              <a:t> / </a:t>
            </a:r>
            <a:r>
              <a:rPr lang="en-US" dirty="0" err="1" smtClean="0"/>
              <a:t>mutators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 err="1" smtClean="0"/>
              <a:t>getArea</a:t>
            </a:r>
            <a:r>
              <a:rPr lang="en-US" dirty="0" smtClean="0"/>
              <a:t>() / </a:t>
            </a:r>
            <a:r>
              <a:rPr lang="en-US" dirty="0" err="1" smtClean="0"/>
              <a:t>getPerimeter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subclass is not a subset of its superclass; often, a subclass contains more information and methods than its superclass</a:t>
            </a:r>
          </a:p>
          <a:p>
            <a:endParaRPr lang="en-US" dirty="0"/>
          </a:p>
          <a:p>
            <a:r>
              <a:rPr lang="en-US" dirty="0" smtClean="0"/>
              <a:t>Inheritance is used to model is-a relationship (Circle is a </a:t>
            </a:r>
            <a:r>
              <a:rPr lang="en-US" dirty="0" err="1" smtClean="0"/>
              <a:t>GeometricObject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allows only single inheritance: A Java subclass inherits only from one superclass (multiple inheritance can be achieved through interface)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297400" y="3196440"/>
              <a:ext cx="3234240" cy="122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1640" y="3191760"/>
                <a:ext cx="324612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71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redundancy</a:t>
            </a:r>
          </a:p>
          <a:p>
            <a:pPr lvl="1"/>
            <a:r>
              <a:rPr lang="en-US" dirty="0" smtClean="0"/>
              <a:t>Different classes may have common properties and behaviors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maintain</a:t>
            </a:r>
          </a:p>
          <a:p>
            <a:endParaRPr lang="en-US" dirty="0"/>
          </a:p>
          <a:p>
            <a:r>
              <a:rPr lang="en-US" dirty="0" smtClean="0"/>
              <a:t>Easy to comprehend</a:t>
            </a:r>
          </a:p>
          <a:p>
            <a:pPr lvl="1"/>
            <a:r>
              <a:rPr lang="en-US" dirty="0" smtClean="0"/>
              <a:t>Class relationship documented in the inheritance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Superclass’s constructors are not inherited </a:t>
            </a:r>
          </a:p>
          <a:p>
            <a:r>
              <a:rPr lang="en-US" dirty="0" smtClean="0"/>
              <a:t>Invoked explicitly or implicitly using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keyword</a:t>
            </a:r>
          </a:p>
          <a:p>
            <a:r>
              <a:rPr lang="en-US" dirty="0"/>
              <a:t>If the keyword super is not explicitly used, the </a:t>
            </a:r>
            <a:r>
              <a:rPr lang="en-US" dirty="0" smtClean="0"/>
              <a:t>superclass’s </a:t>
            </a:r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 is automatically </a:t>
            </a:r>
            <a:r>
              <a:rPr lang="en-US" dirty="0" smtClean="0"/>
              <a:t>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Superclass’s constructor is always invoked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constructor may invoke an overloaded constructor or its superclass constructor.  If neither is invoked explicitly, the compiler puts super() as the first statement in the constructor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6600"/>
            <a:ext cx="84470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1467</Words>
  <Application>Microsoft Office PowerPoint</Application>
  <PresentationFormat>On-screen Show (4:3)</PresentationFormat>
  <Paragraphs>251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Monotype Sorts</vt:lpstr>
      <vt:lpstr>Arial</vt:lpstr>
      <vt:lpstr>Calibri</vt:lpstr>
      <vt:lpstr>Courier New</vt:lpstr>
      <vt:lpstr>Times New Roman</vt:lpstr>
      <vt:lpstr>Office Theme</vt:lpstr>
      <vt:lpstr>Picture</vt:lpstr>
      <vt:lpstr>Introduction to Information Systems and Programming</vt:lpstr>
      <vt:lpstr>Inheritance: motivations</vt:lpstr>
      <vt:lpstr>Superclasses and Subclasses</vt:lpstr>
      <vt:lpstr>Subclass</vt:lpstr>
      <vt:lpstr>Activity</vt:lpstr>
      <vt:lpstr>Superclasses and Subclasses</vt:lpstr>
      <vt:lpstr>Advantage of inheritance</vt:lpstr>
      <vt:lpstr>super</vt:lpstr>
      <vt:lpstr>Superclass’s constructor is always invoked</vt:lpstr>
      <vt:lpstr>super</vt:lpstr>
      <vt:lpstr>Constructor chaining</vt:lpstr>
      <vt:lpstr>Activity: what are printed?</vt:lpstr>
      <vt:lpstr>Activity</vt:lpstr>
      <vt:lpstr>Subclass</vt:lpstr>
      <vt:lpstr>Overriding Methods</vt:lpstr>
      <vt:lpstr>Overriding vs. Overloading</vt:lpstr>
      <vt:lpstr>Overriding vs. Overloading</vt:lpstr>
      <vt:lpstr>Overriding Methods</vt:lpstr>
      <vt:lpstr>java.lang.Object</vt:lpstr>
      <vt:lpstr>Polymorphism, Dynamic Binding</vt:lpstr>
      <vt:lpstr>Dynamic Binding</vt:lpstr>
      <vt:lpstr>Activity</vt:lpstr>
      <vt:lpstr>Activity</vt:lpstr>
      <vt:lpstr>Casting Object</vt:lpstr>
      <vt:lpstr>Down-casting</vt:lpstr>
      <vt:lpstr>The instanceof Operator</vt:lpstr>
      <vt:lpstr>The protected Modifier</vt:lpstr>
      <vt:lpstr>Visibility Modifiers</vt:lpstr>
      <vt:lpstr>Visibility Modifiers</vt:lpstr>
      <vt:lpstr>A Subclass Cannot Weaken the Accessibility</vt:lpstr>
      <vt:lpstr>Activity (solution)</vt:lpstr>
      <vt:lpstr>Activity (solution)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Zhe Xian Zhang</cp:lastModifiedBy>
  <cp:revision>163</cp:revision>
  <cp:lastPrinted>2013-09-24T02:20:24Z</cp:lastPrinted>
  <dcterms:created xsi:type="dcterms:W3CDTF">2006-08-16T00:00:00Z</dcterms:created>
  <dcterms:modified xsi:type="dcterms:W3CDTF">2015-09-28T06:40:56Z</dcterms:modified>
</cp:coreProperties>
</file>