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1" r:id="rId3"/>
    <p:sldId id="282" r:id="rId4"/>
    <p:sldId id="283" r:id="rId5"/>
    <p:sldId id="287" r:id="rId6"/>
    <p:sldId id="286" r:id="rId7"/>
    <p:sldId id="284" r:id="rId8"/>
    <p:sldId id="258" r:id="rId9"/>
    <p:sldId id="288" r:id="rId10"/>
    <p:sldId id="289" r:id="rId11"/>
    <p:sldId id="290" r:id="rId12"/>
    <p:sldId id="291" r:id="rId13"/>
    <p:sldId id="263" r:id="rId14"/>
    <p:sldId id="268" r:id="rId15"/>
    <p:sldId id="267" r:id="rId16"/>
    <p:sldId id="269" r:id="rId17"/>
    <p:sldId id="270" r:id="rId18"/>
    <p:sldId id="271" r:id="rId19"/>
    <p:sldId id="272" r:id="rId20"/>
    <p:sldId id="293" r:id="rId21"/>
    <p:sldId id="273" r:id="rId22"/>
    <p:sldId id="274" r:id="rId23"/>
    <p:sldId id="275" r:id="rId24"/>
    <p:sldId id="276" r:id="rId25"/>
    <p:sldId id="277" r:id="rId26"/>
    <p:sldId id="279" r:id="rId27"/>
    <p:sldId id="285" r:id="rId28"/>
    <p:sldId id="278" r:id="rId29"/>
    <p:sldId id="292" r:id="rId3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399" autoAdjust="0"/>
  </p:normalViewPr>
  <p:slideViewPr>
    <p:cSldViewPr>
      <p:cViewPr varScale="1">
        <p:scale>
          <a:sx n="73" d="100"/>
          <a:sy n="73" d="100"/>
        </p:scale>
        <p:origin x="14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40D2B-0FCB-43DF-BAB3-699F8E7C7FB3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E8D8-1B4D-4C8C-BCEB-02CDFBC01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6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2T01:21:06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2657 7832 17 0,'-12'-3'8'0,"12"22"-2"15,0-19 8-15,0 0-13 16,6-3 1-16,3-2 1 15,3-1 0-15,9-2-4 16,5-2 1-16,7-1 3 16,9 6 0-16,-1 2-1 15,1 1 1-15,0-4-1 16,-4 6 0-16,4 0-1 16,-3 0 1-16,0-2-2 15,-4 2 1-15,-5-3-3 16,-3-5 1-16,-3 0-4 15,-4-5 1-15,-5 2-5 16,-3 3 0-16</inkml:trace>
  <inkml:trace contextRef="#ctx0" brushRef="#br0" timeOffset="434.3275">2999 7890 19 0,'0'3'9'0,"6"-3"-6"16,-6 5 13-16,6 3-15 16,0 5 1-16,3 6 1 15,0 2 0-15,-6 2-4 16,3 4 1-16,0 7 2 15,0-2 1-15,-3 5-1 16,3-2 0-16,0-1-1 16,0-8 0-16,-3 1-3 15,2-9 1-15,-5-2-5 16,3-8 0-16,3 0-3 0,3-13 1 16</inkml:trace>
  <inkml:trace contextRef="#ctx0" brushRef="#br0" timeOffset="943.6677">3333 8139 13 0,'5'15'6'0,"4"7"-2"16,-6-20 8-16,3 6-11 16,-3 3 1-16,0 2 0 15,0-5 1-15,0 3-4 0,0-6 0 16,-3 0 3-16,0-2 0 16,0-3 0-16,0-11 0 15,0-2 0-15,-3-3 1 16,0-2-1-16,0-6 1 15,3 0 0-15,-3 3 0 16,9 5-1-16,0 0 0 16,3 5-1-16,6 3 0 15,-3 3-2-15,3 0 0 16,0 2-3-16,3 3 0 16,-1 3-5-16,1 0 0 0</inkml:trace>
  <inkml:trace contextRef="#ctx0" brushRef="#br0" timeOffset="1589.1279">3678 8035 12 0,'-3'0'6'0,"0"14"2"0,3-9 3 16,0 3-9-16,0 2 0 16,0 6 1-16,3 0 1 15,0 0-5-15,0-3 0 0,3 1 3 16,0-1 0-16,0 0-1 15,3-5 0-15,2-5 0 16,1-1 0-16,3-2-1 16,0-2 0-16,0-4 0 15,3-2 1-15,-3-5-1 16,3 0 1-16,-3-3-1 16,-4 0 0-16,-2 3 0 15,-3 2 0-15,0 1 0 16,0 2 1-16,0 5-1 15,0 6 1-15,0 2 0 16,0 3 0-16,-3 3 0 16,3-1 1-16,0 1-1 15,3-1 1-15,0 1-2 16,0-3 0-16,3-3-3 0,-1 0 1 16,1-2-4-16,3 0 0 15,3-6-3-15,3-5 1 16</inkml:trace>
  <inkml:trace contextRef="#ctx0" brushRef="#br0" timeOffset="1964.8956">4184 7906 19 0,'-3'8'9'0,"6"-22"-7"15,-3 14 15-15,0 3-15 16,0 2 0-16,0 6 1 15,0 8 1-15,3 2-5 16,0 0 0-16,3 5 3 16,0 6 0-16,0-3-1 15,0-5 0-15,0 5-2 16,2-5 1-16,4 0-3 16,-6-3 1-16,3-5-4 0,-3-8 0 15,-3 0-2-15,0-6 0 16</inkml:trace>
  <inkml:trace contextRef="#ctx0" brushRef="#br0" timeOffset="2159.534">4100 8086 11 0,'-20'-11'5'0,"8"6"2"0,12 5 7 16,0 0-12-16,3-3 0 15,3 0 2-15,3 1 0 16,5-3-6-16,4 2 1 0,0 0 3 15,3 1 0-15,3-1-3 16,3 3 1-16,5 0-4 16,-5 0 0-16,0-3-2 15,3 1 0-15</inkml:trace>
  <inkml:trace contextRef="#ctx0" brushRef="#br0" timeOffset="2654.8872">4508 7808 19 0,'0'8'9'0,"6"18"-8"0,-3-18 16 16,0 5-16-16,0 6 1 15,0 7 1-15,3 1 1 16,0-1-5-16,0 1 0 16,0 2 3-16,0-5 0 15,0-1-1-15,0-4 1 16,0-6-2-16,-3-2 1 16,0-3-1-16,0-3 1 15,0-5-1-15,-3 0 0 16,3-8 0-16,0-2 0 0,3-4 0 15,0 1 0-15,-1 5-1 16,1-2 1-16,0-4-1 16,0 1 1-16,0 0-1 15,3 0 1-15,-3 5-1 16,6 2 1-16,-3 6 0 16,-3 0 1-16,3 6-1 15,0-1 1-15,3 3-1 16,-3 5 1-16,0 0-1 15,-1 3 0-15,7 3-1 16,-3-3 1-16,0-3-5 16,3 0 0-16,3-8-3 15,0-2 1-15</inkml:trace>
  <inkml:trace contextRef="#ctx0" brushRef="#br0" timeOffset="3195.7723">5428 7824 16 0,'-6'5'8'0,"0"-8"-1"16,6 9 10-16,0-1-16 15,0 6 1-15,0 4 0 0,0 9 1 16,0 5-4-16,3-5 1 16,0 3 1-16,3 2 1 15,0 2-2-15,0-4 1 16,0-3-4-16,0-3 1 16,0-8-6-16,-3 0 1 15</inkml:trace>
  <inkml:trace contextRef="#ctx0" brushRef="#br0" timeOffset="3465.9648">5300 7975 11 0,'0'-6'5'0,"18"9"7"15,-12 0 1-15,6-3-11 16,-3 2 1-16,3 1 0 16,2 2 0-16,4-2-4 15,0-1 0-15,3 4 2 16,3-4 1-16,0-2-3 16,5-2 0-16,-2 2-4 15,3 0 0-15,0 0-2 16,-1 0 1-16</inkml:trace>
  <inkml:trace contextRef="#ctx0" brushRef="#br0" timeOffset="3991.3394">5845 7993 13 0,'-6'-16'6'15,"-6"14"-2"-15,9-4 10 0,0 4-12 16,-3-4 0-16,0 6 1 16,0 0 1-16,0-2-5 15,-3 2 1-15,0 5 3 16,0 0 0-16,0 3-1 15,-3 0 0-15,4 3-1 16,-1-1 0-16,3 4-1 16,3-1 1-16,3 0-2 15,3 0 1-15,3-2-1 16,6-3 1-16,-1-3-1 16,1-5 1-16,3-3-2 15,-3-2 1-15,3-3 0 16,-3 0 0-16,-3 3 1 15,0 0 0-15,-3-1 0 16,0-2 0-16,0 0 0 0,-3 1 1 16,0 1 0-16,-3 6 0 15,0 0 0-15,3 6 1 16,0-4-1-16,2 3 1 16,1 3-1-16,3 3 1 15,0 0-2-15,3-1 0 16,0 1-5-16,6-3 0 15,-3-6-3-15,0-4 0 16</inkml:trace>
  <inkml:trace contextRef="#ctx0" brushRef="#br0" timeOffset="4606.7803">6098 7755 17 0,'0'26'8'0,"0"-7"-5"0,3-9 11 16,3 4-13-16,-3 4 1 15,6 3 1-15,-3 6 0 16,-1 2-4-16,1-5 1 16,-3-6 1-16,0-2 1 15,0 0-1-15,3-3 0 16,-3 3-1-16,0-8 1 15,0 0 0-15,-3-5 0 16,0-3-1-16,0 0 1 16,0 0 0-16,6-3 0 0,-3-5-1 15,0 0 0-15,3-5-1 16,3 2 1-16,-3 1-1 16,3 4 1-16,3 1-1 15,3 5 1-15,0 5-1 16,-1 3 1-16,-2 0 0 15,0 0 0-15,-3 0 0 16,0 0 1-16,-3 3 0 16,-3 2 1-16,-3 0-1 15,-3 0 1-15,-3 3 0 16,0-2 1-16,-9-4 0 16,-3-2 0-16,-8-3-3 15,-4-2 1-15,3-3-5 16,6-5 1-16,9-9-7 15,15-1 1-15</inkml:trace>
  <inkml:trace contextRef="#ctx0" brushRef="#br0" timeOffset="5057.5992">6386 7750 21 0,'-3'16'10'0,"6"31"-5"15,0-34 12-15,0 9-15 16,0 7 0-16,0 2 2 15,3-1 0-15,0 1-6 16,0 1 1-16,0 2 2 16,3-5 1-16,0-2-5 0,3-9 1 15,0-2-6-15,3-5 0 16,0-3 0-16,2-5 0 16</inkml:trace>
  <inkml:trace contextRef="#ctx0" brushRef="#br0" timeOffset="5553.9529">6619 8088 13 0,'12'8'6'0,"11"-13"-2"15,-14 2 11-15,3 1-13 16,3-4 0-16,0-2 2 16,-3 0 0-16,0 1-5 15,-3-1 1-15,0-3 3 16,0 3 0-16,-3-2-1 15,-4-4 0-15,-2 4 0 16,-2-1 1-16,-4 1-1 16,-6 2 1-16,-3 2 0 0,0 4 0 15,0 2-1-15,-3 2 1 16,3 6-2-16,3 5 0 16,3-5 0-16,0 6 0 15,7 7-1-15,2 0 1 16,5 3-1-16,4-3 1 15,6-3-1-15,3 1 1 16,0-3-2-16,3-8 0 16,0-3-3-16,0-5 0 15,2-5-4-15,-2-8 0 16,0-1-3-16,0 1 1 16</inkml:trace>
  <inkml:trace contextRef="#ctx0" brushRef="#br0" timeOffset="38492.4194">3359 12705 6 0,'-21'6'3'0,"18"4"1"15,-2-10 4 1,2 3-6-16,0-1 1 16,0 1 2-16,3 0 0 15,-6-3-6-15,6 2 0 16,6 1 4-16,3-3 1 15,-1 3-2-15,7-1 1 16,0 1-2-16,3 0 0 16,9-3 0-16,-6 0 0 15,0-3-1-15,-1 0 1 0,1 1-1 16,0-1 1-16,-3-2-1 16,3 2 1-16,0 0-1 15,-1 1 0-15,-2 2 0 16,0 0 1-16,-3 0-1 15,-3 0 0-15,0 0 0 16,-3 0 0-16,0 0 0 16,0 0 1-16,-6 0-1 15,3 0 1-15,-6 0-1 16,0 0 1-16,0 0-1 16,0 0 1-16,0 0-1 15,0 0 0-15,3 0 0 16,-3 0 1-16,0 0-1 15,0 0 1-15,0 0-1 16,0 2 0-16,3 4 0 16,-3-1 0-16,0 6-1 0,0 2 1 15,0 5 0-15,2 6 0 16,-2-3 0-16,3-7 1 16,-3 1-1-16,3 9 1 15,-3-8-2-15,0 5 1 16,3 3-4-16,0-13 1 15,0-1-4-15,3-2 0 16</inkml:trace>
  <inkml:trace contextRef="#ctx0" brushRef="#br0" timeOffset="39152.8892">4612 12613 13 0,'-8'2'6'0,"-4"1"2"16,9 5 5-16,-3-5-11 16,-3 12 0-16,0 1 2 15,0-10 0-15,0 4-5 16,3 3 0-16,3 6 4 16,3 5 0-16,0 5-1 15,6 5 1-15,0-13-3 16,3 3 1-16,3 0-1 15,3-3 1-15,0 0-2 16,2-2 1-16,7-9-4 16,3-4 0-16,-3-4-4 0,3-12 1 15</inkml:trace>
  <inkml:trace contextRef="#ctx0" brushRef="#br0" timeOffset="39783.3401">5333 12658 11 0,'0'5'5'0,"-6"3"4"0,9 2 3 16,-6-7-11-16,3 8 1 16,3 7 0-16,0 6 1 0,3 8-4 15,-3-11 1-15,3 16 2 16,-3 3 0-16,0-6-2 15,0 6 1-15,0-14-2 16,3 3 1-16,-4-2-4 16,1-3 0-16,-3-9-2 15,3-7 0-15</inkml:trace>
  <inkml:trace contextRef="#ctx0" brushRef="#br0" timeOffset="40069.044">5336 12708 14 0,'6'5'7'0,"6"-31"-4"0,-6 26 10 15,0 0-12-15,2 5 0 16,4-2 1-16,3-3 0 15,0 5-3-15,-3 0 1 16,0 3 1-16,-3-2 0 16,-6 12 0-16,-6 1 0 15,-6 2 0-15,-3 0 0 16,0-8-3-16,-3-5 1 16,0-5-5-16,9-3 0 15</inkml:trace>
  <inkml:trace contextRef="#ctx0" brushRef="#br0" timeOffset="40729.5131">6071 12840 9 0,'0'-2'4'0,"3"2"1"16,-3 0 2-16,0 0-5 15,6 0 0-15,3-3 1 16,6 0 1-16,3 1-5 15,5-4 1-15,4 1 3 16,0 2 0-16,0-2-1 16,0 5 1-16,2 0-2 15,-2 0 1-15,0 0-1 16,3 3 0-16,-7-3-2 16,-2 0 1-16,-3 0-2 0,-3-3 1 15,0 0-3-15,-3-2 0 16,-3 3-3-16,-3-4 1 15</inkml:trace>
  <inkml:trace contextRef="#ctx0" brushRef="#br0" timeOffset="40954.6733">6416 12721 11 0,'-9'0'5'0,"9"0"-1"0,0 0 7 15,6 3-10-15,0 2 1 16,0 0 1-16,3 1 0 0,0-1-3 15,3 3 0-15,0 0 2 16,0 0 1-16,-3 2-1 16,0 1 1-16,-3 2-2 15,-3-2 1-15,-3-1-2 16,-3 1 1-16,-3 0-3 16,0-4 0-16,0-1-5 15,6-1 1-15</inkml:trace>
  <inkml:trace contextRef="#ctx0" brushRef="#br0" timeOffset="41795.2723">7244 12748 10 0,'-6'-8'5'0,"3"-13"3"16,3 21 2-16,-3-3-8 16,0 3 1-16,-3 3 1 15,-3-6 0-15,0 3-5 16,-6 0 1-16,0-5 3 16,0 2 0-16,0 3-1 15,1 5 0-15,5 6-1 0,0 2 0 16,3 3-1-16,3 0 0 15,3 0-1-15,6 0 1 16,0-3-1-16,6-5 1 16,0-3-1-16,-1-2 1 15,1-3-1-15,0-6 1 16,0 1 0-16,0-3 0 16,-3-2 0-16,0-4 0 15,-3 4 0-15,0 2 0 16,0 0 0-16,0 0 0 15,0 3 0-15,-3-1 0 0,-3 6 0 16,0 0 0-16,0 6 0 16,0 4 0-16,0 3-1 15,0 6 1-15,0 5 0 16,0 0 1-16,0 2-1 16,3 6 1-16,-3 2-1 15,0 1 1-15,3-1-1 16,0 0 1-16,0-5-1 15,0-2 1-15,2-9-1 16,1-7 0-16,3-8-2 16,0-9 1-16,3 1-6 15,3-8 1-15,3-8-1 16,6-6 0-16</inkml:trace>
  <inkml:trace contextRef="#ctx0" brushRef="#br0" timeOffset="42216.0735">7777 12655 17 0,'5'0'8'0,"16"34"-4"16,-12-31 16-16,0 2-18 16,3-2 1-16,0 5 0 15,-3 5 1-15,0 6-5 16,-3 5 1-16,-3 2 2 16,0-5 0-16,0 3-4 15,0 0 0-15,-3 0-6 16,3-1 1-16</inkml:trace>
  <inkml:trace contextRef="#ctx0" brushRef="#br0" timeOffset="44858.0995">10143 12777 10 0,'0'0'5'0,"3"2"1"0,0-2 0 16,3 0-4-16,3 3 1 15,0 0 1-15,0-1 1 16,5 6-6-16,-2-5 0 0,9 2 3 15,6 0 1-15,0 1-1 16,6 2 0-16,-1-3-1 16,-5 0 0-16,0-2 0 15,-3 0 0-15,-1-1-1 16,-2-2 0-16,-3-2-2 16,0 2 0-16,-3 0-2 15,-3-3 0-15,-3 3-3 16,-3 0 1-1</inkml:trace>
  <inkml:trace contextRef="#ctx0" brushRef="#br0" timeOffset="45294.4116">10149 12949 6 0,'-3'2'3'0,"0"-4"3"15,3 2 0-15,0 0-3 16,0 0 0-16,0 0 1 16,0 0 0-16,3 2-5 15,3-4 0-15,6-1 3 16,0 3 1-16,5 0-1 16,1 0 0-16,9 0 0 15,3 3 0-15,-3 5-1 16,5-8 1-16,1 5-2 15,-3 0 1-15,-3-2-1 16,0 0 1-16,-4-1-2 16,1-4 1-16,-6 4-4 15,0-2 1-15,-6 0-3 0,-3-8 0 16</inkml:trace>
  <inkml:trace contextRef="#ctx0" brushRef="#br0" timeOffset="45863.8118">10250 12719 11 0,'-3'2'5'0,"6"3"2"16,-3-5 4-16,0-5-10 16,-3 3 1-16,0 7 0 15,-6 5 0-15,-3 4-3 16,-3 2 1-16,0-1 1 15,1 7 1-15,-4-4-2 16,-3-2 1-16,3 0-1 16,0-11 1-16,3 3-1 15,0 0 1-15,4-5-1 16,2 2 0-16,0 0 1 0,3-2 0 16,0-3-1-16,0 2 1 15,3 1 0-15,0-6 0 16,0 6 0-16,3 0 0 15,-3-1-1-15,3-2 1 16,3 6-1-16,0-4 1 16,3 1 0-16,3 2 0 15,3 3-1-15,3 3 1 16,2-1 0-16,4 4 0 16,3 4-1-16,0-2 0 0,0 0-1 15,-1-5 1-15,4 4-5 16,-3-7 0-16,0 0-3 15,6-2 1-15</inkml:trace>
  <inkml:trace contextRef="#ctx0" brushRef="#br0" timeOffset="46389.1864">10503 12716 17 0,'-6'-3'8'0,"6"-2"-4"0,0 5 11 15,0 0-14-15,0 0 0 16,0 3 1-16,3 2 1 15,0 3-4-15,3 2 0 16,0 4 2-16,0-1 1 16,3 3-2-16,3 2 1 15,0-2-1-15,0 0 1 16,-1 0-1-16,7-8 0 16,-6 0 0-16,0 0 0 15,-3-6 0-15,0 4 1 16,-3-4-1-16,0 1 1 0,0 2 0 15,-3-5 0-15,0 3 0 16,-3-3 0-16,0 0 0 16,0 0 1-16,0 0-1 15,0 2 1-15,-3 1-1 16,0-6 0-16,-3 6 1 16,-3 2 0-16,-3 6-1 15,0 8 0-15,-3 2-1 16,0 5 1-16,-2 1-3 15,-1 4 1-15,3 4-4 16,-3-11 1-16,6-11-5 16,6 3 0-16</inkml:trace>
  <inkml:trace contextRef="#ctx0" brushRef="#br0" timeOffset="53385.8232">12158 12856 9 0,'-18'5'4'0,"12"-5"3"15,6 0-1-15,0 0-3 16,0 0 0-16,0 0 0 16,0 0 0-16,9 0-4 15,3 0 0-15,0-2 2 16,6 4 1-16,6-2-2 15,-1 0 1-15,1 3-1 16,3 0 1-16,0-3-1 0,-3 2 0 16,-1 1 0-16,-2-3 0 15,-3 0 0-15,0 0 1 16,-3 0-1-16,-3 0 1 16,-3 0-1-16,0 0 1 15,-3 0-1-15,0 0 1 16,0 0-1-16,-4 3 1 15,-2-3-1-15,3 2 1 16,0 1-1-16,0 5 1 16,0 0 0-16,-3-8 0 15,0 10 0-15,0 6 0 16,0 8 0 0,0 3 1-16,-3-1-2 15,3 3 1-15,0-2-1 16,-3-1 1-16,0-5-2 15,3-13 1-15,0 0-5 16,0-3 1-16,6 6-3 0,3-8 0 16</inkml:trace>
  <inkml:trace contextRef="#ctx0" brushRef="#br0" timeOffset="53881.1772">13203 12705 19 0,'-21'3'9'0,"6"10"-6"0,12-8 14 16,-3 6-16-16,-3 5 0 16,0 5 1-16,-3 8 0 15,6-8-2-15,-5 8 0 16,8 3 2-16,3 8 0 16,3 2 0-16,-1 1 0 15,7-14-2-15,0 2 0 16,3-4-3-16,0-6 1 15,6-5-6-15,3-8 1 16,3 0-1-16,2-14 0 16</inkml:trace>
  <inkml:trace contextRef="#ctx0" brushRef="#br0" timeOffset="55068.5346">13524 12896 8 0,'0'5'4'0,"0"-5"-2"15,0 0 6-15,6-3-6 16,9 3 0-16,0-2 1 16,6-1 0-16,3 8-4 15,2 1 1-15,1-6 2 16,-3 2 0-16,0-2-2 15,-3 3 1-15,-3-3 0 16,-1 0 0-16,-2 0-1 16,0 0 0-16,-3 0 0 15,-3 0 1-15,-3 0 0 0,0 3 0 16,0-9 0-16,-3 1 0 16,-3 10 0-16,0 3 0 15,0 3 0-15,0 7 1 16,-3-2-2-16,0 5 1 15,3-2-1-15,-3 0 1 16,3 4-1-16,0 9 0 16,-3-8-1-1,3-11 1 1,0-2-4-16,0-3 0 0,3 2-2 16,6-5 0-16</inkml:trace>
  <inkml:trace contextRef="#ctx0" brushRef="#br0" timeOffset="55562.8819">14203 12909 8 0,'-6'0'4'0,"3"-5"3"0,3 5 2 16,0 0-8-16,0 5 1 0,3 8 1 16,0 3 0-16,0 5-4 15,0 8 1-15,-3 6 1 16,0-6 1-16,0 0-1 15,0 3 0-15,0 2-1 16,-3 1 1-16,3-1-1 16,0-5 0-16,0-2-1 15,0-9 0-15,0-5-2 16,0-2 0-16,0 2-2 16,0-5 0-16</inkml:trace>
  <inkml:trace contextRef="#ctx0" brushRef="#br0" timeOffset="55851.5882">14155 12909 11 0,'-3'11'5'0,"21"-22"0"0,-12 11 7 15,3 0-11-15,0 0 1 16,3-5 1-16,3-1 1 15,0 4-5-15,-3 4 1 32,-1 14 2-32,-2 5 1 15,-6 1-1-15,-3-1 0 16,-3-3-1-16,-6-2 0 0,-2 3 0 16,-1-3 0-16,0-11-3 15,-3 0 0-15,6-10-5 16,12-8 1-16</inkml:trace>
  <inkml:trace contextRef="#ctx0" brushRef="#br0" timeOffset="57244.0664">14736 12835 9 0,'-3'0'4'0,"6"13"2"0,0-8-1 16,0 3-3-16,0 6 0 0,0-9 1 16,0 3 0-16,0 8-4 15,3-3 1-15,-1 0 2 16,4 6 1-16,-3 2-2 16,3-3 1-16,0 1-1 15,-3-3 1-15,6-3-1 16,-3 6 0-16,0-12 0 15,0-9 1-15,0-9-1 16,0-5 1-16,0-2 1 16,-3-6 0-16,0 6 0 15,0 2 0-15,-1 0-2 16,-2 0 1-16,0 0-1 16,0 3 1-16,0 0-4 15,3 2 1-15,-3 0-4 16,3 6 1-1,3 0-5-15,3 2 1 16</inkml:trace>
  <inkml:trace contextRef="#ctx0" brushRef="#br0" timeOffset="57905.0384">15376 12875 12 0,'0'-14'6'0,"0"-7"2"16,0 13 4-16,0 0-11 15,0 0 1-15,-3 3 0 16,0 0 1-16,0 2-4 16,-6 3 1-16,0 3 1 15,-3 2 1-15,0 6-2 0,0 2 1 16,0-2-1-16,0 4 0 15,3-1-1-15,3 7 1 16,4 0-1-16,2-5 0 16,2 0 0-16,4-6 0 15,3-4 0-15,0-6 0 16,0 0 0-16,3-11 1 16,-3 0 0-16,0-2 0 15,0 3 0-15,0 7 0 0,-3-5 0 16,0 8 0-16,-3 0 0 15,-3 0 1-15,0 0-1 16,3-5 0-16,0 2 1 16,-3 3 0-16,0 8-1 15,0 8 0-15,0 8 0 16,0-6 1-16,-3 17-1 16,3-1 1-16,0-2-1 15,0-3 0-15,0 3 0 16,0-1 1-16,0 1-2 15,3-3 1-15,3-5-1 16,0-3 0-16,3-8-3 16,-1-7 1-16,4-9-3 15,0-7 1-15</inkml:trace>
  <inkml:trace contextRef="#ctx0" brushRef="#br0" timeOffset="58265.2938">15715 12811 13 0,'0'-3'6'0,"3"1"1"15,0 4 8-15,3 4-13 16,0 2 0-16,3 2 1 16,3 1 0-16,0 5-4 15,-3 5 0-15,-1 3 3 16,-2 5 0-16,0 0-2 15,-3 5 0-15,-3 1-2 16,-3 2 0-16,3-13-5 16,-3-11 1-16</inkml:trace>
  <inkml:trace contextRef="#ctx0" brushRef="#br0" timeOffset="59421.9446">16929 12904 8 0,'0'-14'4'0,"3"33"1"0,-3-19 0 16,6-3-5-1,0 3 1-15,0 0 1 0,3 0 1 16,0 0-3-16,6 0 0 16,3 0 2-16,3 0 0 15,6-2 0-15,-1 2 0 16,1 0-1-16,0 0 1 16,0 0 0-16,-4 0 0 15,4 0-1-15,-3 0 0 16,3-6 0-16,-6 4 0 15,3 2-1-15,-4 0 0 0,-5 0-2 32,0 0 0-32,-6 0-2 15,0 2 1-15,-6-4-3 16,-3 2 1-16</inkml:trace>
  <inkml:trace contextRef="#ctx0" brushRef="#br0" timeOffset="59916.2985">16923 13084 8 0,'-2'10'4'0,"-1"-31"0"15,3 21 4-15,0 0-6 16,0 0 1-16,3-3 1 15,5 6 0-15,1-6-5 16,0 1 0-16,3-1 3 16,-3 3 1-16,3-3-2 15,3 3 1-15,3-2-2 16,3-3 1-16,2 2-1 16,4-2 1-16,3-1-1 15,-3 6 0-15,3-2 0 16,-7-1 1-16,1 6-1 15,-3 5 0-15,-3-8-1 16,-3-6 1-16,0 4-3 0,-6 2 1 16,-1 2-4-16,-2-2 1 15,3-2-1-15,0-9 1 16</inkml:trace>
  <inkml:trace contextRef="#ctx0" brushRef="#br0" timeOffset="60472.695">17001 12756 10 0,'0'-3'5'0,"0"0"-1"16,0 3 10-16,0 3-13 15,-3 2 1-15,0 3 0 16,-3 3 1-16,-3 7-4 15,0 1 0-15,-3-1 2 16,-3-7 1-16,-6-1-2 0,4 1 0 16,-1 0 0-16,-3 4 1 15,3-1-1-15,3 2 0 16,0-6 0-16,3 1 1 16,3-1-1-16,4 1 1 15,-1-8-1-15,3 2 1 16,0-5 0-16,3 5 0 15,6 0 0-15,0 3 1 16,2 0-1-16,4 0 0 16,3 3 0-16,0 5 0 15,3 2-1-15,0-5 1 0,3 3-1 16,-3-2 0-16,2-1-1 16,-2-3 0-16,0-2-4 15,0 3 1-15,3-8-3 16,6-1 0-16</inkml:trace>
  <inkml:trace contextRef="#ctx0" brushRef="#br0" timeOffset="61058.1124">17310 12774 13 0,'0'-3'6'0,"-6"3"3"0,6 0 7 15,0 0-15-15,0 0 0 16,6 3 1-16,0 0 0 15,3 2-3-15,3 8 1 16,3-2 1-16,-3-1 0 16,0 1-1-16,0 2 0 15,0 0 0-15,0-5 1 16,0 3-1-16,-4-8 0 0,1-1 0 16,0 4 1-16,0-1-1 15,-3-3 1-15,0 4-1 16,0-1 1-16,-3-5-1 15,-3 0 1-15,3 3-1 16,0-6 1-16,-3 3 0 16,0 0 0-16,3 3 0 15,-3-1 0-15,0-2 0 16,0 0 0-16,0 3 0 16,0 0 1-16,0-3-1 15,-3 8 1-15,-3 0-1 16,0 5 0-16,0 3-1 15,-3 2 1-15,-3 3-1 16,-3 3 0-16,-2-3-1 16,2 11 0-16,-3-13-3 15,0-1 1-15,0 1-5 0,6-4 0 16,6-1-1-16,0-4 1 16</inkml:trace>
  <inkml:trace contextRef="#ctx0" brushRef="#br0" timeOffset="63059.1699">18665 12832 9 0,'-3'0'4'0,"9"24"3"0,-3-19 5 16,0 1-11-16,0 2 1 16,0 10 1-16,0 9 0 15,0 2-4-15,0 5 1 0,-3 6 2 16,0-11 0-16,0 0-1 15,0-8 0-15,0 8-1 16,0-2 0-16,0-3 0 16,0-3 0-16,3-5-2 15,-3-3 1-15,3-3-3 16,-3-2 1-16,0-2-3 16,0-6 1-16</inkml:trace>
  <inkml:trace contextRef="#ctx0" brushRef="#br0" timeOffset="63384.4389">18599 12861 10 0,'6'-13'5'0,"12"0"-2"15,-12 10 6-15,6 1-7 16,3-1 0-16,6 3 2 16,2 3 0-16,1 2-5 15,0 3 0-15,-6 0 3 16,0 2 0-16,-6-4-1 16,0-1 1-16,-6 0-1 15,-6 11 0-15,-9 8 0 0,-6 0 0 16,-3-3-1-16,-6-8 0 15,0-2-3-15,3-3 0 16,10-3-3-16,11-10 0 16</inkml:trace>
  <inkml:trace contextRef="#ctx0" brushRef="#br0" timeOffset="64195.5149">19421 13070 12 0,'-3'16'6'0,"3"-29"0"0,3 8 7 15,0-1-12-15,0-4 1 0,3-1 0 16,3-2 1-16,0-3-4 16,5-5 1-16,-2 3 1 15,3 7 1-15,0-5-1 16,-3 0 0-16,0 0-1 16,0 0 1-16,0 1-1 15,0-1 1-15,-3 0-1 16,0 3 1-16,-4 2-1 15,1 0 1-15,-3 3-1 16,0 3 1-16,0 0-1 16,-3 5 1-16,0 0-1 15,0 0 0-15,0 0 1 16,0 0 0-16,0 0-1 16,3 0 1-16,3 3 0 15,-6-1 1-15,6 1 0 16,0 5 0-16,0 0-1 0,3 5 1 15,0 3-1-15,3-8 1 16,3 10-2-16,0 3 1 16,0 3-1-16,-1 5 1 15,-2-7-1-15,-3-4 0 16,0-5-3-16,0 3 0 16,-3-5-6-16,0-3 0 15</inkml:trace>
  <inkml:trace contextRef="#ctx0" brushRef="#br0" timeOffset="65817.0462">20296 12864 13 0,'3'3'6'0,"18"-3"2"0,-12 0 2 0,0 0-10 16,5 2 0-16,4 1 0 15,0 0 1-15,3-1-1 16,0 4 0-16,6-4 0 15,-4 1 1-15,4-1-1 16,-3 4 0-16,-3-4 0 16,-3 1 1-16,-3 0-1 15,-6-1 1-15,0-2 0 16,-4 0 0-16,1 0 0 16,0 3 0-16,-3-8 0 15,-3-1 1-15,-3 4-1 16,0 12 1-16,3 4-1 15,0-1 0-15,-3 8-1 16,0 3 0-16,3-6 0 16,-3 1 0-16,1 5-1 15,-1-6 1-15,3 1-4 0,0-6 0 16,0-2-3 0,5-4 1-16</inkml:trace>
  <inkml:trace contextRef="#ctx0" brushRef="#br0" timeOffset="66644.1337">20972 13015 7 0,'9'3'3'0,"-9"-19"2"0,3 13 1 16,2-2-4-16,-2-3 1 15,0 0 1-15,0-3 0 16,0 3-5-16,-3 0 0 16,3-2 4-16,-6-1 1 15,0 6-2-15,0 2 1 0,0-2-1 16,0 2 1-16,0-5-1 16,-2 6 0-16,-1-4-1 15,0 6 0-15,0 0-1 16,0 3 1-16,-3 2-2 15,0-10 1-15,0 8-1 16,0 5 1-16,0 5-1 16,0 3 1-16,3 2-1 15,0 3 0-15,3-5 0 16,3-2 1-16,0-1-1 16,3 0 1-16,6-8-1 15,0 6 1-15,3-8 0 16,3-3 1-16,0-3-2 15,0-2 1-15,0-6 0 16,-1-2 0-16,1-3-1 16,-3 0 1-16,-3 5 0 0,0-7 0 15,0 7 0-15,-3 1 0 16,0 2 0-16,-3 0 1 16,-3 8-1-16,0 0 1 15,0 0-1-15,0 5 0 16,0 0 0-16,-3 1 0 15,0 2 1-15,-3 10 0 16,0 1-1-16,-3 2 1 16,0 8-1-16,0 0 1 15,3 0-1-15,-3 6 1 0,3-1-1 16,0 3 1-16,6 0-1 16,0-13 0-16,0 2-1 15,3 3 1-15,3-7 0 16,0-4 0-16,3-2-1 15,0-5 0-15,3-3-3 16,0-6 1-16,0-7-4 16,6 2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2T01:29:08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19778 6625 12 0,'-3'5'6'0,"3"-10"-1"0,0 5 6 15,0 0-10-15,0 0 1 16,0 0 1-16,0 0 0 0,0 0-4 16,0 0 1-1,6-2 1-15,3-1 1 16,3 0-1-16,3 1 0 15,3-1-1-15,5 6 1 0,4-1-1 16,3-2 1-16,3 0-1 16,2 3 1-16,1 0 0 15,3-3 0-15,-3 0-1 16,-1 0 1-16,4 2 0 16,3-2 0-16,-1 0-1 15,1 0 1-15,3 0-1 16,-4 3 0-16,4-3 0 15,3 0 0-15,-4 0 0 16,1 0 1-16,0 0-1 16,-1 0 0-16,4 0 0 15,2 0 0-15,-5 0 0 16,0 0 1-16,2 2-2 16,1-2 1-16,-3 0 0 15,-4 0 1-15,1 0-2 16,0-2 1-16,-1 2 0 15,1 0 0-15,0 0 0 0,-4 0 1 16,1-3-1-16,0 3 0 16,2 0 0-16,-2-2 0 15,0 2 0-15,-1-3 1 16,-2 3-1-16,3-3 0 16,3-2 0-16,-4 0 0 15,1-1 0-15,0 4 0 16,-1-1-1-16,-2 3 1 15,0 0 0-15,2 3 0 16,-2-6-1-16,0 6 1 16,0-1 0-16,2 4 0 0,1-6 0 15,0 2 1-15,2-2-1 16,-2 3 0-16,-6 0 0 16,8-1 0-16,1-2-1 15,0 0 1-15,-1 3 0 16,1 0 0-16,-6-1 0 15,3-2 0-15,-1 0 0 16,1-2 0-16,0 4 0 16,-4 1 1-16,1-1-2 15,-3-2 1-15,3 0 0 16,-4 0 0-16,7 3 0 16,0-3 0-16,-7 0 0 15,-2 0 0-15,3 0 0 16,0 0 0-16,-4 3 0 15,1-3 1-15,3 0-1 16,-3 0 0-16,2 0 0 16,-2 0 1-16,0 0-1 0,3 0 0 15,5 0-1-15,1-3 1 16,-6 3 0-16,6-3 0 16,-4 3-1-16,-2-5 1 15,0 5 0-15,-6-2 0 16,-1 2 0-16,-2 0 0 15,-6 0-1-15,0 0 0 16,0 2-2-16,-3-2 0 16,0 0-4-16,-4 0 0 15</inkml:trace>
  <inkml:trace contextRef="#ctx0" brushRef="#br0" timeOffset="7311.0829">2463 7832 5 0,'9'2'2'0,"0"-15"2"15,-6 10-1-15,3 1-3 16,3-4 1-16,6 4 0 15,-3-3 1-15,0-6-3 16,6 3 1-16,-1 0 0 16,4 0 1-16,3-2-1 15,3 2 1-15,3 5-1 16,2-5 1-16,-2 3-1 0,3-1 1 16,3 6-1-16,2 0 1 15,4-5-1-15,-3 3 1 16,-1-1-1-16,4 0 1 15,-3 3-1-15,2-2 0 16,1 4 0-16,0-4 1 16,5 7-1-16,7-2 0 15,-9 2 0-15,2-3 1 16,-2 1-1-16,0-3 1 16,-1-3-1-16,1 3 1 0,2 3-1 15,1-3 1-15,3 3-1 16,-1 2 1-16,1 3-1 15,0-5 1-15,-7-3-1 16,4-3 1-16,-1 6-1 16,1-1 0-16,3-2 0 15,-1 0 0-15,4-2 0 16,2 4 0-16,-8 4 0 16,-3-1 0-16,-1-2 0 15,4-3 0-15,0 2 0 16,-1 1 1-16,7-1-1 15,2-2 0-15,7 0 0 16,-10-2 1-16,1 2-1 16,0-5 1-16,-1 2-2 15,-2-5 1-15,5 8 0 16,-2-3 0-16,2 6 0 16,-2-3 1-16,-6 3-1 15,-1-3 0-15,4 0 0 0,2-3 1 16,1-2-1-16,3 5 1 15,5 0-2-15,1 0 1 16,-7 0 0-16,-5 0 0 16,-1-6 0-16,1 4 0 15,0-1 0-15,-1 3 1 16,7 3-1-16,-1-3 0 16,1 0 0-16,-7-8 0 0,1 0 0 15,0 3 1-15,2-1-1 16,-2 1 1-16,2 0-1 15,-2-1 0-15,0 1 0 16,-1 2 1-16,-2-2-1 16,-4 0 0-16,4 0 0 15,0-1 0-15,2 1 0 16,-2 0 1-16,0 2-2 16,-4 3 1-16,1 0 0 15,-1 0 0-15,-2 0 0 16,-6 0 0-16,0 0 0 15,-1 0 0-15,4 3 0 16,-3-3 0-16,2 0 0 16,-2 0 0-16,0 0 0 15,0 0 0-15,2 0-1 16,1 2 1-16,0 1 0 16,-1 0 0-16,-5-3 0 15,0 0 0-15,0 0 0 0,-1 2 0 16,-2-2 0-16,3 0 0 15,3 0 0-15,-4 0 0 16,1 0 0-16,-3 3 1 16,-3-3-1-16,-1 0 0 15,1 0 0-15,-3 3 0 16,0-1 0-16,-3 1 1 16,-4 0-4-16,1-1 0 15,-12 3-2-15,-9 6 0 0</inkml:trace>
  <inkml:trace contextRef="#ctx0" brushRef="#br0" timeOffset="12625.735">11557 10300 5 0,'-3'-2'2'0,"6"10"-1"15,-3-8 2-15,3 0-3 0,3-3 1 16,0 3-1-16,3 3 1 16,-1-3-1-16,4 0 1 15,3 0-1-15,9 0 1 16,0 0 0-16,0 2 0 16,0 1-1-16,2-1 1 15,1 1-1-15,0-3 1 0,0 3-1 16,-1 2 0-16,10-2 0 15,-3-3 1 1,0 2-1-16,2-2 0 16,4 3 0-16,3-3 1 15,5 3-1-15,1-1 0 0,-6-2 0 16,2 3 1-16,4-3-1 16,-3 0 0-16,-1 0 0 15,1 0 0-15,6-3 0 16,2 3 0-16,-2-5 0 15,-1 2 0-15,1 1 0 16,2-1 0-16,1 0 0 16,-3 1 1-16,-4-4-1 15,4 4 0 1,23-1 0 0,-5-2 0-16,-7 0 0 15,-2 2 1-15,-1-2-1 16,-5-1 0-16,5 1 0 15,-2 0 1-15,0 2-1 16,-1-2 0-16,-5 2 1 16,-1-2 0-16,1 2 0 15,0-2 0-15,-4 2 0 16,4-2 0-16,-1 5 0 0,1 0 0 16,3-3-1-16,-7 1 0 15,1-4 0-15,-4 4 0 16,4-1 0-16,-3 1 0 15,-4-1 0-15,4 0 0 16,3 3 0-16,2 0 1 16,-5 0-1-16,0-2 0 15,-4-1 0-15,-2 0 0 16,-3 3 0-16,-1 0 0 0,1-2 0 16,0 2 0-16,-1 0 0 15,1 0 0-15,3 2 0 16,-3-2 1-16,-1 0-1 15,1-2 0-15,0-1 0 16,-3 0 0-16,-1 1 0 16,1-1 0-16,-3 0 0 15,0 3 0-15,2 0 0 16,1 0 1-16,3 3-1 16,-4-6 0-16,1 3 0 15,0 0 0-15,0 0 0 16,-1 0 0-16,1-2 0 15,0 2 0-15,-3 0 0 16,-1 0 0-16,-2 0 0 16,3 0 0-16,0 0 0 15,0-3 0-15,2 3 0 16,-5 0 0-16,0 0 0 16,-3 0 0-16,-3 3 0 0,2-3 0 15,1 2 0-15,-3 1 0 16,3 0 0-16,-6-3 0 15,2 2 0-15,-2 1 0 16,3-3 0-16,-3 0 0 16,-3 0-4-16,0 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2T01:31:21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4621 12689 7 0,'-3'-15'3'0,"6"20"-2"0,-3-5 3 15,0-5-4-15,0 5 0 16,3 0 0-16,3 2 0 16,0 6 0-16,0 0 1 15,3-5-1-15,0 5 1 16,0 0-1-16,0 0 1 16,6 2 0-16,3 1 0 15,0 2 0-15,2-2 0 16,4-1 0-16,3 1 1 0,-3 2 0 15,0-5 0-15,-1-3 0 16,1 0 0-16,0-2-1 16,0-3 1-16,0-3-2 15,2 1 1-15,1-6-1 16,-3-3 1-16,6-5-1 16,3 6 1-16,-1-3-1 15,4 2 0-15,-3 0 0 16,-3 3 1-16,-4 3-2 15,-2 0 1-15,0-3 0 16,-3 11 0-16,0-1 0 16,-1 1 0-16,4 2 0 15,0 0 1-15,3 3-1 16,0 0 0-16,2 0 0 16,-2-2 1-16,6-4-1 15,0 1 1-15,2-6-1 0,1-2 1 16,3-3-1-16,-6 3 1 15,-1-6-1-15,1 1 0 16,0-1 0-16,0 3 0 16,-4 3 0-16,1 5 0 15,-3 0 0-15,-3 2 0 16,-1 4 0-16,1-1 0 16,0 0 0-16,3 1 0 15,-3-1 0-15,0 0 0 16,-1 0 0-16,4-2 0 15,0-3 0-15,-3 0 1 0,0-3-1 16,2 1 1-16,1-1-1 16,3-5 1-16,3 0-1 15,-1 3 0-15,-2-6 0 16,3 3 0-16,0 3 0 16,-10 2 0-16,13 9-1 15,-3-1 1-15,-3 3 0 16,-1-3 0-16,-2 3 0 15,-6 0 0-15,6 0 0 16,0 0 0-16,5-3 0 16,1 1 1-16,0-6 0 15,3 0 0-15,-1-3-1 16,4 0 0-16,3 1 0 16,2-4 1-16,-2 4-1 15,0-4 0-15,-1 4 0 16,4-1 0-16,-3 3-1 0,-1 0 1 15,-2 0 0-15,3 3 0 16,-1-1 0-16,7 4 0 16,-3-1 0-16,-4-2 0 15,1-3 0-15,3 0 0 16,-1-3 0-16,1-2 1 16,3 2-1-16,-4-2 0 15,7-6 0-15,-1 3 1 31,13 3-1-31,-4 5 0 16,-5 3 0-16,-3 2 0 0,-4-2-1 16,-5 2 1-16,0 3 0 15,-1 0 0-15,4 0 0 16,0-3 1-16,-1-2-1 16,1-3 0-16,-4-3 0 15,1 0 0-15,0 1 0 16,0-1 0-16,-4 3 0 15,1 0 0-15,0 3 0 16,-1 2 0-16,1 3 0 16,9 0 0-16,-10 0 0 15,1-3 0-15,3-2 0 16,-1-3 1-16,1-3-1 16,0 0 1-16,-4-2-1 15,1 0 1-15,-3 2-1 16,2 1 0-16,1-1-1 15,0-2 1-15,-3-1 0 16,-4 4 0-16,4-4 0 0,0 1 0 16,2-5 0-16,1-4 1 15,-3 1-1-15,0 2 0 16,-1 4-1-16,4 1 1 16,-6 6-1-16,0 3 1 15,-4 2-1-15,1 0 1 16,0-2 0-16,-3 2 0 15,-1-2 0-15,1 2 1 16,3-2-1-16,3 0 1 16,-1-3-1-16,1-6 1 0,-3-2-1 15,3 0 1-15,-1 3-1 16,1-3 0-16,0-5-1 16,3 5 1-16,-1 3 0 15,-2-1 0-15,0 4-1 16,-3 2 1-16,-1-3 0 15,4 6 0-15,-3-1 0 16,0 1 0-16,2 0-1 16,-2-1 1-16,-3 1-4 15,0 2 1-15,2-5-3 16,7 0 0-16</inkml:trace>
  <inkml:trace contextRef="#ctx0" brushRef="#br0" timeOffset="3437.9494">11078 12721 5 0,'2'-2'2'0,"7"9"4"0,-3-4-4 16,3 2-2-16,0 3 1 15,3 3-1-15,3 2 1 16,3 0-1-16,6-2 0 16,0 0 1-16,2-4 0 15,4-1-1-15,0-6 1 16,0-6 0-16,-4-1 0 16,4-7-1-16,0 1 1 15,3 3 0-15,-1-1 1 16,-2-5-1-16,-3 5 1 15,0 4-1-15,0 1 0 16,2 6 0 0,1 0 0-16,-3 0-1 15,0 3 1-15,2-3-1 16,1 3 0-16,0-1 0 16,0-2 1-16,5 0-1 15,1 0 0-15,0-8 0 16,0 0 1-16,-1 0-1 15,-2 0 0-15,3 0 0 16,-3 3 0-16,-7 3 0 16,1 2 0-16,-3 0 0 15,3 2 1-15,-1 3-1 16,1 1 0-16,3-6 0 16,-3 0 1-16,3-3-1 0,-1 0 0 15,1 3 0-15,0 0 1 16,-3-5-1-16,-1 8 0 15,-2-3 0-15,3 2 1 16,3 4-1-16,0-4 0 16,2-4 0-16,1-4 1 15,0 1-1-15,3-3 1 16,-4 0-1-16,-2 3 1 16,0-3-2-16,3 8 1 15,-4 5-1-15,1 6 1 16,0 2 0-16,-3-5 0 0,-1 3 0 15,1-3 0-15,6 0 1 16,-3-3 0-16,2-5 0 16,1 0 0-16,-3-5-1 15,-3-1 1-15,0-4 0 16,-1 2 0 0,16-5-2-1,-6 2 1-15,-1 6-4 16,-2-6 0-16,0 3-2 15,9-2 0-15</inkml:trace>
  <inkml:trace contextRef="#ctx0" brushRef="#br0" timeOffset="8182.1745">19596 6636 5 0,'-8'0'2'0,"37"-3"-1"16,-17 3 2-16,0 0-3 16,6 0 1-16,3 0 0 15,3 0 0-15,2 0-1 16,7-3 0-16,9 3 1 16,-1-2 0-16,13-3-1 0,3 7 1 15,-1-4 0-15,4-6 0 16,5 2-1-16,4 1 1 15,-1 2-1-15,7 1 1 16,-1-1-1-16,0 0 1 16,1 1-1-16,-1 2 1 15,7 0-1-15,5 0 0 16,-3-3 0-16,4 0 1 16,-1 3-1-16,-3 0 0 15,6-2 0-15,1 4 0 16,-4-2 0-1,0 0 0-15,-2 0 1 16,-1 3 0-16,0 0 0 16,-5-1 0-1,35 4 0 1,-6-6 0-16,-6-3 0 16,-8 3 0-16,-10 0-1 15,-3 0 1-15,1 0-1 16,-10-3 0-16,1 3 0 15,2-2 0-15,-3-4 0 16,1 1 0-16,-4 0 0 16,-2 0 0-16,-4-3 0 15,1 2 0-15,2 4 0 16,-2-4 0-16,-4 4 0 16,-11-4 0-16,3 1-1 0,-10 3 0 15,-2-1-2-15,-9 3 1 16,2 0-2-16,-8 3 0 15</inkml:trace>
  <inkml:trace contextRef="#ctx0" brushRef="#br0" timeOffset="9911.0558">2585 7689 4 0,'12'2'2'0,"51"-7"2"15,-39 0 2-15,2 2-6 16,7-2 0-16,6 0 0 16,5-1 0-16,7 1 0 15,-3 0 1-15,2-1-1 16,4 1 1-16,2 0 0 15,-2 2 0-15,9 1-1 16,5-1 1-16,-5-2-1 16,2-1 1-16,0 1-1 15,1 0 0 1,2 2 0-16,4 3 1 16,-4-3-1-16,1 1 0 15,2 2 0-15,-2 0 1 16,-4 2-1-16,7 1 1 0,2 0-1 15,-6-1 1-15,4 1-1 16,-1 0 0-16,1-1-1 16,2 1 1-16,4 0 0 15,-4-1 1-15,-3 1-1 16,1 0 0-16,-1 2 0 16,-2 0 0-16,8 0 0 15,4 1 1-15,-13-1-1 16,3 0 1-16,1-2-1 15,-4 0 0-15,7 2 0 16,8-2 1-16,-11-1-1 16,-4 1 0-16,0 0 0 15,1-3 0-15,-7 0 1 16,10 2 0-16,-4-2-1 16,-2 3 0-16,-7-3 0 15,1 2 1-15,2-2-1 0,-2 0 0 16,5 3 0-16,-2-3 1 15,2 0-1-15,-5 0 0 16,-4 0 0-16,4 0 0 16,0 0 0-16,-1 0 0 15,1 0-1-15,2 0 1 16,-2 0 0-16,-4 0 1 16,-2-3-2-16,-1 1 1 15,7-1 0-15,-7-2 0 16,1 2 0-16,3 1 0 15,-1-1 0-15,-2 0 0 0,-7 1 0 16,1-1 0-16,0 0 0 16,-4 1 0-16,-2-1 0 15,0-2 0-15,-7-1-1 16,-2 4 1-16,0-1-3 16,-6 1 1-16,-4 2-2 15,1 0 1-15</inkml:trace>
  <inkml:trace contextRef="#ctx0" brushRef="#br0" timeOffset="14442.9864">11566 10303 4 0,'0'-3'2'0,"3"14"-2"0,-3-11 3 16,3 0-3-16,3 2 0 15,0 1 1-15,2 0 0 16,16 2 0-1,0-2 0-15,3-1 0 16,6 4 1-16,2 2 0 16,-2-6 0-16,3 3-1 15,2-5 1-15,10 0-2 16,0-2 1-16,2 2-1 16,1 0 1-16,3-3-1 15,-1 1 0 16,22-4 0-15,-4 4 0-16,-9-1 0 16,7 3 0-16,-4 0-1 15,1 0 1-15,-7 0 1 16,1-3 0-16,5 3-1 0,-5 0 0 16,0 0 0-16,-1 0 1 15,4 0-1-15,-4 3 0 16,-5 0-1-16,2-1 0 15,-2 4 1-15,2-4 0 16,-2-2 0-16,2 3 0 16,4-1 0-16,0 1 0 15,-1-3 0-15,-5 0 1 16,-1 3-2-16,1-1 1 16,-4 1 0-16,-2 0 0 15,3-1 0-15,-1 1 0 0,1 0 0 16,2-1 0-16,-2 1 0 15,0-6 1-15,2 3-1 16,1 0 0-16,-4 0 0 16,7 3 0-16,-3 0 0 15,5-1 0-15,-8-2 0 16,-1 0 1-16,1 0-1 16,-1 0 1-16,1 0-1 15,-3 0 1-15,2 0-1 16,4 0 0-16,-4 0 1 15,-2 0 0-15,-3 0-2 16,-4 0 0-16,1 0 0 16,3 0 1-16,-1 0 0 15,-2 0 1-15,0 0-1 16,-1 0 0-16,1 0 0 0,0 0 0 16,-1-2 1-16,-5 2 0 15,-3 0-2-15,0 0 1 16,-4 0-1-16,1 0 0 15,0 0 1-15,0 0 1 16,2-3-1-16,-5 3 0 16,0 0 1-16,-3 0 0 15,0 0-1-15,-4 0 0 16,1 0-1-16,-3 0 1 16,0 0-1-16,0 0 0 15,0 0 1-15,-3 3 0 0,-1-3-1 16,1 0 0-16,-3 0-2 15,-3 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2T01:39:26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9946 11382 8 0,'-14'-23'4'0,"-1"-1"0"0,12 21 4 16,0-2-6-16,0 0 1 16,-3-1 2-16,0-2 0 15,0 3-7-15,0 5 1 16,0 0 3-16,-3 3 0 15,0 2-2-15,0 11 1 16,3 8-2-16,3 5 0 16,3 0 0-16,0 11 1 15,0 5-1-15,-3 7 1 0,-3-1 0 16,3-4 1-16,-3 6-1 16,0 5 0-16,3-5 0 15,-2 0 0-15,2 0 0 16,-3 3 1-16,0-3-1 15,0-6 0-15,0-7 0 16,0-11 1-16,-3-5 0 16,0-6 0-16,-3-2 0 15,-3-2 0-15,3-4-1 16,0-2 1-16,0 0-1 16,3-3 1-16,1 1-1 15,2-4 1-15,3 1-1 16,0 0 0-16,0-1 0 15,3-2 0-15,-3 0 0 16,3 0 0-16,0 3-1 16,0-3 1-16,3 2-1 15,3 4 1-15,3 2 0 0,-1 8 0 16,4 5 0-16,-3 5 1 16,0-7 0-16,0 7 1 15,-3 11-2-15,0 6 1 16,-3 7 0-16,-3-11 0 15,0 4-1-15,0 4 1 16,0 4-1-16,0-12 0 16,-3 14 0-16,3 8 1 15,-6 0-1-15,3-8 0 16,0 0 0-16,0 2 0 0,3-7 0 16,0-3 0-16,3-3-1 15,3-2 1-15,6-13 0 16,-3-1 0-16,3-2-1 15,3 2 0-15,3-2 0 16,-4 0 0-16,1-8-3 16,-3-6 0-16,0-10-3 15,0-10 1-15</inkml:trace>
  <inkml:trace contextRef="#ctx0" brushRef="#br0" timeOffset="1862.3676">10548 11234 11 0,'-3'-2'5'0,"3"2"-3"0,0 0 6 15,-3 5-8-15,0 8 0 16,0 3 0-16,0 10 1 16,0 4-1-16,0 4 0 15,0-10 0-15,3 2 1 16,3 6-1-16,3 0 0 15,3-6 0-15,3 3 0 16,0 0 0-16,5-7 1 16,1-4-1-16,0-2 1 15,0-6 0-15,6-2 0 0,3-8 0 16,-4-2 1-16,-2-1-1 16,0-13 0-16,-3-5 0 15,0-3 0-15,-6 11 0 16,0-5 1-16,-3-1-1 15,-1-5 0-15,-2-2-1 16,0-3 1-16,-6 2 0 31,3 3 0-31,-3-5-1 16,-3 5 1-16,0 1 0 16,0-4 0-16,0 9 0 15,-3 2 0-15,1 0-1 0,-4 3 1 16,-6-1 0-16,0 4 0 15,0 2-1-15,0 0 1 16,0 5-1-16,0 1 0 16,3 2 0-16,1-3 0 15,-1 0 0-15,0 3 0 16,0 0 0-16,3 3 0 16,-3 2-1-16,0 3 0 15,0 0 0-15,0 11 1 16,-3-6-1-16,-3 6 1 0,7-6-1 15,-1-3 1-15,3-2-3 16,0 0 0-16,3 0-3 16,6-3 0-16</inkml:trace>
  <inkml:trace contextRef="#ctx0" brushRef="#br0" timeOffset="2221.6222">10720 11414 18 0,'0'3'9'0,"3"-1"-9"0,3 1 13 16,3 2-12-16,6 1 0 16,3 4 1-16,-3-2 0 15,6 0-3-15,5 8 1 31,4 18 0-31,-3 3 0 0,-3-7-6 16,-3-1 1-16</inkml:trace>
  <inkml:trace contextRef="#ctx0" brushRef="#br0" timeOffset="2777.5182">11405 11345 11 0,'0'0'5'0,"0"0"4"0,0 0 2 0,6-2-10 15,0-1 0-15,6 3 1 16,-3-3 0-16,3 1-3 15,2 2 1-15,1-3 1 16,3 3 0-16,3 0-1 16,0 0 1-16,0 3-4 15,0-1 1-15,-4 1-3 16,-2 0 0-16,-3 2 0 16,0 0 0-16</inkml:trace>
  <inkml:trace contextRef="#ctx0" brushRef="#br0" timeOffset="3063.7246">11438 11496 20 0,'-3'-5'10'0,"6"0"-13"0,-3 5 22 16,0 0-19-16,6-3 1 0,0 6-1 16,0-3 1-16,5 5-2 15,-2 0 1-15,9-10 0 16,6 5 0-16,0 5-1 16,0-10 0-16,-3 2-3 15,2 1 0-15,1-1-2 16,0 3 1-16</inkml:trace>
  <inkml:trace contextRef="#ctx0" brushRef="#br0" timeOffset="3499.0326">11917 11261 9 0,'0'-8'4'0,"9"16"-1"0,-3-8 5 0,3 2-6 16,3-4 0-16,5 2 0 16,4 2 1-16,3-2-4 15,0 0 0-15,6 0 2 16,-6 0 1-16,2 3-2 15,1-3 0-15,0-3-1 16,-3 3 0-16,-3 0-3 16,-4 3 1-16,1 0-1 15,-3-3 0-15</inkml:trace>
  <inkml:trace contextRef="#ctx0" brushRef="#br0" timeOffset="3799.2465">12125 11311 20 0,'-3'0'10'0,"9"8"-11"0,-6-8 21 16,0 0-19-16,0 0 0 15,0 0 1-15,3 5 0 16,0 3-2-16,0 5 0 16,-3 6 1-16,6 5 1 0,3-3-1 15,-3 8 0-15,3 8-1 16,0 3 1-16,-3 10-4 16,3-10 1-16,-3-1-6 15,3-2 1-15</inkml:trace>
  <inkml:trace contextRef="#ctx0" brushRef="#br0" timeOffset="5209.3205">10682 13068 10 0,'0'0'5'0,"0"-6"0"16,3 9 1-16,-3 0-5 15,0 7 1-15,0 1 1 16,0 0 1-16,0 7-5 15,0 6 1-15,0 5 3 16,0 5 0-16,0 1-2 16,0-6 1-16,0 8-1 15,0-11 0-15,-3 11-1 16,0-2 0-16,0-6-2 16,3-3 1-16,0-10-3 15,0 3 0-15,0-3-2 16,3-8 1-16</inkml:trace>
  <inkml:trace contextRef="#ctx0" brushRef="#br0" timeOffset="5795.2391">10676 13137 9 0,'0'-3'4'0,"6"-5"4"15,0 3 4-15,0-3-11 16,0 0 0-16,2 0 1 15,4 0 0-15,3 5-3 16,6 6 1-16,0-3 1 16,-3 5 0-16,0 3-1 15,-4 0 1-15,-2 0-1 0,-3 5 1 16,-3-2-1-16,-3-3 1 16,-3 2 0-16,-3 1 0 15,-6 0 0-15,-3-1 0 16,-2 1-1-16,-4-3 1 15,0 0-1-15,3 0 1 16,-3-3 0-16,3-3 0 16,0 1-1-16,3 0 1 15,4-1-1-15,2-2 1 16,0 0-1-16,3 0 0 16,0 0 0-16,3 0 1 0,3 0-1 15,3 0 0-15,3 3 0 16,2 2 0-16,4 1 0 15,3 2 0-15,3 2 0 16,0 3 0-16,0 3 0 16,2-8 1-16,1 5-1 15,-6 3 0-15,3 3-1 16,-3-1 0-16,0 1-2 16,0-1 0-16,-1-2-4 15,1-5 1-15</inkml:trace>
  <inkml:trace contextRef="#ctx0" brushRef="#br0" timeOffset="6519.2558">11488 13253 12 0,'6'-3'6'0,"6"1"1"0,-6-1 6 0,3 0-13 16,3 3 1-16,3 0 0 15,0 0 0-15,3 3-2 16,-1 0 1-16,4-1 0 16,0 1 1-16,0-3-4 15,-3 0 1-15,3 0-3 16,-4 0 1-16</inkml:trace>
  <inkml:trace contextRef="#ctx0" brushRef="#br0" timeOffset="6785.9439">11506 13409 13 0,'0'-13'6'0,"0"21"0"0,0-8 9 16,3-3-14-16,6 3 0 15,0-3 1-15,3 3 0 16,3 3-3-16,0-6 0 16,3 3 2-16,-1 0 0 15,4 3-2-15,0-8 1 16,3 5-4-16,-3 0 1 16,0 0-3-16,-1-5 1 15</inkml:trace>
  <inkml:trace contextRef="#ctx0" brushRef="#br0" timeOffset="7176.2241">12045 13182 13 0,'0'10'6'0,"12"-26"-1"0,-6 14 9 16,3-4-14-16,0 1 1 15,8 2 0-15,4 3 1 16,3 0-2-16,0 6 0 16,3-6 0-16,0 2 1 15,-1-2-1-15,1 0 1 16,-3 3-2-16,-3-3 1 16,0 0-4-16,-4-3 0 15,-2 3-2-15,-3-5 1 0</inkml:trace>
  <inkml:trace contextRef="#ctx0" brushRef="#br0" timeOffset="7432.9108">12307 13192 19 0,'-6'8'9'0,"3"8"-8"16,0-8 18-16,3 5-17 16,-3 6 0-16,3-1 1 15,0 6 0-15,0 8-4 16,0 5 0-16,3 5 2 16,0 6 0-16,3-6-4 0,0-10 1 15,0 0-6-15,3-6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2T01:47:07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6324 8139 8 0,'0'-6'4'0,"3"9"-1"16,-3-3 5-16,3 3-6 15,0-1 0-15,0 4 2 0,0 1 0 16,0 1-5-16,0-2 1 16,0-4 2-16,3 9 1 15,-6 2-2-15,0 0 1 16,0 6-2-16,0-3 1 15,0-6-1-15,0 4 1 16,3-6-1-16,-3-3 0 0,0-5 0 16,0 0 1-16,6-11-1 15,0-10 1-15,3 13-1 16,-1 0 0-16,1-5 0 16,3 0 0-16,0-1 0 15,0 1 0-15,0 3 0 16,0-1 1-16,0 3-1 15,-3 3 1-15,3 5 0 16,-3 3 0-16,0 2 0 16,-1 0 0-16,-2 3-1 15,0-5 1-15,0 2-1 16,0 0 1-16,-3-2-2 16,3 2 1-16,0 0-2 15,0-2 1-15,3 5-4 16,-3-5 0-16,0 2-2 15,3-2 1-15</inkml:trace>
  <inkml:trace contextRef="#ctx0" brushRef="#br0" timeOffset="360.7568">6666 8194 8 0,'6'-10'4'0,"0"41"-2"0,0-28 4 16,0-6-6-16,3 11 1 15,3-8 0-15,0-5 0 16,0 0-1-16,0-1 0 16,0 4 1-16,-1-4 0 0,4-2 0 15,-6 1 1-15,0-4 0 16,-3 0 0-16,0 1 1 15,-6-3 0-15,-3-1 0 16,-3 4 1-16,0 2-1 16,-3 3 1-16,-3-1-2 15,-3 6 1-15,7 3-3 16,-4 5 1-16,0 2-2 16,3 1 1-16,0 5-5 15,6-8 1-15,0 0-4 16,3 0 1-16</inkml:trace>
  <inkml:trace contextRef="#ctx0" brushRef="#br0" timeOffset="811.0798">7083 8157 11 0,'-3'-5'5'0,"3"2"-1"15,0 3 4-15,3 3-6 16,0-1 0-16,0 9 0 16,3-8 1-16,3 7-4 15,-3 14 0-15,0 10 3 16,0 4 0-16,-3-4-1 15,0 0 0-15,0 1 0 16,0-17 0-16,0-2-2 16,3 0 1-16,-6-3-3 15,0-5 0-15,0 0-3 16,0-3 1-16</inkml:trace>
  <inkml:trace contextRef="#ctx0" brushRef="#br0" timeOffset="1142.3135">7050 8139 8 0,'3'-8'4'0,"12"0"-2"0,-6 8 4 16,0 2-6-16,6 1 1 0,0 5 0 15,0 0 1-15,-1 2-2 16,-2 4 1-16,0-9 1 16,-3 0 0-16,0 6 0 15,-3-3 0-15,3 2-1 16,-12 1 1-16,-6 2-1 16,0-2 1-16,0-1-2 15,-3-2 1-15,0 6-3 16,1-12 1-16,2 3-4 15,3-7 1-15,6 2-2 16,9-13 1-16</inkml:trace>
  <inkml:trace contextRef="#ctx0" brushRef="#br0" timeOffset="1501.5714">7324 8202 7 0,'3'8'3'0,"9"21"-3"0,-6-29 5 16,0 5-4-16,3-5 0 15,0-2 1-15,0-1 0 16,3-7-3-16,-4 2 1 0,1 2 1 15,0-2 1-15,-3-2 0 16,0-1 1-16,-3-2 0 16,0 2 0-16,-6-2 0 15,-6 3 1-15,0-1-1 16,-3 6 0-16,1 5-2 16,-4 2 1-16,3 4-2 15,0 2 0-15,3 2-3 16,3-2 1-16,3-5-4 15,3 2 0-15</inkml:trace>
  <inkml:trace contextRef="#ctx0" brushRef="#br0" timeOffset="1862.3265">7452 8004 9 0,'0'21'4'0,"0"-16"3"0,3 0 1 0,0 9-7 16,0 4 1-16,0 6 1 16,0-6 1-16,0 1-5 15,3 2 0-15,3 0 2 16,-3-2 0-16,3 2-3 16,0-8 0-16,0-5-3 15,-1-3 1-15,1-7-1 16,3-9 1-16</inkml:trace>
  <inkml:trace contextRef="#ctx0" brushRef="#br0" timeOffset="2222.0832">7604 8173 7 0,'3'5'3'0,"3"8"1"16,-6-13 6-16,0 0-10 16,0 0 1-16,3 3-1 15,3 0 1-15,0-3-2 0,0 0 1 16,3 0 0-16,2-3 0 15,1 0-1-15,-3 3 0 16,0 3-1-16,0-3 1 16,0-3-1-16,0-2 1 15,-3-3 0-15,0 3 0 16,-3-3 1-16,0 3 1 16,-3-1 1-16,0 6 0 15,0 0 1-15,0 3 0 16,0 2 0-16,-3 1 1 0,3-1-1 15,0 13 1-15,0 9-1 16,0 7 0-16,-3 1-1 16,0 7 1-16,0-13-1 15,0 3 0-15,0 0-3 16,0-3 0-16,0-5-6 16,3-6 1-16,6-7-1 15,6-11 0-15</inkml:trace>
  <inkml:trace contextRef="#ctx0" brushRef="#br0" timeOffset="2837.5232">7824 8181 10 0,'0'5'5'0,"6"19"1"16,-3-11 7-16,-3 0-12 15,0-2 0-15,0 8 0 16,3-6 0-16,0-5-1 15,0-3 0-15,0 0 1 16,3-7 0-16,0-9-1 16,0 1 1-16,3-12 0 15,0 14 0-15,0-2 0 16,0 2 0-16,-1-3-1 16,1 3 1-16,0 3 0 15,3 2 1-15,-3 6-1 16,0 0 0-16,-3-3 0 0,3 0 0 15,0 8 0-15,0-6 0 16,-3 12-1-16,3-4 1 16,-3-2-1-16,0 5 1 15,-3 3-3-15,0-8 0 16,3 0-2-16,-1 0 0 16,1 0-3-16,3-8 0 15</inkml:trace>
  <inkml:trace contextRef="#ctx0" brushRef="#br0" timeOffset="3123.2251">8169 8236 10 0,'3'38'5'0,"6"-25"-3"16,-6-11 5-16,0-2-5 16,3-2 0-16,0-1 0 15,0-5 1-15,3-2-4 16,-3-9 0-16,3 3 3 15,-3 8 0-15,0-5 0 16,-3 0 0-16,-3 0 0 16,0-1 1-16,-6 4 0 15,-3 4 0-15,0 9 1 16,-3 5 1-16,3-5-3 16,-3 5 1-16,3 10-3 15,3-5 0-15,0 3-6 16,6-8 1-16,0-3-3 15,9-12 0-15</inkml:trace>
  <inkml:trace contextRef="#ctx0" brushRef="#br0" timeOffset="4053.8903">8333 8173 10 0,'0'3'5'0,"-3"7"-2"15,3-5 4-15,0-5-5 16,0 3 1-16,0 0 0 16,0-1 1-16,0 6-6 15,0-5 1-15,0 2 3 16,0 1 0-16,3-1-1 15,-3 0 0-15,3-2-1 16,-3 2 1-16,0-5 0 0,3-5 0 16,0 2-1-16,3-7 1 15,0 4-1-15,0 6 1 16,0-5-1-16,0 2 0 16,0 1 0-16,0 2 0 15,0-6 0-15,0 1 1 16,-3 5-1-16,0 5 0 15,0 3 1-15,0-2 0 16,3 2 0-16,2 2 0 16,-2-7-1-16,0 2 1 0,3-5 0 15,-3-3 0-15,3 1-1 16,3-9 1-16,0 3-1 16,0 3 1-16,0 0-1 15,-3-1 0-15,0 1 1 16,-3 2 0-16,0 3 0 15,2 0 1-15,-5 3-1 16,3-8 1-16,0 10 0 16,0-2 0-16,-3-1-1 15,3 6 0-15,-3-5-1 16,3 0 1-16,-3 2-1 16,3-2 1-16,-3 2-2 15,3 3 1-15,0 0-1 16,0-6 0-16,0 4-2 15,0-1 0-15,-3 0-1 16,0-5 0-16,3-2-2 0,0-6 1 16,0-3 0-16,-3-2 0 15,3 5 1-15,0 0 1 16,-3 5 1-16,-1-2 1 16,1 0 3-16,0-1 0 15,0 9 0-15,0 2 1 16,0 1 0-16,-3 2 0 15,3 0-1-15,-3-3 1 16,3 3-4-16,-3 0 0 16,3-3-3-16,-3-5 0 0,0 0-2 15,0 0 1-15</inkml:trace>
  <inkml:trace contextRef="#ctx0" brushRef="#br0" timeOffset="4203.9969">8687 8083 11 0,'0'-13'5'0,"0"10"0"16,0 3 9-16,0 3-15 16,0-3 1-16,3 2-2 15,3 4 1-15,0-1-2 16,0 3 0-16,6 0-1 16,3 0 0-16</inkml:trace>
  <inkml:trace contextRef="#ctx0" brushRef="#br0" timeOffset="4819.434">8884 8125 17 0,'-15'-8'8'0,"6"14"-9"0,6-1 18 16,0 0-16-16,-3 3 1 15,0 0 0-15,0 3 0 16,0-3-3-16,3 2 1 16,0 6 0-16,3-3 1 15,0 3-1-15,6-8 0 0,0 3-2 16,0-6 1-16,3-5-1 16,3-8 0-16,0 3 0 15,3-6 0-15,-3 3 0 16,0 0 0-16,-4 0 2 15,1 0 0-15,-3 1 1 16,0 4 1-16,-6 3 0 16,3 0 0-16,3 3 0 15,3 2 1-15,-3 3-1 16,3 0 0-16,3 0-1 16,3-3 1-16,0-2-3 15,-3-1 0-15,3-4-2 16,-4-6 0-16,4 0-1 15,-3-3 0-15,0-5-2 16,0 0 1-16,0-5 0 16,-3 0 1-16,-3 0 2 0,-3 8 1 15,0-3 2-15,-3-3 0 16,0 1 2-16,3 5 1 16,-3-3 1-16,0 10 0 15,0 1 0-15,0 8 1 16,0-1-1-16,0 1 0 15,0 5-1-15,3 10 0 16,0 4-1-16,3 1 0 16,0-1-2-16,3-1 0 15,2 3-6-15,1-1 0 0,0-4-4 16,6-1 0-16</inkml:trace>
  <inkml:trace contextRef="#ctx0" brushRef="#br0" timeOffset="5705.067">9815 8086 12 0,'-8'-6'6'0,"2"6"2"0,3 0 3 0,-6 3-9 15,-3 2 1-15,-3 1 0 16,0 2 1-16,0-1-5 15,3 4 0-15,3-3 3 16,3 3 0-16,3-1-1 16,6-2 0-16,3 3-1 15,3-6 1-15,0-5-1 16,6 5 1-16,-3 3-1 16,0 0 1-16,-3 3-1 15,-3-1 0-15,0-2 0 16,-3 0 1-16,-3 0-1 15,-3 3 0-15,-3-1 0 16,0 1 1-16,0-6-2 16,0-2 0-16,3-1-2 15,0 1 0-15,0-8-2 0,3 0 0 16,3-3-2-16,3-11 0 16,3 6 1-16,0 2 0 15,3 9 1 1,-33-14 5-1,62 24 0-15,-23-16 1 16,0 5 2-16,0-2 0 16,-3 2 1-16,0 0 0 15,0-2-2-15,3 3 1 16,-1-4 0-16,-2-2 0 0,-3-2 0 16,0-1 0-16,-3-2 0 15,-6 0 1 1,-12-3 1-1,-3 5 0-15,0 6-2 16,-6 2 1-16,4 6-1 16,-1 5 0-16,3 0-4 15,6 2 1-15,6 4-9 16,9-4 1-16,18-4-1 16,5-6 0-16</inkml:trace>
  <inkml:trace contextRef="#ctx0" brushRef="#br0" timeOffset="6231.9405">10101 7959 12 0,'-3'26'6'0,"-3"9"-2"16,6-28 8-16,0 9-12 15,0 5 1-15,-3 1-1 16,3-1 1-16,0 0-2 16,0-13 1-16,3 10-2 0,0-12 1 15,3-4-3-15,0 4 0 16</inkml:trace>
  <inkml:trace contextRef="#ctx0" brushRef="#br0" timeOffset="6576.1858">10208 8104 9 0,'0'16'4'0,"3"5"-2"15,0-15 5-15,0-1-7 16,0 0 1-16,3 0 0 16,0 1 0-16,0-4-2 15,0-2 1-15,3-2 0 16,0-4 1-16,3-2-1 16,3 1 0-16,-3-1 0 15,0 0 0-15,2 2 0 16,-2 4 0-16,0 2 1 15,0 2 0-15,-3 4 0 16,0-1 0-16,0 0 0 16,0-2 1-16,0 0-2 15,-3-3 0-15,3 0-3 16,0-3 1-16,0-5-2 16,-1-3 0-16</inkml:trace>
  <inkml:trace contextRef="#ctx0" brushRef="#br0" timeOffset="6756.3138">10524 8001 10 0,'0'-3'5'0,"0"-5"0"0,0 8 9 15,0 6-12-15,0-6 1 16,0 5-1-16,0 8 1 16,3 3-4-16,0 5 0 15,0 3 2-15,3-3 0 16,-3 0-4-16,3-7 1 0,0-4-3 15,-3 1 0-15</inkml:trace>
  <inkml:trace contextRef="#ctx0" brushRef="#br0" timeOffset="7071.5402">10432 8104 12 0,'-18'-2'6'0,"24"-4"1"15,-3 4 6-15,3-1-13 16,0 0 1-16,3-2-1 16,2 0 1-16,4-1-1 15,6 1 0-15,0 2 0 16,3 1 1-16,0-1-1 16,2-2 1-16,-5 5-1 15,-3 3 0-15,0-1 0 16,-3 6 0-16,0 3 0 0,-3 5 0 15,-3 2 0-15,-3-5 0 16,-1 3 0-16,1 0 0 16,-3 0-1-16,0 0 1 15,0-3-4-15,0-2 1 16,0-3-3-16,6-11 1 16</inkml:trace>
  <inkml:trace contextRef="#ctx0" brushRef="#br0" timeOffset="7221.6456">10753 7972 17 0,'-9'29'8'0,"3"-16"-11"16,6-13 16-16,3 3-17 16,-3-3 1-16,6 0-5 15,12 3 0-15</inkml:trace>
  <inkml:trace contextRef="#ctx0" brushRef="#br0" timeOffset="7867.1074">10827 8176 9 0,'0'13'4'0,"21"-8"-1"16,-15-5 4-16,3 0-7 15,3-3 1-15,0 1 0 16,0-6 0-16,0 0-1 16,0-5 1-16,0-3 1 15,0-3 0-15,-4 1 1 16,1 5 0-16,-6-6 0 0,-3 8 1 15,-3-2-1-15,0 8 0 16,-3-6-1-16,-2 9 1 16,-7 2-2-16,-3-3 1 15,0 6-2-15,-3 5 0 16,3 5-1-16,3 0 1 16,6 0-2-16,1-2 1 15,5 0-4-15,6-4 0 16,5-1-2-16,10-4 0 15</inkml:trace>
  <inkml:trace contextRef="#ctx0" brushRef="#br0" timeOffset="8183.3311">11098 8030 12 0,'-3'0'6'0,"-3"32"-1"15,6-24 7-15,-3 5-10 16,0 3 0-16,0 0 0 15,1-3 1-15,2-2-4 16,0-3 0-16,5-1 3 16,1-4 0-16,3-6-2 15,3-4 1-15,0-7 0 16,3-2 0-16,-3 1 0 16,0-1 0-16,3 5 0 15,-3 0 1-15,-3 6 0 16,0 5 0-16,-1 5 0 0,-5 6 0 15,3 2-2-15,0 3 1 16,-3-3-2-16,3 1 0 16,3-1-6-16,3-3 1 15,9-2-3-15,12-2 1 16</inkml:trace>
  <inkml:trace contextRef="#ctx0" brushRef="#br0" timeOffset="9473.7506">12399 8213 9 0,'3'-11'4'0,"15"8"-1"15,-12-2 5-15,6 5-8 16,3 3 1-16,6-6 1 15,-1-5 1-15,1-8-3 0,0-2 0 16,-3-1 2-16,0 1 1 16,-6-3-1-16,-3 10 0 15,-6 0-1-15,-6 1 1 16,-3-1-1-16,-6 3 1 16,-6 0-1-16,-3 8 0 15,-3 8 0-15,3 6 0 16,4 4-1-16,2 6 1 15,3-3-1-15,6-8 1 16,3 3-1-16,6 0 1 16,6 3-1-16,6-6 1 0,2-3-1 15,7-2 1-15,3-5-3 16,3-3 1-16,0-5-4 16,-4-1 1-16,1 4-3 15,-3-1 1-15</inkml:trace>
  <inkml:trace contextRef="#ctx0" brushRef="#br0" timeOffset="9668.8898">12792 8080 13 0,'-3'0'6'0,"9"6"1"16,-3-4 9-16,3 6-15 15,3 3 0-15,3 2 0 16,0 0 1-16,3-2-3 15,-4-3 0-15,4 2 1 16,0-2 0-16,0 0-4 16,0 3 1-16,-3-3-3 0,0-6 1 15</inkml:trace>
  <inkml:trace contextRef="#ctx0" brushRef="#br0" timeOffset="9865.5305">12941 8080 10 0,'-15'-21'5'0,"9"11"4"0,6 10 6 16,-3 2-13-16,0 1 0 15,-6 7 1-15,0 6 0 0,-3 6-4 16,0-1 0-16,0-5 1 16,1-3 0-16,2-3-5 15,3 1 0-15,3 0-1 16,9-6 0-16</inkml:trace>
  <inkml:trace contextRef="#ctx0" brushRef="#br0" timeOffset="10285.3291">13033 8059 12 0,'-3'-2'6'0,"0"23"0"0,3-13 10 15,0 5-15-15,3 5 0 16,-3-2 1-16,0 8 0 16,3 3-3-16,-3 4 1 0,3 1 1 15,0 13 0-15,0-11-1 16,0-4 1-16,3-1-3 15,-3-8 1-15,0-11-3 16,0 4 0-16,0 2-2 16,-3-3 0-16</inkml:trace>
  <inkml:trace contextRef="#ctx0" brushRef="#br0" timeOffset="10569.5333">13012 8149 12 0,'6'-13'6'0,"3"0"-1"15,-3 10 10-15,0 0-13 0,3 3 0 16,3 0 1-16,3 0 0 16,0 3-4-16,0 2 1 15,-4 1 2-15,4-1 1 16,-9 3-1-16,0 5 0 15,-9-5-2-15,-6 0 1 16,-9 5-2-16,1 0 1 16,-1 1-3-16,0-4 0 15,3-4-3-15,0-6 1 0,6-6-2 16,9 6 0-16</inkml:trace>
  <inkml:trace contextRef="#ctx0" brushRef="#br0" timeOffset="11035.3639">13262 8178 9 0,'-3'19'4'0,"3"-22"-1"0,3-2 5 15,0 5-6-15,3 0 0 16,0 2 1-16,3 1 0 15,3 0-4-15,3-3 1 16,3-8 2-16,0-3 1 16,-1-2-1-16,-2 0 0 15,-3 0 0-15,-6-1 0 16,-3 1 0-16,-6 0 1 16,-3 2 0-16,-6 3 0 0,-3 6-1 15,-2 4 0-15,-1 6-2 16,3 3 1-16,0 2-2 15,3 3 1-15,6 0-4 16,3-3 0-16,3-8-4 16,6 3 1-16</inkml:trace>
  <inkml:trace contextRef="#ctx0" brushRef="#br0" timeOffset="11651.8036">13489 8096 10 0,'0'16'5'0,"-3"21"-2"0,3-29 2 0,0 3-5 15,0-6 1-15,3-2-1 16,-3 2 1-16,0-2-1 16,0-3 0-16,3 2 1 15,-3-2 0-15,5-2 0 16,1 9 1-16,0-4-1 15,0-8 1-15,3-3-1 16,0-3 1-16,9-2 0 16,-6-3 0-16,0 3 0 15,0 2 0-15,0 3 0 16,0 3 0-16,-3 5 0 16,-1 3 0-16,-2 5 0 0,3 2 0 15,-3 4-1-15,3-1 0 16,0 0-1-16,-3-10 0 15,3 2-3-15,0 0 1 16,3 1-5-16,0-1 0 16</inkml:trace>
  <inkml:trace contextRef="#ctx0" brushRef="#br0" timeOffset="12567.4584">13807 8215 8 0,'6'6'4'0,"15"-6"1"0,-12-3-1 16,3-2-3-16,0-3 0 15,2 0 2-15,1-3 1 16,-3-2-4-16,0-3 0 16,0 0 2-16,-3 3 1 15,0 0 0-15,-3 0 0 16,-3-1-2-16,-3 4 1 16,-3-1 0-16,-6 3 0 15,-3 3-1-15,0 5 0 0,-3 5 0 16,0 3 0-16,0 5-1 15,1 3 1-15,2 3-1 16,3 2 0-16,3-13 0 16,3 2 1-16,3 4-1 15,6-1 1-15,3 0-1 16,3-2 1-16,2-1-1 16,1-4 0-16,3-9-1 15,0-5 0-15,6 3-1 16,0 5 0-16,-3-6-1 15,-4-2 0-15,-2 1-1 16,3-4 0-16,-3 0 1 16,-3 3 0-16,-3-2 1 15,0 2 1-15,-3 3 1 16,0-1 0-16,-3 6 2 16,0 3 0-16,-3 2 0 0,0 3 1 15,0 0-1-15,3 3 0 16,-3-1-1-16,3-2 1 15,3-8-2-15,0 8 1 16,-1-5 0-16,1-6 0 16,6 8-1-16,-3-5 1 15,3-2-1-15,0-3 0 16,0-6 0-16,0 0 1 16,0-2-1-16,0 3 1 15,-3 2-1-15,0 2 1 0,-1 4-1 16,-2 4 1-16,0 4-1 15,0 4 1-15,0 3-1 16,-3-10 1-16,3 8-2 16,0-3 1-16,3 0-4 15,0-1 1-15,3-4-4 16,3 0 1-16</inkml:trace>
  <inkml:trace contextRef="#ctx0" brushRef="#br0" timeOffset="12868.1695">14465 8006 11 0,'-3'3'5'0,"3"-8"-2"0,0 10 5 16,0 0-7-16,0 1 1 15,0 4 0-15,0 6 1 16,0 8-4-16,3 2 0 16,0-5 2-16,0-2 0 15,3 2-3-15,0-2 1 16,0 2-3-16,0-5 0 15</inkml:trace>
  <inkml:trace contextRef="#ctx0" brushRef="#br0" timeOffset="13211.9147">14361 8133 11 0,'0'0'5'0,"9"-5"2"16,-3 0 6-16,2-1-13 16,7 1 1-16,-3 0 0 15,3 0 0-15,3-1-1 16,3 4 0-16,0-4 1 16,0 4 0-16,-1-1 0 15,-2 0 0-15,0 1-1 0,-3 4 1 16,-3 4-1-16,0 2 1 15,0 2-1-15,-3 1 1 16,0 7-1-16,-4-10 0 16,1 5 0-16,0 3 0 15,-3 0-1-15,0 0 0 16,0-5-3-16,0-3 1 16,-3-6-3-16,0-2 1 15</inkml:trace>
  <inkml:trace contextRef="#ctx0" brushRef="#br0" timeOffset="13362.0213">14640 7969 11 0,'-8'-18'5'0,"11"10"-4"16,-1 10 7-16,-2-2-8 16,3 6 0-16,3-1-2 15,0 0 0-15,3 6 0 16,3-3 0-16</inkml:trace>
  <inkml:trace contextRef="#ctx0" brushRef="#br0" timeOffset="14188.1119">14917 8064 7 0,'-3'-7'3'0,"0"-4"1"0,3 6 4 15,-3-1-6-15,0 1 1 16,-3 5 2-16,0 0 0 0,-2-3-6 16,-4 3 0-16,-3 3 3 15,0 5 1-15,0 5-2 16,3 3 1-16,-6 5-2 16,9 0 0-16,0 1 0 15,3-9 1-15,3-5-1 16,3 2 0-16,3-2 0 15,3-2 0-15,3-6-1 16,6 8 0-16,3-6-1 16,-3-4 1-16,0-6-1 15,0-6 1-15,0 1 0 16,-4 0 0-16,1 0 1 16,-3 5 1-16,0 0 0 15,-3 3 0-15,-6 5 1 16,0 0 0-16,6 7-1 15,-6 4 1-15,3 0-1 0,0-1 0 16,3 1-1-16,0-3 1 16,3 0-1-16,-3 0 0 15,6-6-2-15,-3 1 0 16,3-3-2-16,0 0 1 16,-1-5-3-16,1-1 1 15,0-2-1-15,0-2 1 16,-3-3 0-1,6-3 5 1,-18-3 0-16,12-13 0 0,0 3 3 16,0 3 0-16,-3-1 1 15,0 9 1-15,0 2 0 16,-3 5 0-16,0 6-1 16,0 5 1-16,-3 8-1 15,0 8 1-15,0-3-2 16,0 3 1-16,0 11-2 15,0-4 1-15,0 4-2 16,3-1 1-16,3-2-4 16,-1-8 1-16,4-3-6 15,3-5 0-15,9 0-2 16,6-5 0-16</inkml:trace>
  <inkml:trace contextRef="#ctx0" brushRef="#br0" timeOffset="15088.7521">15813 8043 11 0,'-9'-8'5'0,"-6"16"-2"16,12-8 6-16,-3 0-7 0,-2 0 1 16,-1 0 0-16,0 0 0 15,-3 6-4-15,0 2 0 16,3 2 2-16,0 6 1 16,3 0-2-16,3 2 1 15,0 1-1-15,3-3 0 16,3-3 0-16,3-2 0 31,12-3-1-31,0-3 1 16,3-3-1-16,-1-2 0 0,4-2-1 15,-3-3 1-15,3-3 0 16,-3 2 0-16,-6-2 0 16,0 3 0-16,-1 0 1 15,-2 2 0-15,0 3 1 16,0 3 0-16,-3-1-1 15,3 1 1-15,0 0 0 16,0-1 0-16,0-2 0 16,0 0 0-16,-1-2 0 15,4-4 1-15,-3-1-1 16,0-4 0-16,3 0 0 16,-3-2 1-16,-3 0 0 15,-3 0 0-15,0 2 1 16,-6 3 1-16,-6 0-1 15,-3 0 1-15,0 3-1 16,-3 0 0-16,-6 2-2 0,3 6 1 16,0-1-3-16,1 6 0 15,2 3-2-15,0-1 0 16,3 4-4-16,3-1 0 16,6 0-2-16,3 0 1 15</inkml:trace>
  <inkml:trace contextRef="#ctx0" brushRef="#br0" timeOffset="15884.3196">16233 8088 7 0,'-3'-5'3'0,"6"5"5"16,-3 0-1-16,0 0-5 16,0 3 0-16,0 2 1 0,0 0 1 15,0 3-5-15,0 3 0 16,0-1 3-16,-3 1 0 16,0 0-1-16,3-1 0 15,0-2 0-15,-3 0 0 16,3-3 0-16,0 1 0 15,0-4-1-15,0-2 0 16,0 0 0-16,3-2 1 16,3-4-1-16,0-2 1 15,0 0-1-15,0 0 1 0,0 1-1 16,0-1 0-16,0-3 0 16,0 0 0-16,0 3 0 15,0 3 0-15,-4 0-1 16,4 2 1-16,-3 3 0 15,0 0 0-15,0 8 0 16,0 0 0-16,3 0 0 16,0 0 0-16,0-3 0 15,0-2 1-15,0 0-1 16,0-3 1-16,3 2-1 16,-3-2 1-16,3-2-1 15,0-4 0-15,0 1 0 16,0-3 1-16,0 3-1 15,0-1 1-15,-4 4-1 16,1-1 1-16,0 3-1 0,0 3 0 16,0 2 0-16,3 0 1 15,0 3-1-15,-3 3 0 16,3 0 0-16,-3-4 0 16,0 1-2-16,0-2 1 15,0-1-3-15,3 0 1 16,0-2-4-16,0 0 1 15,0-1 0-15,2-2 0 16</inkml:trace>
  <inkml:trace contextRef="#ctx0" brushRef="#br0" timeOffset="16155.5127">16605 8072 10 0,'-6'6'5'0,"6"4"1"16,0-7 9-16,-3 2-14 16,0 6 0-16,3 5 2 15,-3 2 0-15,0-10-4 16,3 8 1-16,0 8 1 16,0 2 1-16,0 3-2 15,0 1 1-15,3 1-2 16,-3-4 1-16,0-1-2 15,0 3 1-15,0-10-4 16,0-3 1-16,0 0-2 16,0-6 1-16</inkml:trace>
  <inkml:trace contextRef="#ctx0" brushRef="#br0" timeOffset="16471.2384">16563 8091 8 0,'3'-19'4'0,"6"4"4"0,-6 9 4 0,3 4-10 16,0-1 0-16,3 3 1 15,3 0 0-15,0 3-4 16,0 2 1-16,0 0 2 15,-3 3 0-15,0 0-1 16,-4 0 0-16,1 0 0 16,-3 0 0-16,-3 0-2 15,0 2 1-15,-6 1-2 16,-2-3 1-16,-4 0-3 16,-3-3 0-16,0-2-2 15,3-1 0-15</inkml:trace>
  <inkml:trace contextRef="#ctx0" brushRef="#br0" timeOffset="17236.2833">16798 7956 9 0,'-2'-3'4'0,"4"-5"0"16,-2 8 5-16,0 0-9 15,3 3 1-15,-3 5 0 16,0 8 1-16,-3 2-2 15,1 6 0-15,2 0 1 16,0 0 0-16,2-3 0 16,1 0 0-16,3-2-1 15,0-3 1-15,3-3-1 16,0-3 1-16,3-2-1 0,3 0 1 16,3-5-1-16,0 0 1 15,-3-3-1-15,-1-3 0 16,4-5 0-16,-3-3 0 15,0 1 0-15,-3-3 1 16,0-3-1-16,0 0 1 16,-3 0-1-16,-3 3 1 15,0 2-1-15,-6 1 1 16,0-4 0-16,-3 4 0 16,0 2-1-16,-3 3 1 15,0 5 0-15,0 2 0 0,0 1-1 16,0 5 1-16,0 2 0 15,0 6 0-15,3 3 0 16,0-1 0-16,3 1-1 16,0-3 1-16,3 0-1 15,3-3 0-15,0-3-1 16,3 1 1-16,3-3-2 16,3 0 0-16,0-6-4 15,-1 1 1-15,1-3-2 16,6-3 1-16</inkml:trace>
  <inkml:trace contextRef="#ctx0" brushRef="#br0" timeOffset="17581.0278">17215 8020 11 0,'0'7'5'0,"6"1"-3"0,0-5 8 0,0 2-8 16,0 3 1-16,6 3-1 15,0 2 1-15,0 0-4 16,0 1 0-16,0-1 2 16,-1-3 0-16,4 1-3 15,-3-3 1-15,3 0-3 16,-6 0 1-16,-3-3-2 16,-3 0 1-16</inkml:trace>
  <inkml:trace contextRef="#ctx0" brushRef="#br0" timeOffset="17837.2145">17316 8020 14 0,'-9'-3'7'0,"1"11"-4"0,5-6 13 15,-3 4-15-15,0-4 1 16,-3 9 0-16,0 5 1 15,0 2-4-15,0 4 1 16,0-4 1-16,0 3 0 16,0-2-1-16,0-6 0 31,6 0-5-31,0-10 0 16,3 2-1-16,6 0 0 15</inkml:trace>
  <inkml:trace contextRef="#ctx0" brushRef="#br0" timeOffset="18031.3487">17438 8049 11 0,'-3'5'5'0,"9"16"3"16,-3-16 7-16,-3 6-14 15,0 0 1-15,0 2-2 16,0 0 1-16,0 0-2 15,0-2 0-15,3-3-2 16,-3 0 0-16,3-3-3 16,-3-2 1-16</inkml:trace>
  <inkml:trace contextRef="#ctx0" brushRef="#br0" timeOffset="18196.4666">17450 7943 12 0,'-3'-8'6'0,"3"5"-2"0,3 6 9 16,-3-3-14-16,0 3 1 15,3 2-6-15,0 0 0 16,3 3 5-16,9 0 0 16</inkml:trace>
  <inkml:trace contextRef="#ctx0" brushRef="#br0" timeOffset="18661.7988">17650 7935 10 0,'-3'16'5'0,"-3"2"-4"0,6-12 8 16,0 4-9-16,-3 3 1 15,0 6-1-15,0 2 1 16,0 3-2-16,0 2 1 0,0-5 0 15,3 1 0-15,0-6-3 16,0-3 0-16,0-3 0 16,0-2 0-16</inkml:trace>
  <inkml:trace contextRef="#ctx0" brushRef="#br0" timeOffset="19262.2279">17528 8062 9 0,'0'2'4'0,"9"-7"-2"16,-3 3 7-16,3-1-9 15,2 0 1-15,1 1 2 16,3-1 0-16,0 0-3 0,0 1 0 15,0 2 2-15,0 0 0 16,-3 2 0-16,0 4 0 16,-1-1-2-16,-2 3 1 15,-3 0-1-15,3 2 1 16,-6 4-1-16,-3-1 0 16,6 3 0-16,-6-3 0 15,6-2 0-15,0-1 0 16,0-2 0-16,-3 0 0 15,3-5 0-15,0-1 0 0,3-2 0 16,6-2 0-16,-3-4 0 16,0-2 0-16,2-2-1 15,-2-3 1-15,0-1-1 16,-3 1 1-16,0 0 0 16,-3 2 1-16,0 3-1 15,0 3 1-15,-3 0 0 16,-3 5 0-16,-3 2-1 15,3 1 1-15,-3 2 0 16,-3 6 0-16,0 2 0 16,-3 3 0-16,0 0 1 15,0 2 0-15,-3-7-1 16,1 10 1-16,-1 3-1 16,-3 8 0-16,0 5 0 15,3 0 0-15,3 3-2 16,0-14 1-16,3-5-4 0,0-2 0 15,0-1-4-15,6-5 1 16</inkml:trace>
  <inkml:trace contextRef="#ctx0" brushRef="#br0" timeOffset="23731.8516">11926 8387 7 0,'0'8'3'0,"3"-16"0"16,-3 8 5-16,0 3-8 16,0 2 1-16,-3 3 0 15,0 3 1-15,-3 2-3 16,0 0 1-16,0 0 0 16,-3-2 0-16,3-3-2 15,0 0 0-15,3-5-2 0,0 2 1 16</inkml:trace>
  <inkml:trace contextRef="#ctx0" brushRef="#br0" timeOffset="23992.3334">11890 8271 13 0,'3'-5'6'0,"3"20"-4"0,-6-15 12 16,3 3-15-16,0 0 1 15,0-1-5-15,3 1 0 16,0 0 3-16,0-3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2T01:58:04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11191 16153 6 0,'0'0'3'0,"0"2"-1"0,0-2 3 16,9 0-4-16,-1 3 1 15,4 2 0-15,3 3 1 16,3 8-3-16,0 3 0 15,3-3 2-15,3-1 1 0,-1 1-1 16,4-2 1-16,0-4-1 16,3-2 0-16,6 5 0 15,-4-5 0-15,1 0-1 16,9 5 1-16,-1-10-2 16,4 2 1-16,3-5 0 15,-4-5 0-15,1-3-1 16,6-5 1-16,2-3-1 15,-2-2 1-15,5-6-1 16,4 3 1-16,-1-1-1 16,-2 1 0-16,-1 0 0 15,4 3 1-15,-1-4-1 16,-2 12 0-16,0-1 0 16,-1 3 0-16,1 3 0 15,-7 5 0-15,-2 0 0 16,6 3 0-16,-4 2 0 15,1 3 1-15,-4 0-1 16,7 0 1-16,2 0 0 16,1 0 0-16,0 0-1 15,2-3 1-15,1-3 0 16,2 1 0-16,4-3-1 16,2-3 1-16,1-2-1 0,2 0 1 15,-3-6-1-15,4 1 0 16,-1-1 1-16,1-2 0 15,2 2 0-15,-2-5 0 16,-4 9 0-16,4-4 0 16,-1 8 0-16,3 3 0 15,1 3-1-15,-4 2 0 16,-5 6 0-16,2-3 1 16,1 0-1-16,-4 2 0 15,7-2 0-15,5 0 0 0,-9-3 0 16,1 1 1-16,5-6 0 15,1 0 0-15,-1-6-1 16,6 6 1-16,-11-2-1 16,-1-4 0-16,1 4 0 15,-1-3 0-15,-5 2 0 16,2 0 0-16,-2 3 0 16,2 0 0-16,-8 0 0 15,-1 3 0-15,1 2 0 16,0 0 0-16,2 3 0 15,-8 0 0-15,5 0 0 16,1 0 0-16,-1 0 0 16,4 0 1-16,2 0-1 15,4-3 0-15,2 1 1 16,1-4 0-16,5-2-1 16,4-2 1-16,5-4-1 15,3-4 1-15,1-3 0 0,2-1 0 16,-3-4-1-16,0 2 0 15,1 3 0-15,-13-1 0 16,1 9 0-16,-4-3 0 16,-5 6-1-16,-7 2 1 15,1 8 0-15,-4-1 0 16,-2 1-1-16,-1 8 1 16,-2-3 0-16,3 3 0 0,-1 0 0 15,1-3 1-15,-1 1-1 16,1-6 0-16,2 5 0 15,1-5 0-15,-1 0 0 16,4-3 1-16,3-2-1 16,-1-1 0-16,-5-2 0 15,-1-2 1-15,4-4-1 16,-4 1 0-16,1 2 0 16,-4-2 0-16,4 0 0 15,2 0 0-15,-8-1-1 16,-3 6 1-16,-4 0 0 15,1 6 0-15,0-4-1 16,-4 1 1-16,1 2 0 16,0 3 0-16,5 0 0 15,1 3 0-15,0-9 0 0,-13 6 1 16,16-8-1 0,2 0 1-16,4 0 0 0,0 0 0 15,5-8-1-15,-5 6 0 16,-4-4 0-16,-2-2 1 15,-4 3-1-15,-2 0 0 16,-3-1-1-16,2 4 1 16,-2-1-1-16,3 8 1 15,-7-2 0-15,1 2 0 16,3 1 0-16,5-1 0 16,-5 0 0-16,3 3 0 15,-1-8 0-15,4 0 0 0,0 0 0 16,2 0 1-16,-2 0-1 15,-1 0 1-15,4-8-1 16,-3 3 0-16,-7 0 0 16,-5-1 1-16,0 1-1 15,-3 0 0-15,-1 2-1 16,4 1 1-16,0 4-1 16,-1 3 1-16,-2 1 0 15,0-1 0-15,0 3 0 16,-1 3 0-16,1-9 0 15,3 6 0-15,0 3 0 16,-1-3 0-16,4 0 0 16,9-3 0-16,-1 0-2 15,1-5 1-15,2 0-3 16,1 0 0-16,0-2-3 16,-7-9 0-16,-2 3-3 15,-9-3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2T02:25:23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7229 9054 6 0,'0'3'3'0,"-3"2"-1"15,3-2 3-15,-3 2-4 16,-6 0 0-16,3 3 0 16,-3 0 1-16,-9-3-3 15,3 3 1-15,0 0 1 16,-2 3 1-16,-4-1-2 16,-3 1 1-16,0 2 0 15,-3-5 1-15,1 5-2 16,-4-5 1-16,0 6 0 15,0-6 0-15,3-1 0 16,1 1 1-16,-4-2-2 16,0-4 1-16,0 1 0 15,-5 0 0-15,2-3-1 0,-9 0 1 16,1-6-2-16,-1 1 1 16,0 0 0-16,1-1 0 15,2-1 0-15,3-4 0 16,-3 0-1-16,-2 1 1 15,2-1 0-15,-3 1 1 16,1 2-1-16,2 0 0 16,0-6 0-16,1-4 1 15,-1-3-1-15,3-3 1 16,3 0-1-16,4 0 0 16,5-2 0-16,0-8 1 0,6-1-1 15,0-2 0-15,3-8 0 16,4 8 0-16,-1-5 0 15,3-1 0-15,3-2 0 16,3 3 0-16,3-8 0 16,3 0 0-16,0-6 0 15,0 0 0-15,3 6 0 16,3 2 1-16,3-2-1 16,5 0 0-16,4 5 0 15,6 3 0-15,-3 2-1 16,0 3 1-16,8-3 0 15,4 1 0-15,3 2 0 16,2 2 0-16,-2 3 0 16,-3-2 1-16,0 7-1 15,2 4 0-15,-2 4 0 16,6-2 0-16,-4 8 0 16,1 0 0-16,3 5 0 0,-1 2 1 15,1 4-1-15,0-1 0 16,-7 3 0-16,1 3 1 15,0-3-1-15,-3 2 1 16,5 4-1-16,-2 2 0 16,0 5 1-16,-3 3 0 15,-1 7-1-15,1-1 0 16,0-1 0-16,0 0 1 16,-4-3-1-16,-2 9 0 0,-3-3 0 15,-3 0 1-15,0-3-1 16,-4-3 0-16,1 1 0 15,-6-3 0-15,3 10 0 16,0 1 0-16,-3-4 0 16,0-4 0-16,-3 2 0 15,0 0 0-15,0 3 0 16,-1-3 1-16,-2 3-2 16,0-5 1-16,0 4 0 15,0 1 0-15,0 3-1 16,0-4 1-16,-3 7-1 15,0-7 1-15,0 1-1 16,-3-3 0-16,0 1 0 16,0-1 1-16,0 0 0 15,-3 0 0-15,0 5 0 16,0-2 0-16,0-5 0 0,0-3 0 16,0 7 0-16,-3-1 1 15,0 1-1-15,0 4 0 16,-3-1 0-16,4 1 0 15,-4 5-2-15,-3-3 1 32,-12 16-3-32,0 0 0 15,-6 0-1-15,1-3 0 16</inkml:trace>
  <inkml:trace contextRef="#ctx0" brushRef="#br0" timeOffset="1784.7684">9306 9287 5 0,'-35'16'2'0,"-10"-6"2"0,30-10 0 15,-3 3-3-15,-2 2 0 0,-1-2 0 16,-3-3 1-16,-6-3-3 15,-3 1 1-15,-8-4 1 16,2 4 0-16,-3-1 0 16,1 0 0-16,-4 1-1 15,3-4 1-15,4 4 0 16,-4-3 1-16,0 2 0 16,4-2 0-16,-1-9 0 15,3 4 0-15,0-3-1 16,1-9 1-16,2 1-1 15,-3 3 0-15,7-1-1 16,-1-5 1-16,3-2-1 16,0-3 0-16,3 2 0 15,4-2 1-15,2-5-1 16,3 2 0-16,3 0 0 16,0-2 1-16,0-3-2 0,3-5 1 15,3 5 0-15,0-3 1 16,3 0-2-16,3 0 1 15,0 6 0-15,3 2 0 16,3-5 0-16,3 3 0 16,0-1 0-16,0 4 0 15,3-6 0-15,0 2 0 16,3-7 0-16,3 10 0 16,2 0-1-16,1-5 1 15,3 6-1-15,6-1 1 16,0 3-1-16,2 5 1 0,4 3 0 15,-3-3 0-15,-3 0 0 16,-1 6 0-16,4-3 0 16,3-6 1-16,-1 6-1 15,1 2 0-15,9 1 0 16,2 2 0-16,1 5 0 16,3 3 0-16,-10-2 0 15,-2 5 1-15,0 5-1 16,2-3 0-16,1 3 0 15,0 0 1-15,-4 5-1 16,4 1 1-16,3-1-1 16,2 3 0-16,-5 5 0 15,-3 3 1-15,-4 5-1 16,-2-2 0-16,0 4 0 16,-3 9 1-16,-1 0-1 15,1-8 0-15,0 7 0 0,-3 4 1 16,-3-1-1-16,-4-2 0 15,1 0 0-15,-3 2 1 16,0-5-1-16,-3 6 1 16,-3-4-1-16,-3-2 0 15,-3 3 0-15,0 3 1 16,-3-1-1-16,0-2 0 16,-3-3 0-16,0 0 1 15,0 0-1-15,-3 3 0 16,0-3 0-16,0 0 1 15,0-5-1-15,0 5 1 0,0-3-1 16,-3 1 0-16,0-3 0 16,0-1 0-16,0-1 0 15,0-4 0-15,0 1 0 16,0-1 1-16,-6 1-1 16,3-3 0-16,0-1 0 15,0 1 0-15,-3 3 0 16,1-3 1-16,-4 0-1 15,0-1 0-15,0 1 0 16,0 3 1-16,0 7-1 16,-3-7 0-16,0 2-1 15,-5 0 0-15,-4 3-1 16,-9 0 0-16,0 2-3 16,-5 3 0-16,-10 0-1 15,-5 3 0-15</inkml:trace>
  <inkml:trace contextRef="#ctx0" brushRef="#br0" timeOffset="3180.2617">6261 13311 8 0,'-26'11'4'0,"-4"-1"-1"15,21-7 4-15,-6 2-7 0,-3 3 1 16,-3 0 1-16,1 0 1 16,-4-3-4-16,-3-5 1 15,0 6 2-15,0-4 0 16,1 1 0-16,-4-3 0 16,3 0-1-16,-6-3 0 15,1-5 0-15,-4-5 1 16,-9-5-2-16,3-6 1 15,1-5-1-15,2 0 1 16,0-11 0-16,4 8 0 16,2-10-1-16,3 0 1 15,0-1-1-15,10 9 1 0,-1 7-1 16,6-4 0-16,0-6 0 16,3-3 0-16,3 3-1 15,3-11 1-15,6 1 0 16,3 2 0-16,0 0 0 15,3 2 0-15,3-2 0 16,3 16 1-16,6 0-1 16,3 3 1-16,5-3-1 15,7-1 1-15,3 4-1 16,3-3 0-16,2 5 0 16,1 0 0-16,-3 8 1 15,-4 3 0-15,1 3-1 16,0-4 0-16,0 6 0 15,2 0 1-15,4 6 0 16,3-1 0-16,2 6-1 0,4 2 1 16,-7 6-1-16,-5 5 1 15,-3-1-1-15,0 7 1 16,-4-1-1-16,-2-5 0 31,6 23 0-31,-3 4 1 16,-7-1-1-16,-5 6 0 15,-3-3 0-15,-3 0 1 16,-6 2-1-16,-3 1 1 0,-6-11-1 16,0 8 0-16,-6-5 0 15,-3 4 0-15,-3 4-1 16,-6-3 0-16,-3 0-1 16,0 0 0-16,1-5-3 15,-4-1 0-15,0-2-2 16,3 3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2T02:26:54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2365 8977 4 0,'0'8'2'0,"6"-16"-1"16,-6 8 2-16,9-2-2 16,3-1 1-16,3-2 0 15,0-1 0-15,6 1-3 16,2 0 1-16,4 0 1 15,-3-1 1-15,6-2-1 16,2 3 0-16,4-3-1 16,-3 3 1-16,3 0 0 15,2-1 0-15,4 1-1 16,6 2 1-16,-1 3 0 16,1 0 0-16,-1 3 0 15,7-3 0-15,0 5 0 0,2 1 0 16,7-4-1-16,5 3 1 15,-2 1-1-15,-1-4 0 16,10 1 0-16,-4 5 0 16,9-5 0-16,4 2 1 15,-7-2-1-15,9-3 0 16,-2-3 0-16,11 3 1 16,0-5-1-16,0-1 0 0,7 4 0 15,5-4 0-15,3 1 0 16,-6 0 0-16,6 0 0 15,3 2 1-15,3 3-1 16,-2 0 0-16,2-3 0 16,6 1 1-16,0-4-1 15,3 4 0-15,-3-4 0 16,9 4 1-16,0-4-1 16,-3 6 0-16,6-2 0 15,0 2 0-15,-3 0 0 16,3-3 1-16,5 0-1 15,-5 3 0-15,-3-5 0 16,12 3 1-16,-3-1-1 16,0 3 1-16,3-5-1 15,0 2 1-15,-3 0-1 16,0 3 0-16,5 0 0 16,-2 0 1-16,0 6-1 15,9-4 0-15,-9 1-1 0,0 0 1 16,6-3 0-16,-10 0 0 15,4 0 0-15,3 0 0 16,-3-6 0-16,3-2 1 16,-3 3-1-16,0 2 0 15,-6 3 0-15,-3 0 1 16,2 0-1-16,-2 3 0 16,-6 2-1-16,0 3 1 15,3 0 0-15,-6 0 0 0,0 0 0 16,3 0 0-16,0 0 0 15,-3-3 0-15,-3-2 0 16,12 0 1-16,-9-3-1 16,3 0 0-16,3 5 0 15,3-3 1-15,-9 4-1 16,0-1 1-16,0-2-1 16,0 5 0-16,-3-8 0 15,-3-3 0-15,6-2-1 16,0 2 1-16,-2-2 0 15,2-1 1-15,0 4-2 16,-6-1 1-16,0-2 0 16,-3 0 0-16,0-1 0 15,-3 4 0-15,3-4 0 16,-9 1 0-16,6 2 0 16,0 3 0-16,1-2 0 15,-7-1 1 1,59 0-2-16,-14 1 1 15,-18 2 0-15,-3 2 0 16,-6-2 0-16,-9 0 0 16,-6-2 0-16,3-1 0 15,1 3 0-15,-7-2 1 16,-3 2-1-16,0 0 0 16,0 2 0-16,-3 1 0 15,-5-3 0-15,-1 2 0 0,3 1 0 16,0-3 0-16,-2 0 0 15,-4 3 0-15,0-1 0 16,3 1 0-16,-2 0 0 16,-4-3 0-16,0 2 0 15,4 4 0-15,-7-4 0 16,3 4 0-16,1-4 0 16,-4 4 0-16,3-4 0 15,-3 3 0-15,1-2 0 16,-1 0 0-16,0-3 0 15,4-3 0-15,-1 0 0 16,0 3 0-16,1 0 0 16,-22 0 1-16,30-2-1 15,-5-1 0-15,2 3 0 16,0-2 1-16,0-1-1 16,-2 3 0-16,-1-3 0 0,-3 3 0 15,3 0 0-15,1 3 1 16,-7-6-1-16,3 1 0 15,-5-1 0-15,-19 3 0 16,30 0 0-16,-8 3 0 16,-4-3-1-16,-20 0 1 15,23 2 0-15,3 4 0 16,-5-4 0-16,-10 1 0 16,0-1 0-16,-17 1 0 15,17 2 0-15,1-2 0 16,-7 0 0-16,1 2 0 0,-4 0 0 15,-14-2 0-15,17 0 0 16,1 2 0-16,-7-2 0 16,-14-1 0-16,14 1 0 15,-14-1 0-15,11-2 0 16,1 3 0-16,-3-3 0 16,5-3 0-16,-2 1 0 15,-4-1 1-15,1 1-1 16,-1-1 0-16,1-5 0 15,-7 8 1-15,4 0-1 16,-6 0 0-16,2 0 0 16,-2-3 0-16,-6 3 0 15,-1-2 0-15,1 2 0 16,0 0 0-16,2-3 0 16,1 6 0-16,-3-3-1 15,-10 2 1-15,7 1 0 16,-3 2 0-16,-4-2-1 0,-2-3 0 15,-3-3-5-15,-6 3 0 16</inkml:trace>
  <inkml:trace contextRef="#ctx0" brushRef="#br0" timeOffset="1424.5163">2490 10202 5 0,'-15'-18'2'0,"12"15"3"0,3 3-4 15,0 0 0-15,0 0 1 16,0 0-1-16,0 0 0 15,0 0-2-15,3-2 0 0,3 2 1 16,6 0 1-16,0 0-1 16,6 0 0-16,-3 2 0 15,6-2 1-15,-1 3-1 16,7-1 1-16,0 1 0 16,6-3 0-16,2 3-1 15,7-3 1-15,6 0-1 16,2 0 1-16,1 2-1 15,0 1 0-15,-1 2 0 16,4 1 1-16,-1-1-1 16,7-2 0-16,2 2 0 15,1 3 0-15,-4-6 0 16,4 1 1 0,26 8-1-1,-2-6 0-15,-7 0 0 16,-6 3 0-16,-5 0 0 15,2 3 0-15,-5-9 0 16,-1 6 0-16,4-5 0 16,-4 2 0-16,4 1 0 0,-7-1 0 15,-5-3 0-15,-1 1 0 16,1 0 0-16,-4 2 0 16,7 3 1-16,-4-8 0 15,4 3 0-15,-6-1 0 16,-4-2 0-16,-2 0 0 15,2 0 0-15,1-2 0 16,-3 4-1-16,-1-4 1 0,1 2-1 16,5 0 0-16,-5 0 0 15,-3 0 0-15,-4 2 0 16,-2-2 0-16,0 0 0 16,2-2 0-16,-2 2 0 15,0-3 0-15,0 3 0 16,5-3 1-16,-5 1-1 15,0 2 0-15,-4-3 0 16,1 0 0-16,-6 1-1 16,-3 2 1-16,-4-3-3 15,1 6 0-15,0-3-1 16,0 2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2T02:23:10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8354 11753 8 0,'0'0'4'0,"0"-16"0"16,0 16 4-16,0 0-5 15,0 0 0-15,0 0 1 16,0 3 0-16,-3-1-6 16,-3 6 1-16,0-3 3 15,-3-2 1-15,0 5-2 0,-3 3 1 0,-3 4-1 16,1 7 1-16,-4-1-1 16,0 3 0-16,3-1-1 15,0-9 1-15,-3 7 0 16,0 3 0-16,-2 7-1 15,-4-1 1-15,3 1-1 16,-3 6 1 0,-3 0-1-1,0-8 1-15,4 1-1 16,2-1 1-16,0 0-1 0,3-3 0 16,0 1-1-16,3-1 1 15,1-5-1-15,2-2 0 16,0-3-3-16,3-6 1 15,0-2-4-15,6 3 1 16</inkml:trace>
  <inkml:trace contextRef="#ctx0" brushRef="#br0" timeOffset="3227.0644">6464 11964 11 0,'-9'-2'5'0,"-3"-6"3"0,9 5 4 16,-3 1-11-16,-3 2 1 15,-3 0 1-15,-3 2 1 16,0 4-5-16,1-6 0 16,2 7 3-16,-3 12 0 15,6 0-1-15,0 2 1 16,0 2-1-16,6 1 0 15,0 3 0-15,3-3 0 0,0-1-1 16,3-1 1-16,3-4-1 16,3-7 1-16,3-3-1 15,6 0 1-15,0-1-2 16,2-1 1-16,1-9-3 16,-3 0 0-16,0-2-3 15,0-3 0-15,6 3-2 16,2-6 1-16</inkml:trace>
  <inkml:trace contextRef="#ctx0" brushRef="#br0" timeOffset="3468.7365">6639 12007 10 0,'3'8'5'0,"6"-8"0"0,0 2 7 16,0 1-11-16,0-8 1 15,3-1-1-15,0 9 0 16,0-3-2-16,0-5 0 16,0 2-1-16,0-5 0 15,-3 8-3-15,-1-2 1 16</inkml:trace>
  <inkml:trace contextRef="#ctx0" brushRef="#br0" timeOffset="3662.3732">6678 12131 10 0,'0'0'5'0,"6"-3"-2"16,0 3 7-16,3 0-9 15,0 0 1-15,3-2 0 16,0 2 0-16,0 0-4 16,3-3 0-16,2 1-2 15,-2-1 1-15</inkml:trace>
  <inkml:trace contextRef="#ctx0" brushRef="#br0" timeOffset="3934.5696">6928 11919 16 0,'9'-2'8'0,"9"2"-6"0,-9-3 13 16,0 1-14-16,3 2 1 15,3 0 0-15,0 0 0 16,2 0-3-16,-2 2 0 16,3-2 1-16,0 0 0 15,0 0-3-15,-3 0 0 0,-3 0-3 16,0 0 0-16</inkml:trace>
  <inkml:trace contextRef="#ctx0" brushRef="#br0" timeOffset="4173.2373">7047 11941 13 0,'-6'-3'6'0,"12"6"1"16,-6-3 8-16,0 2-13 15,0 1 0-15,0-3 1 16,0 5 1-16,0 6-5 15,0 7 1-15,0 9 2 16,0 7 1-16,0 1-2 16,0 2 0-16,0-11-5 0,0 1 1 15,3-4-4-15,6 1 0 16</inkml:trace>
  <inkml:trace contextRef="#ctx0" brushRef="#br0" timeOffset="5900.471">11057 11790 8 0,'3'0'4'0,"6"-3"2"0,-3 6-1 16,2 5-3-16,4 2 0 16,6 6 2-16,3 5 0 15,9 6-5-15,3-9 1 16,2 14 3-16,4 8 0 16,-6 5-1-16,-3 8 1 0,-1-16-2 15,4 0 1-15,0 0-1 16,-3-3 0-16,-1-2 0 15,-2-6 0-15,-3-2-3 16,-3-3 1-16,0-5-5 16,-4-2 0-16</inkml:trace>
  <inkml:trace contextRef="#ctx0" brushRef="#br0" timeOffset="6845.6414">12057 11906 17 0,'-9'-10'8'0,"0"-1"-3"0,6 11 9 0,-3 0-12 16,-6 0 1-16,0 3 1 16,-3 2 0-16,0 3-5 15,4 3 1-15,-1-1 3 16,3-5 0-16,0 3-1 15,3 3 1-15,3 0-1 16,3 7 0-16,3-2-1 16,3 0 1-16,3 0-2 15,0 2 1-15,3-5-2 16,2-2 0-16,4-3-2 16,0-5 1-16,3-1-4 15,0-2 0-15,9 0-3 0,-4-2 0 16</inkml:trace>
  <inkml:trace contextRef="#ctx0" brushRef="#br0" timeOffset="7130.8444">12295 11962 17 0,'-3'2'8'0,"6"-4"-3"16,-3 2 10-16,6-3-14 15,0 1 0-15,3-1 0 16,0 3 1-16,0 0-3 16,0 3 1-16,-1-3-1 15,4 0 1-15,0 2-3 16,0-2 0-16,-3 3-3 15,0-3 1-15,0 2-2 16,0-4 1-16</inkml:trace>
  <inkml:trace contextRef="#ctx0" brushRef="#br0" timeOffset="7325.9837">12337 12062 14 0,'6'3'7'0,"0"2"-6"0,-4-2 14 16,4-3-15-16,0 0 0 15,0 3-2-15,3-3 1 16,3 0-2-16,3-3 0 16,3-2-2-16,3 5 1 15</inkml:trace>
  <inkml:trace contextRef="#ctx0" brushRef="#br0" timeOffset="7656.2194">12587 11856 11 0,'0'0'5'0,"9"0"2"16,-3-3 10-16,5 3-16 16,4 0 1-16,6-2 0 15,3-1 1-15,3 0-4 16,-3 1 0-16,2 2 2 0,-2-3 1 15,0 3-3-15,0 0 1 16,-3-3-5-16,-6 3 1 16,-4 0-3-16,1 3 1 15</inkml:trace>
  <inkml:trace contextRef="#ctx0" brushRef="#br0" timeOffset="7911.4011">12688 11856 15 0,'-3'5'7'0,"0"16"-1"16,3-15 13-16,0 4-16 16,0 4 0-16,-3-1 0 15,0 11 1-15,6 5-6 16,-3 8 1-16,-3 2 2 15,0 1 1-15,0-8-4 16,3-6 1-16,-3-2-5 16,3-3 1-16,-3-2-3 15,3-3 1-15</inkml:trace>
  <inkml:trace contextRef="#ctx0" brushRef="#br0" timeOffset="8091.5307">12718 12025 22 0,'14'-16'11'0,"19"22"-13"0,-24-1 21 16,0-2-20-16,3-1 1 16,0 1-9-16,0-3 1 15,3 0 6-15,3 0 1 16</inkml:trace>
  <inkml:trace contextRef="#ctx0" brushRef="#br0" timeOffset="10521.2482">3475 13052 10 0,'-3'18'5'0,"3"-15"-2"15,-3 0 5-15,3 5-6 16,0 2 0-16,-3 9 2 16,0-3 0-16,-5 5-5 15,2 5 0-15,0 6 3 16,-3-3 1-16,-3 6-2 16,3 7 1-16,-6-2-2 0,3-1 1 15,3-4-2-15,0-12 1 16,6-4-3-16,-3-8 0 15,6-9-3-15,3-10 1 16,0-5 0-16,6-8 0 16</inkml:trace>
  <inkml:trace contextRef="#ctx0" brushRef="#br0" timeOffset="10793.7492">3478 13086 10 0,'-3'-10'5'0,"6"7"-4"16,-3 8 10-16,3-2-9 15,0 2 1-15,3 14 1 16,0-3 0-16,0-3-5 0,-3-3 0 16,3 20 4-16,0 4 0 15,0-5-2-15,3 8 1 16,0 3-2-16,0-6 1 15,0 1-1-15,0-6 0 16,0-3-3-16,0-2 0 16,-4-8-3-16,1-3 0 15,0-8 0-15,0-10 0 16</inkml:trace>
  <inkml:trace contextRef="#ctx0" brushRef="#br0" timeOffset="10974.3793">3443 13332 12 0,'3'-2'6'0,"14"7"-4"15,-11-8 12-15,0 1-15 16,3 2 1-16,0 0 0 16,0 0 0-16,0 0-2 15,3 0 0-15,-3 0-2 16,3-3 0-16</inkml:trace>
  <inkml:trace contextRef="#ctx0" brushRef="#br0" timeOffset="12196.1932">2999 13274 8 0,'0'0'4'0,"21"-5"-2"0,-15 2 4 16,3 3-6-16,0 0 1 16,3 0 0-16,0 0 0 15,0 3-1-15,-1 0 0 16,1-1 1-16,0 1 1 16,0-1-1-16,-3-2 1 0,0 3 0 15,-3 0 0-15,0-3 0 16,-3 0 1-16,0 2-1 15,-3 4 0 1,0 2 0-16,0 2 0 0,-3 1-1 16,0-1 0-16,0-7-1 15,0 2 0-15,3 1-3 16,3-4 0-16,3-2-3 16,6 3 0-16</inkml:trace>
  <inkml:trace contextRef="#ctx0" brushRef="#br0" timeOffset="13075.4918">3883 13232 12 0,'0'0'6'0,"-3"2"-2"16,6 1 7-16,0 2-10 16,0 3 0-16,3 3 0 15,0 2 1-15,3 3-2 16,0 0 0-16,0-6 1 16,0 4 1-16,0-6-1 15,0 0 1 1,0-6 0-16,-4 1 0 15,1-8 0-15,0-6 0 16,0-2 0-16,-3-3 0 16,0-3-1-16,3 1 0 15,-3 2-1-15,3 0 0 16,-3 3-3-16,3 5 0 16,0 3-4-16,0-1 0 15</inkml:trace>
  <inkml:trace contextRef="#ctx0" brushRef="#br0" timeOffset="13481.4684">4181 13102 11 0,'-3'3'5'0,"6"10"4"15,0-8 3-15,-3 3-11 0,3 3 0 16,0-1 1-16,0 6 0 16,0 5-3-16,0 6 1 15,3-1 1-15,-3-2 1 16,0 0-1-16,0 5 0 16,0-5-2-16,0-3 1 15,-1-5-4-15,1-3 1 16,3-5-3-16,0-3 1 15</inkml:trace>
  <inkml:trace contextRef="#ctx0" brushRef="#br0" timeOffset="13961.8107">4217 13086 16 0,'11'-8'8'0,"28"8"-7"15,-30 0 13-15,3 3-13 16,3 5 0-16,0 0 0 16,-3 2 1-16,-3 4-3 15,-3-1 1-15,-1-3 1 16,-7 4 0-16,-4-1-1 0,-3 0 1 15,-3 0-1-15,0-2 1 16,-3 0-1-16,3-3 1 16,0-3-1-16,3 0 0 15,3-2 0-15,3-1 0 16,3 1-1-16,6 0 1 16,6-1 0-16,3-2 0 15,3 3-1-15,3 0 1 16,-3 2 0-16,-1 0 1 15,-2 3 0-15,-3 3 0 16,0 5 0-16,-3-6 1 16,-3 3-1-16,-9 3 1 0,-3 0 1 15,-3 0 0-15,-3-5-1 16,-9-3 0-16,-2-6-4 16,-1-7 1-16,0-3-7 15,0 5 1-15</inkml:trace>
  <inkml:trace contextRef="#ctx0" brushRef="#br0" timeOffset="14592.2604">2815 13052 18 0,'-15'21'9'0,"-3"13"-4"15,12-18 8-15,-3-2-12 0,0 4 0 16,0 6 1-16,0 2 0 16,3 3-3-16,3 1 1 15,3-7 1-15,3 9 0 16,3-3-1-16,3 0 0 16,6-2-4-16,6-6 1 15,9-3-4-15,11-4 1 16</inkml:trace>
  <inkml:trace contextRef="#ctx0" brushRef="#br0" timeOffset="15132.6435">4604 13065 10 0,'-3'3'5'0,"6"-3"2"0,-1 2 3 15,1 1-8-15,3 0 0 16,0-1 1-16,0 12 1 16,3-1-5-16,3 3 0 0,3 2 3 15,-6 3 1-15,0 3-2 16,0 5 0-16,-3 0-1 16,0-7 1-16,-3 7-1 15,-3 2 1-15,-3-1-3 16,-3-4 1-16,-3-5-4 15,0-2 1-15,-3-6-2 16,6-8 0-16</inkml:trace>
  <inkml:trace contextRef="#ctx0" brushRef="#br0" timeOffset="16141.1718">4946 13377 13 0,'-6'14'6'0,"9"-12"-1"15,-3-2 10-15,3-5-14 16,0 0 0-16,0 2 0 16,3-2 1-16,3-3-3 15,0-5 1-15,-1-3 1 16,4 0 0-16,0-3 0 16,0 1 0-16,-3 2-1 15,0 0 1-15,0 3 0 16,-3 0 0-16,0 2 0 15,0 6 0 1,-3-1 0 0,0 1 0-16,0 5 0 15,0 5 0-15,6 3 0 16,-3 8 0-16,0 0 0 0,3 3 1 16,-1 2-2-16,1-5 1 15,-3-3-1-15,0-3 0 16,3 6-5-16,3-2 1 15,0-7-5-15,9-4 1 32</inkml:trace>
  <inkml:trace contextRef="#ctx0" brushRef="#br0" timeOffset="16619.5123">5386 13131 11 0,'0'13'5'0,"0"-2"3"0,0-6 4 16,0-2-11-16,0 5 1 15,3 8 0-15,0 5 0 16,0 3-2-16,0 2 0 16,0-7 1-16,0 10 1 0,0 3-2 15,0-3 1-15,0-5-3 16,0-3 0-16,0-5-4 15,-3-8 1-15</inkml:trace>
  <inkml:trace contextRef="#ctx0" brushRef="#br0" timeOffset="17084.342">5377 13144 12 0,'0'6'6'0,"15"-17"2"16,-9 9 5-16,3 4-11 15,3-2 0-15,0 3 1 16,0 2 0-16,0 3-4 0,0-5 0 16,-3 5 2-16,-6 2 1 15,-3 6-1-15,-3 0 0 16,-6 3-1-16,0-4 1 15,0-1-1-15,-3-4 1 16,3 1-1-16,0-3 0 16,3-3 0-16,0-2 0 15,3-3 0-15,3 0 0 16,6 0-1-16,3 0 1 16,6 0-1-16,3 5 0 0,3-2 0 15,-1-1 1-15,4 4-1 16,-6-1 1-16,-3 3 0 15,0 0 0-15,-6-3 0 16,-3 8 1-16,-6 0-1 16,-6 3 1-16,-3 0 0 15,-6-3 0-15,0-5-2 16,0-5 1-16,0-6-5 16,1-7 1-16,8-1-3 15,9-7 1-15</inkml:trace>
  <inkml:trace contextRef="#ctx0" brushRef="#br0" timeOffset="22506.0468">5854 13340 9 0,'0'0'4'0,"3"-5"-3"0,-3 5 7 15,0 0-7-15,0 0 0 16,0 0 1-16,3-5 1 16,0-3-3-16,3 0 0 15,-1-3 1-15,1-5 1 16,0 3-1-16,3-3 1 15,0 0-2-15,0 3 1 16,0 0-1-16,3 2 1 16,-3-2-1-16,0 0 0 0,-3 0 0 15,0 5 0-15,-3 0 0 16,3 5 0-16,-3-5 0 16,0 6 1-16,-3-4-1 15,0 6 1-15,0 0-1 16,0 0 1-16,0 0-1 15,0 0 1-15,0 0-1 16,3 6 1 0,3 4-1-1,0-2 1-15,0 3-1 16,-1-1 1-16,1 3 0 16,0 1 0-16,-3-1-1 15,3 0 0-15,-3-2-1 16,0 2 1-16,0-2-4 15,3-1 1-15,-3 1-3 16,3 2 1-16</inkml:trace>
  <inkml:trace contextRef="#ctx0" brushRef="#br0" timeOffset="23435.3117">6303 13144 11 0,'-3'0'5'0,"3"-10"1"0,0 10 6 0,0 3-12 15,3-1 1-15,-3 3 0 16,0 3 0-16,0-2-1 16,3 4 0-16,0 6 1 15,0 5 0-15,-3 3-1 16,0 3 1-16,3-6 0 15,0-5 0-15,0 10-1 16,0-2 0-16,0 0-1 16,0-6 1-16,0-2-3 15,0-3 0-15,-3-5-3 16,3-2 1-16</inkml:trace>
  <inkml:trace contextRef="#ctx0" brushRef="#br0" timeOffset="23826.0919">6294 13195 12 0,'0'2'6'0,"6"-7"-3"16,-6 5 9-16,3-3-11 16,3 3 0-16,3-5 1 15,3 3 0-15,3 4-3 16,6 1 1-16,-4 5 1 16,4 0 0-16,-3 2 0 15,0 1 0-15,-3 2 0 0,-3-2 0 16,0 2 0-16,-3 3 0 15,-6 0 0-15,-6 5 1 16,-6-8-1-16,-6 0 0 16,-3 3 0-16,0 0 0 15,0 0-3-15,3-3 0 16,1-5-4-16,2-3 0 16,3-2-1-16,6-3 1 15</inkml:trace>
  <inkml:trace contextRef="#ctx0" brushRef="#br0" timeOffset="25371.7858">6767 13377 9 0,'0'-5'4'0,"12"-19"-2"0,-6 14 7 15,0-4-9-15,0-4 1 16,3-3 0-16,0 0 0 16,0 7-1-16,0-2 0 0,0 1 1 15,0-1 1-15,0 2-1 16,-3 1 1-16,0 0 0 16,0 2 0-16,-3 6-1 15,-3 5 1-15,3-5-1 16,-3 0 1-16,0 5 0 15,0 0 0-15,3 0-1 16,0 5 0-16,2-3 0 16,1 4 0-16,0 2-1 15,3 2 1-15,-3 4-1 16,3-1 1-16,0 3-1 16,0 0 1-16,-3-1-1 15,3 1 0-15,-3 0-3 16,0-3 1-16,0 3-5 15,0-3 1 1</inkml:trace>
  <inkml:trace contextRef="#ctx0" brushRef="#br0" timeOffset="26243.4087">7217 13253 12 0,'0'3'6'0,"3"-6"-1"0,-3 3 4 15,0 0-9-15,3-5 1 16,0-1 0-16,0 1 0 16,0 2-2-16,3-2 1 15,0 0 0-15,0 0 1 0,3-1-1 16,0 4 1-16,-4-1-1 16,1 0 0-16,0 1 0 15,0-1 0-15,0 3 0 16,-3-3 0-16,0 3 0 15,0-2 0-15,3 2 0 16,-3-3 1-16,-3 3-1 16,3-5 0-16,0 2 0 15,0-2 1-15,-3 5-1 16,0 0 0-16,3 3 0 16,-3-3 0-16,0 0-1 15,3 0 1-15,-3 0 0 16,3-3 0-16,0 0 0 15,-3 3 0-15,3 3-1 16,-3-3 1-16,3 3 0 0,0-6 1 16,-3 3-1-16,0 0 0 15,0 0 0-15,0 0 1 16,3 3-1-16,-3-3 1 16,0 0-1-16,0 0 1 15,0 0-1-15,0 0 1 16,0 0-1-16,0 0 1 15,0 0 0-15,0 0 0 16,0 0-1-16,3 2 1 16,-3-2 0-16,0 0 0 15,0 0-1-15,3 3 1 0,0-1-1 16,0 4 0-16,3-1 0 16,-3-2 0-16,0 5 0 15,0 0 0-15,0 2-2 16,0 3 0-16,0 1-4 15,0-1 0-15</inkml:trace>
  <inkml:trace contextRef="#ctx0" brushRef="#br0" timeOffset="26678.7216">7601 13105 10 0,'0'-5'5'0,"-6"23"0"0,9-7 2 15,0 2-4-15,0-5 0 0,0 2 0 16,3 6 0-16,3 3-5 15,-6 2 1-15,0-3 3 16,-3 1 0-16,3-3-3 16,-3-3 1-16,3 3-4 15,-3-8 0-15,0 0-1 16,0-3 1-16</inkml:trace>
  <inkml:trace contextRef="#ctx0" brushRef="#br0" timeOffset="27009.9554">7541 13118 12 0,'0'-8'6'0,"9"0"-2"0,-3 8 9 16,3 0-11-16,3 5 0 15,3-2 1-15,6 2 0 16,0-2-4-16,-3 0 1 15,-1 7 2-15,1 1 0 16,0-3 0-16,0-3 0 16,0 0-1-16,-3-2 1 15,0 5-1-15,-4-3 1 16,-2 3-1-16,-3 3 1 0,-6 2-1 16,-3 3 1-16,-6 0-1 15,-2 2 1-15,-4-2-3 16,-3 0 1-16,-3-3-4 15,0-2 1-15,3-3-6 16,3 0 1-16</inkml:trace>
  <inkml:trace contextRef="#ctx0" brushRef="#br0" timeOffset="36046.2471">6065 13589 7 0,'3'0'3'0,"0"5"1"0,0 1 1 16,3-1-5-16,-3 5 0 16,6-2 0-16,0 3 0 15,3-3 0-15,3 2 1 0,2-2-1 16,1 0 1-16,3-2 0 15,3-4 0-15,-3 1 0 16,-3-6 0-16,-1 1 0 16,1-4 0-16,3 6 0 15,0-2 0-15,3-1 0 16,3 0 0-16,-4 1-1 16,4-4 1-16,0 4-1 15,0-1 0-15,5-5 0 16,-2 3 1-16,6 0-1 15,0-1 0-15,-7 4 0 16,1-1 1-16,-3 3-1 16,0-3 1-16,-3 3-1 15,2 3 0-15,-2 2 0 16,-3-2 0-16,-3 5 0 16,0-3 1-16,-3-2-1 15,0 0 0-15,-4-1 0 16,1 3 0-16,-3 1 0 0,0 2 1 15,0 0-1-15,-3 0 0 16,0 2 0-16,0-2 0 16,-3 0 0-16,0-3 1 15,0 1-1-15,-3-4 1 16,0 1 0-16,0 0 0 16,0-3-1-16,0 0 1 15,0-6 0-15,0-2 0 16,0 0-1-16,0 0 0 15,0 1-1-15,0-1 1 16,3 2 0-16,0 1 0 0,3 0-1 16,0 2 1-16,0-5 0 15,3 0 0-15,3 0 0 16,-1-2 0-16,4 2 0 16,6-3 0-16,3 3 0 15,0 0 1-15,3 3-1 16,-4 2 0-16,1-2 0 15,0 8 0-15,0 2 0 16,0-5 0-16,2 0 0 16,1 3 1-16,3-1-1 15,-3 1 1-15,0 0-1 16,-1-3 1-16,1 0 0 16,0-3 0-16,0 0-1 15,-3-5 1-15,-1 0 0 16,-2-2 0-16,-3 2-1 0,3-3 0 15,0-2 0-15,-6 3 0 16,0-4-1-16,-4 1 1 16,-2 2-4-16,0-2 1 15,-3-3-3-15,-3 3 0 16</inkml:trace>
  <inkml:trace contextRef="#ctx0" brushRef="#br0" timeOffset="48898.0829">6717 14182 14 0,'-3'-6'7'0,"9"6"-5"16,-3 0 11-16,3 0-12 0,0-2 1 15,3-4 1-15,3 1 0 16,2 0-4-16,7 0 1 16,-3-1 1-16,3 1 1 15,0 2-1-15,0 1 0 16,-1 2-1-16,-2-3 1 15,0 0-4-15,-3 1 1 16,-3 2-4-16,-3 0 0 16</inkml:trace>
  <inkml:trace contextRef="#ctx0" brushRef="#br0" timeOffset="49153.7264">6764 14195 12 0,'-2'3'6'0,"2"12"-1"16,2-7 6-16,1 3-10 0,0 5 1 16,3-3 0-16,0 6 1 15,-3 10-4-15,0 0 0 16,0-3 2-16,0 1 1 15,0-1-4-15,0 1 1 16,0-4-3-16,0 1 0 16,0-11-2-16,0 1 1 15</inkml:trace>
  <inkml:trace contextRef="#ctx0" brushRef="#br0" timeOffset="49383.3916">6764 14343 15 0,'3'-13'7'0,"-3"-3"-4"16,0 16 13-16,9-3-15 15,0 6 1-15,3 0 0 16,0-1 1-16,0-2-4 16,3 0 0-16,0 0 2 15,0-5 1-15,0 2-3 16,-1 1 0-16,1 2-4 15,0 0 1-15,-3 5-2 16,0 3 0-16</inkml:trace>
  <inkml:trace contextRef="#ctx0" brushRef="#br0" timeOffset="52591.6089">4910 14978 7 0,'-3'0'3'0,"6"32"2"16,-3-22 2-16,0-2-6 16,0 3 1-16,3 2 0 15,-3 6 0-15,0 2-2 16,0 0 0-16,0-2 1 16,0-4 1-16,0 1-1 15,0-3 1-15,0-2-1 16,0-3 0-16,0-3-1 15,0-2 1-15,0-3-1 16,0-8 0-16,3-3 0 16,-3-2 1-16,3 0-2 0,0-3 1 15,0 0 0-15,0 0 0 16,3 6 0-16,0-1 1 16,0-2-1-16,3 0 0 15,0-3 1-15,3 8 0 16,-1 0 0-16,1 5 0 15,0 3 0-15,0 6 0 16,0-4-1-16,-3 1 1 16,0 5 0-16,-3 5 0 15,0-2-1-15,-3 2 1 16,3 0-1-16,-3 0 0 16,6 1-3-16,-3-1 0 15,0-3-3-15,0-2 0 16</inkml:trace>
  <inkml:trace contextRef="#ctx0" brushRef="#br0" timeOffset="52936.8563">5238 15145 7 0,'14'10'3'0,"4"-4"1"16,-9-6-1-16,-3-3-1 16,3 0 0-16,0-5 0 15,0-2 1-15,0-1-3 16,-3-2 0-16,0 0 3 16,-3-3 0-16,-3 11 0 15,0-3 0-15,-6 0 0 16,-3-3 1-16,-6 3-2 15,-6 8 0-15,3 0-1 0,-3-2 1 16,4 4-3-16,2 4 1 16,3 4-1-16,3-5 0 15,3 1-4-15,6-1 1 16,9-2-2-16,3-3 0 16</inkml:trace>
  <inkml:trace contextRef="#ctx0" brushRef="#br0" timeOffset="53162.0145">5449 14793 13 0,'3'-5'6'0,"3"63"0"16,-3-48 8-16,0 12-13 15,3 4 0-15,-3 6 0 16,0-11 0-16,0 3-2 15,0 0 1-15,3 2 0 16,-1 0 0-16,1-4-3 16,3-4 0-16,-3-5-3 15,0 1 1-15</inkml:trace>
  <inkml:trace contextRef="#ctx0" brushRef="#br0" timeOffset="53357.1538">5383 15068 12 0,'-3'-5'6'0,"9"-16"-2"0,0 18 9 15,0-2-13-15,3-1 1 16,3 1 0-16,0 0 0 16,3 5-1-16,0 0 0 15,3 5-2-15,2-2 1 16,4-1-4-16,3 1 1 15</inkml:trace>
  <inkml:trace contextRef="#ctx0" brushRef="#br0" timeOffset="53762.4408">5967 14936 13 0,'-15'2'6'0,"-6"30"-2"16,12-27 9-16,0 6-13 16,0 2 1-16,3 0 0 15,0-2 1-15,3-3-3 16,3-8 1-16,0 3 0 15,6-1 1-15,0 1-1 0,3 0 1 16,3-1-2-16,6 1 1 16,-6 0 0-16,0-1 0 15,-3 3 0-15,0 1 1 16,-3 2-1-16,-3 0 1 16,-6 2 0-16,-3 1 1 15,-3 2-1-15,-3-2 0 16,0-3-3-16,3-1 1 15,3-1-4-15,-3-1 0 16,9-2-1-16,9-3 1 16</inkml:trace>
  <inkml:trace contextRef="#ctx0" brushRef="#br0" timeOffset="54200.2568">6211 15036 17 0,'-3'0'8'0,"-9"-8"-8"16,9 8 16-16,-6 3-15 16,-3 5 0-16,0-11 0 15,0 3 0-15,0 6-2 16,4-1 1-16,-1 5 0 16,3-2 0-16,0 0-1 15,3 0 1-15,0 0-1 16,3 0 0-16,3-3 0 15,3-2 0-15,0 0 0 16,6-6 1-16,-1-2-1 16,7-3 0-16,0 3 0 0,-3-1 0 15,0-7 0-15,-3 2 0 16,0-4 0-16,-3 4 1 16,0 3 0-16,-3 3 1 15,-4 5 0-15,1 8 1 16,3 0 0-16,-3-3 1 15,0 6-2-15,0 2 1 16,3 3 0-16,-3-1 0 16,0 4-2-16,0-3 1 15,0-3-1-15,0 0 0 0,0-2-4 16,0-3 1-16,0-6-3 16,3 1 0-16</inkml:trace>
  <inkml:trace contextRef="#ctx0" brushRef="#br0" timeOffset="54423.4131">6425 14893 13 0,'-3'3'6'0,"6"8"0"15,-3-6 8-15,0 5-13 16,3 6 0-16,0 8 0 15,0-8 0-15,-3 3-2 16,3-1 1-16,0 3 0 16,0 3 1-16,0-5-5 0,0-1 1 15,0-5-2-15,0 1 0 16</inkml:trace>
  <inkml:trace contextRef="#ctx0" brushRef="#br0" timeOffset="54723.6254">6330 15063 13 0,'-3'0'6'0,"9"0"-7"0,0-3 10 0,0 3-8 16,6 0 1-16,0-3 0 16,0-2 1-16,2 3-4 15,1-6 1-15,3 2 2 16,0 1 0-16,0 2-2 15,-3 3 1-15,3-2 0 16,-1 7 0-16,1 0-1 16,0 1 1-16,-6-1-1 15,-3-2 0-15,3 4 0 16,-6 1 1-16,-3-2-2 16,0 2 0-16,0-3-3 15,-3-2 0-15,0 2-1 16,0-5 0-16</inkml:trace>
  <inkml:trace contextRef="#ctx0" brushRef="#br0" timeOffset="54873.7328">6538 14880 7 0,'0'-8'3'0,"9"37"-1"0,-3-26 3 16,3 2-6-16,-3 1 1 15,6 4-4-15,0 1 0 16</inkml:trace>
  <inkml:trace contextRef="#ctx0" brushRef="#br0" timeOffset="55173.9488">6720 14962 18 0,'-15'8'9'0,"-6"11"-11"0,18-14 19 0,0 3-17 16,3 5 1-16,-3-5 1 16,3-5 0-16,3 2-3 15,3 3 1-15,3 0 0 16,3-3 1-16,0 3-1 16,0-3 1-16,-3 1-1 15,0-1 0-15,-3 0 0 16,0-2 0-16,-1 2 0 15,-2 0 0-15,-3 3 0 16,0 3 1-16,-3 0-1 16,1-1 0-16,-4 1-3 15,0-3 0-15,3-3-3 0,0 0 0 16</inkml:trace>
  <inkml:trace contextRef="#ctx0" brushRef="#br0" timeOffset="55519.6934">6967 14896 20 0,'-9'-11'10'0,"0"14"-7"0,6-8 17 0,-3 0-18 15,0-1 0-15,-3 4 2 16,0-1 0-16,3 3-6 15,0 0 1-15,0 3 3 16,0 2 0-16,4 3-1 16,-1 2 0-16,3 6-1 15,0 8 0-15,3 3 0 16,-1-4 0-16,1 6 0 16,3 9 0-16,0 4-1 15,0-8 1-15,0 1-2 16,0 2 0-16,0-3-2 15,0-5 1-15,0 0-3 16,-3-2 0-16,0-11-2 16,-3-6 1-16</inkml:trace>
  <inkml:trace contextRef="#ctx0" brushRef="#br0" timeOffset="55820.4078">6836 15092 11 0,'3'-5'5'0,"9"-3"-3"0,-6 2 7 15,3 1-8-15,3 0 1 16,2 5 1-16,1-3 1 16,3 0-5-16,0-2 0 15,3 5 3-15,0 5 1 0,0-5-2 16,-4 0 1-16,-2 6-1 15,0-1 0-15,-3 6 0 16,-6 2 0-16,0 0-1 16,-3 0 0-16,0-2-2 15,0-1 0-15,0-2-3 16,-3-2 0-16,0-6-1 16,0-6 0-16</inkml:trace>
  <inkml:trace contextRef="#ctx0" brushRef="#br0" timeOffset="55970.0143">7074 14891 18 0,'0'5'9'0,"9"6"-13"16,-3-6 18-16,0 3-15 16,3 2 0-16,0 4-5 0,3-1 1 15,0-3 4-15,-1 6 0 16</inkml:trace>
  <inkml:trace contextRef="#ctx0" brushRef="#br0" timeOffset="56420.3389">7291 15018 13 0,'-12'-13'6'0,"-5"13"-1"0,14 0 10 0,-3 0-14 16,3 5 1-16,0 0-1 15,-3 6 1-15,0-6-3 16,3 3 1-16,0 5 0 16,0 0 1-16,3 1-1 15,0-1 0-15,0 0-1 16,0 0 1-16,3-2-2 16,0-1 1-16,0-2-2 15,3-5 1-15,0-3-1 16,0-5 0-16,3-3 0 15,-1-5 1-15,1-1 2 16,-3 4 0-16,0 2 2 16,-3 0 1-1,0 3 1 1,-3 5 0-16,3-6 0 0,3 4 0 16,0 4-1-16,0 4 0 15,0 2-2-15,0-1 0 16,0 1-1-16,-3 0 0 15,3-2-2-15,-3-1 0 16,3-2-3-16,0-6 0 16,0-2-1-16,0-3 0 15,0-3-1-15,0 3 1 16</inkml:trace>
  <inkml:trace contextRef="#ctx0" brushRef="#br0" timeOffset="56810.1129">7407 14957 18 0,'0'-21'9'0,"0"10"-10"0,0 11 21 0,0 0-19 15,3 3 1-15,3 2 1 16,0 8 0-16,0 3-4 16,0 3 0-16,-3-6 4 15,0 0 0-15,0 3-2 16,0 0 0-16,0 2-1 16,0-4 1-16,-3-4-1 15,3-2 0-15,-3 0-1 16,3-5 0-16,0-3 1 15,3-3 0-15,0 0 0 16,0-2 0-16,0 0-1 16,3 0 0-16,3 2 0 15,0 0 0-15,-1 3 0 16,1 0 0-16,-3 3 0 16,-3 0 1-16,-3 5 0 15,-3-1 0-15,-3 4 1 0,-3 0 0 16,-3-1 1-16,-3 1 1 15,1-3-1-15,-1-3 0 16,-3-2-2-16,3-3 0 16,0-3-2-16,3-2 0 15,6-3-4-15,3-8 0 16,3 3-3-16,3-3 1 16</inkml:trace>
  <inkml:trace contextRef="#ctx0" brushRef="#br0" timeOffset="57275.9448">7640 14825 17 0,'9'8'8'0,"-9"-1"-6"0,0-7 13 0,-3 6-13 15,3 2 1-15,-3 5 0 16,0 8 1-16,0 0-5 16,0 6 0-16,3-3 3 15,3-3 0-15,0 3-2 16,3-3 1-16,2 0-1 15,1 3 1-15,0-6-1 16,0-2 0-16,3-3 0 16,3-5 0-16,-3-2 0 15,3-6 0-15,3-3 0 16,0-8 0-16,-1 1-1 16,1-4 1-16,-3 7 0 15,-3-4 0-15,-3-5 1 0,0-2 0 16,-6 2 1-16,-3 2 0 15,-3 7 0-15,0-1 0 16,-3 2 0-16,0 4 0 16,0 7-1-16,0 3 0 15,0 5-1-15,3-5 0 16,3 8 0-16,3 5 1 16,0-2-1-16,3 2 0 15,0 0 0-15,3-3 1 16,3-2-1-16,3-2 0 15,0-7-3-15,3-4 0 0,-1-6-5 16,7-4 0-16,3-4-1 16,3-5 0-16</inkml:trace>
  <inkml:trace contextRef="#ctx0" brushRef="#br0" timeOffset="60293.2207">11494 12994 11 0,'-6'10'5'0,"6"-10"2"16,0 0 6-16,3 3-12 15,0 0 0-15,3-1 1 16,0-2 1-16,3 3-3 16,3 2 0-16,3 3 1 15,0-5 1-15,3-1-1 0,5 1 1 16,1-3-2-16,0-5 1 15,0 5-1-15,-3-3 1 16,-3 0-1-16,-1 3 1 16,-2 0-1-16,-3 3 1 15,-3-3-1-15,0 3 0 16,-3 2 0-16,-3-2 1 16,-3-3-1-16,0 2 1 15,0 12-1-15,0-7 1 16,0 7-1-16,-3 2 0 15,3 2 0-15,0-2 1 16,0-8-2-16,0 2 1 16,0-2-3-16,0 0 0 15,3-2-4-15,0-1 1 16</inkml:trace>
  <inkml:trace contextRef="#ctx0" brushRef="#br0" timeOffset="60744.0391">11988 12901 12 0,'-3'5'6'0,"-3"14"2"0,3-14 5 16,0 8-13-16,0 6 1 15,1 2 0-15,-4 8 1 16,0 0-3-16,-3 3 1 16,0-8 0-16,3 0 1 0,0-1-1 15,0-1 0-15,3-4-4 16,0-2 1-16,0-5-3 15,0-3 1-15</inkml:trace>
  <inkml:trace contextRef="#ctx0" brushRef="#br0" timeOffset="60984.2099">11976 12928 11 0,'0'-8'5'0,"3"-3"2"15,-3 11 7-15,6 3-12 16,0 2 0-16,0 6 1 16,3 4 1-16,0 7-6 15,0 1 1-15,0 4 3 0,0 5 0 16,0-3-2-16,0-8 0 16,0 0-2-16,0-5 0 15,-3 0-3-15,0-3 1 16,-3-2-2-16,0-3 0 15</inkml:trace>
  <inkml:trace contextRef="#ctx0" brushRef="#br0" timeOffset="61165.8466">11950 13097 10 0,'-6'-11'5'0,"3"14"1"0,3-3 6 0,6 0-11 16,0 3 0-16,3-3 0 15,2 0 0-15,1 0-2 16,3 0 0-16,0 2-3 16,3-2 1-16,3 0-2 15,6 3 1-15</inkml:trace>
  <inkml:trace contextRef="#ctx0" brushRef="#br0" timeOffset="61569.6277">12343 13070 9 0,'-6'11'4'0,"9"-27"4"0,0 19 7 16,0-1-14-16,2 9 1 15,1 2 1-15,0 6 0 16,0-6-4-16,3 0 1 16,-3 3 2-16,3-3 0 15,0-2 0-15,-3-3 0 0,0-3 0 16,3-5 1-16,-3-3-1 15,3 3 0-15,0-7 0 16,-3-7 1-16,0-2-3 16,0-2 1-16,0-1-4 15,-3 1 1-15,0 2-4 16,-1 3 1-16,1 0-4 16,0-3 1-16</inkml:trace>
  <inkml:trace contextRef="#ctx0" brushRef="#br0" timeOffset="61916.8762">12712 12922 12 0,'-6'16'6'0,"9"-19"1"0,0 6 7 16,0 0-12-16,0 5 0 16,0 5 1-16,3 8 1 15,-3 6-5-15,-1 2 0 0,1 5 3 16,3-10 0-16,-6 2-2 15,6-2 1-15,0 0-2 16,-3-3 0-16,0-2-4 16,-3-6 1-16,3-3-3 15,-3-2 1-15</inkml:trace>
  <inkml:trace contextRef="#ctx0" brushRef="#br0" timeOffset="62366.6991">12732 12928 13 0,'3'-6'6'0,"21"12"1"16,-15-4 8-16,0 1-14 0,3-1 1 15,0 6 0-15,3 3 1 16,-3 0-4-16,0-1 0 15,-3 3 2-15,-6 1 0 16,-3-1-1-16,-3 0 1 16,-3 6-1-16,0-9 0 15,-3 1 0-15,0-3 0 16,0 0 0-16,0-6 0 16,3 1 0-16,3 2 0 15,0-5 0-15,3 0 0 16,3 3 0-16,3-3 0 15,3 3-1-15,0 2 1 0,0-3 0 16,3 9 0-16,-3-8 0 16,0 2 0-16,-1 3 0 15,-2 2 1-15,-6-2-1 16,-3 0 0-16,-3 0 0 16,-2 0 0-16,-4 0-2 15,-3-3 1-15,-6-2-5 16,-3-3 1-16,6 0-1 15,-3 0 0-15</inkml:trace>
  <inkml:trace contextRef="#ctx0" brushRef="#br0" timeOffset="63222.5824">11399 12880 8 0,'-6'3'4'0,"-9"2"0"15,9-3 4-15,0-2-6 0,0 0 1 16,-3 6 1-16,0 2 0 15,1 2-5-15,-1 11 1 16,3 11 3-16,-3 0 0 16,-3 2-1-16,0 3 0 15,3-2-1-15,0-1 0 16,3-5-1-16,6-2 1 16,3-3-3-16,6-6 1 15,3 1-5-15,6-3 1 0,6 2-1 16,8-5 1-16</inkml:trace>
  <inkml:trace contextRef="#ctx0" brushRef="#br0" timeOffset="63897.0212">13158 12912 9 0,'12'2'4'15,"6"-15"3"-15,-12 18 5 0,3 6-10 16,0 10 0-16,3 0 0 16,-3 3 1-16,-1 0-4 15,-2 5 1-15,-6 3 1 16,-3-3 0-16,-2 0-3 15,-7 0 1-15,-3 0-4 16,0-2 0-16,3-4-1 16,6-7 1-16</inkml:trace>
  <inkml:trace contextRef="#ctx0" brushRef="#br0" timeOffset="64512.46">13539 13290 11 0,'-6'8'5'0,"18"-5"0"15,-9-6 10-15,3-5-15 16,0-3 0-16,0-2 0 16,3 0 1-16,3 0-1 15,0 0 0-15,0-1 0 16,-1-2 1-16,1-2 0 16,0 7 0-16,-3-10 1 15,0 8 0-15,-3 0 0 16,0-1 0-16,0 7 0 15,-3 1 1-15,0 1-1 0,-3 0 0 16,0 5-1-16,3-3 1 16,0 3-1-16,3 3 0 15,0 2 0-15,0 3 1 16,0 2-1-16,0 4 0 16,3-4-1-16,0 3 1 15,-1 3-1-15,1 0 0 16,0 0-3-16,-3-3 0 15,3 6-4-15,0-3 1 16,0-3-2-16,6 0 0 16</inkml:trace>
  <inkml:trace contextRef="#ctx0" brushRef="#br0" timeOffset="64887.7305">13953 13018 13 0,'0'2'6'0,"3"-10"-2"16,-3 8 8-16,0 0-9 0,3 6 0 15,0-1 1-15,3 13 1 16,0 3-7-16,0 6 1 16,-3-6 3-16,0 0 1 15,0 0-2-15,-3 1 0 16,3-4-2-16,-3-2 0 15,3 0-3-15,0-3 1 16,0-2-4-16,-3-3 1 16</inkml:trace>
  <inkml:trace contextRef="#ctx0" brushRef="#br0" timeOffset="65443.1244">13956 12975 19 0,'6'16'9'0,"15"-29"-7"16,-12 13 15-16,2 2-16 15,4 1 1-15,0 0 0 16,0-1 1-16,-3 6-4 0,0 0 1 16,-3 3 1-16,-3 2 0 15,-6 6-1-15,-6 4 0 16,-3-1-1-16,-6-4 0 16,0-2 0-16,0-3 0 15,0 0 0-15,4-5 0 16,-1-2 1-16,3-1 0 15,3 0-1-15,0-2 1 16,0 0 0-16,6-1 1 16,6 1-1-16,3-1 1 15,3 4 0-15,5-4 0 0,1 4 0 16,0-1 0-16,0 0-1 16,-3 1 1-16,0-1-1 15,-3 3 0-15,-6 0 0 16,0 2 1-16,-6 1-1 15,-3 2 1-15,-6-2 0 16,-3 2 0-16,-3-2-1 16,0-4 0-16,0-1-2 15,-3-1 0-15,3-5-6 16,1-3 1-16,8-2-1 16,0-5 1-16</inkml:trace>
  <inkml:trace contextRef="#ctx0" brushRef="#br0" timeOffset="67771.0307">14486 13229 12 0,'-3'3'6'0,"0"-6"-1"16,3 3 10-16,0 0-14 15,-3 0 1-15,3 0 0 16,0 0 1-16,6-5-4 15,-3 0 0-15,6-3 2 16,-3 2 1-16,5 1-2 16,1-8 0-16,0-3 0 15,0 3 0-15,-3-6 0 16,0 9 1-16,0-4-1 0,0 6 0 16,-3 1 0-16,0 1 1 15,-3 4-1-15,3-4 1 16,-6 6-1-16,3-5 0 15,3 2 0-15,0-2 1 16,-6 0-1-16,3-1 1 16,-3 6-1-16,0 0 0 15,3-5 0-15,-3 5 1 16,0 0-1-16,0 3 1 16,0-3-1-16,3-3 0 15,-3 3 0-15,0 0 0 0,0 3 0 16,0-3 1-16,0 0-1 15,3 0 1-15,0 0-1 16,-1 2 1-16,1 1-1 16,0 5 1-16,0 5-1 15,0 1 1-15,0 1-1 16,0 1 1-16,0-5-1 31,0-3 0-31,3 0 0 16,-3 0 0-16,0 0-3 15,0-3 1-15,0 0-5 16,0-2 1-16,6-1-2 16,3-2 1-16</inkml:trace>
  <inkml:trace contextRef="#ctx0" brushRef="#br0" timeOffset="68702.0457">14911 13182 7 0,'-3'5'3'0,"3"-5"3"15,0 0 3-15,0 0-7 16,0 0 1-16,0-5 0 16,3 5 0-16,3 0-5 15,0 2 1-15,3-2 3 16,3 0 0-16,3 3-1 15,0-3 0-15,0 0-1 0,0 0 1 16,2 0 0-16,-2 0 0 16,0 0-1-16,-3 0 1 15,0 0-1-15,-3 0 1 16,-3 0-1-16,0 0 1 16,0 0-1-16,-6 0 1 15,3 2 0-15,-3-2 0 16,0 0 0-16,3 3 0 15,0 2 0-15,-3 1 0 16,0 2-1-16,0 0 1 31,0 5-2-31,0 0 1 16,0 0-4-16,0 1 1 16,0-4-4-16,3 1 1 15</inkml:trace>
  <inkml:trace contextRef="#ctx0" brushRef="#br0" timeOffset="69106.831">15304 13023 12 0,'-3'5'6'0,"12"3"0"0,-6 3 7 16,0-3-12-16,0 7 0 16,0 7 1-16,0-4 0 15,0 3-3-15,3 0 1 16,-3 1 1-16,0-1 0 16,0-3-3-16,0-2 1 15,0-3-3-15,0-2 0 16,0-3-2-16,0-3 1 15</inkml:trace>
  <inkml:trace contextRef="#ctx0" brushRef="#br0" timeOffset="69602.6962">15316 13028 16 0,'3'-3'8'0,"9"3"-7"16,-6 0 15-16,3 0-15 15,6 3 1-15,-3 0-1 16,0 2 1-16,0 0-3 16,-4 6 1-16,1 2 1 15,-9 0 0-15,0 6-1 16,-6-1 1-16,0-2-1 0,-2-5 0 15,-1-3 0-15,-3 0 1 16,3 0-1-16,0-3 1 16,0 0-1-16,0-2 1 15,3 0-1-15,3-3 1 16,3 2-1-16,0-2 1 16,9 0-2-16,3 0 1 15,3 3 0-15,0-1 0 16,3 4-1-16,-4-1 1 15,1 0-1-15,-3 3 1 16,0 0 0-16,-3 3 0 0,-6-1 1 16,-3 4 0-16,-6-1 0 15,-6-3 0-15,0 1 0 16,-3-3 0-16,0-3-2 16,1-2 1-16,-1-3-4 15,0-5 1-15,3-3-5 16,6-3 1-16</inkml:trace>
  <inkml:trace contextRef="#ctx0" brushRef="#br0" timeOffset="70547.4506">16007 13221 12 0,'6'6'6'0,"-6"-17"-5"0,3 6 6 16,3-1-7-16,0 1 1 16,2-3 0-16,1 0 1 0,0-5-2 15,0 0 0-15,0-3 1 16,3 0 0-16,-3 0 0 16,0 3 0-16,0 0-1 15,-3 2 1-15,0 0 0 16,-3 4 0-16,0 1 0 15,-3 6 1-15,3-2 0 0,-3 2 0 0,3-6 0 16,-3 6 0-16,0 0 0 16,0 0 0-16,0 0-1 15,0 0 0-15,6 8 0 16,0 0 0-16,0 3 0 16,2 5 0-16,1 0 0 15,3 2 0-15,-3-7-1 16,0-1 0-16,0 1-1 15,0-1 1-15,0 1-3 16,0 0 0-16,-3-1-4 16,0-2 1-16,0-3-2 15,-3 1 1-15</inkml:trace>
  <inkml:trace contextRef="#ctx0" brushRef="#br0" timeOffset="72699.3702">16563 13195 5 0,'15'2'2'0,"15"-7"3"0,-21 5 0 15,3-3-4-15,0 3 0 16,0-2 1-16,0 2 1 16,-1-5-4-16,1 5 0 15,0-3 3-15,-3 3 1 16,0-5-1-16,-3 5 0 16,0-3 0-16,0 0 0 15,-6 3 1-15,0 0 0 0,3-2-1 16,0 2 0-16,0 2 0 15,0 4 0-15,0-1-1 16,0-2 1-16,0 2-2 16,0 3 1-16,0 2-2 15,0 1 0-15,-3 2-3 16,0-2 0-16,0-1-3 16,3-2 0-16</inkml:trace>
  <inkml:trace contextRef="#ctx0" brushRef="#br0" timeOffset="73041.7787">16986 13036 16 0,'0'-11'8'0,"0"19"-7"0,0-5 13 16,0 0-13-16,0 7 0 16,0 1 1-16,0 7 0 15,0 4-3-15,3-1 1 0,0 2 1 16,0 4 0-16,0-3-1 15,-3 0 0-15,3-3-2 16,-3-3 1-16,3-4-5 16,-3-4 1-16,3-2-1 15,3-8 1-15</inkml:trace>
  <inkml:trace contextRef="#ctx0" brushRef="#br0" timeOffset="73357.0044">16944 13089 14 0,'3'5'7'0,"-3"-13"-3"16,0 8 13-16,3-5-16 16,3 2 1-16,0 3 0 0,3 3 1 15,3-3-4-15,0 3 1 16,3 2 2-16,0 3 0 15,0 2-1-15,-1 1 1 16,1 2-2-16,-3 0 1 16,-3-2-1-16,0-6 1 15,-3 3-1-15,-6 3 0 16,-3 2-1-16,-3 0 1 16,-6 1-2-16,0-1 0 15,-3 0-5-15,1-2 1 16,-1-3-1-16,0 0 0 0</inkml:trace>
  <inkml:trace contextRef="#ctx0" brushRef="#br0" timeOffset="77469.2489">7238 12996 14 0,'-6'-8'7'0,"0"14"-1"16,6-6 7-16,-3 5-11 0,0 3 0 0,-6 3 1 16,3 2 0-16,0 8-4 15,0-3 1-15,0 4 3 16,-3-9 0-16,3 5-1 15,0 3 0-15,0 3-1 16,3 0 0-16,3 0-1 16,3 2 1-16,3-2-1 15,3-3 0-15,0-5-2 16,-3-5 0-16,9-3-4 16,0 2 0-1,3-4-2-15,9-1 1 16</inkml:trace>
  <inkml:trace contextRef="#ctx0" brushRef="#br0" timeOffset="77844.5169">7896 13020 10 0,'0'11'5'0,"11"-9"2"15,-5 6 5-15,3 6-10 16,3 1 0-16,3 1 2 16,0 3 0-16,0-3-5 15,0 0 1 1,-6 23 2-16,-9 1 1 16,-6-8-4-16,-3-3 1 15,-3 3-6-15,-3-3 0 16</inkml:trace>
  <inkml:trace contextRef="#ctx0" brushRef="#br0" timeOffset="79543.0455">14932 12917 14 0,'-12'-3'7'0,"-3"6"1"0,12-8 7 16,-3-1-14-16,0 6 1 15,-2 11 1-15,-1 5 1 16,0 5-4-16,0 3 0 16,0 0 3-16,0 5 1 15,3 2-2-15,3-4 1 16,0 2-1-16,3 3 0 15,3 2-2-15,3-2 0 0,3 0-3 16,3-8 0-16,0-6-4 16,6 3 0-16,5-5-2 15,7-8 0-15</inkml:trace>
  <inkml:trace contextRef="#ctx0" brushRef="#br0" timeOffset="79946.1992">15542 12935 16 0,'9'0'8'0,"18"22"-4"0,-18-20 13 16,0 9-16-16,3 10 1 15,0-2 1-15,0 7 0 0,-3 3-4 16,0-5 0-16,-1-3 2 16,-5 6 1-16,-6 7-3 15,-5 0 1-15,2 1-4 16,-3-11 0-16,0 2-3 16,-3 3 0-16</inkml:trace>
  <inkml:trace contextRef="#ctx0" brushRef="#br0" timeOffset="80727.2563">16534 12959 13 0,'-15'8'6'0,"3"19"-1"0,3-14 8 15,0 3-12-15,0 10 1 16,-3 3 1-16,3 3 1 16,0 2-5-16,0 4 0 0,3-1 3 15,3-8 0-15,3-3-1 16,6 6 1-16,6-3-3 16,3-3 1-16,6-2-4 15,9 0 1-15,2-5-4 16,10-6 1-16</inkml:trace>
  <inkml:trace contextRef="#ctx0" brushRef="#br0" timeOffset="81027.4698">17203 13062 17 0,'-3'-2'8'0,"12"12"-4"0,-3-7 13 15,0 0-16-15,3 5 1 16,6 5 0-16,0 8 0 16,-3 0-3-16,0 3 1 15,-3 2 1-15,-3 4 1 16,-3 1-2-16,-6-9 0 15,-3 12-2-15,-6-8 1 16,-3 1-4-16,-3-1 0 0,-3-7-2 16,-3-1 0-16</inkml:trace>
  <inkml:trace contextRef="#ctx0" brushRef="#br0" timeOffset="82169.7887">13709 13663 7 0,'3'-3'3'0,"3"19"0"15,0-8 2-15,0 3-4 16,6 2 0-16,-1 0 1 15,7-2 0-15,3-1-2 16,6-2 1-16,0-2 1 0,2-4 1 16,7-2-1-16,3-2 1 15,6-4-1-15,-4 1 0 16,1-3-1-16,0 3 0 16,2 0-1-16,1 5 0 15,0 0 0-15,-4 0 1 16,1 2-1-16,0 1 0 15,-4 0 0-15,-5 2 0 16,0 3 0-16,-6 0 0 16,-4 2 0-16,-2 1 0 15,-3-1 0-15,-3 4 0 0,-3-9 0 16,-3 0 1-16,-3-2-1 16,0 0 1-16,-3 2-1 15,0-3 1-15,-3-2-1 16,3 3 1-16,-3 2 0 15,0-2 0-15,-3-3-1 16,0-3 1-16,6-2-1 16,-3 0 0-16,3-3 0 15,0 0 0-15,2-5 0 16,1 2 0-16,0-2 0 16,3 0 0-16,0 2 0 15,6 3 0-15,3 0 0 16,6 3 1-16,6 2-1 15,2 3 0-15,7 3 0 16,3 0 0-16,2-1 0 16,-2 1 1-16,0 0-1 0,-1-1 1 15,4-2-1-15,0 3 1 16,-1-3-1-16,-2 0 1 16,0-3-1-16,-7-2 1 15,1 0 1-15,3-3 0 16,-4-3-1-16,4-2 1 15,-6 5-1-15,-3-3 1 16,-4 1-3-16,1-6 1 16,-6 0-6-16,-3 0 1 15,-3 3-3-15,0 0 0 16</inkml:trace>
  <inkml:trace contextRef="#ctx0" brushRef="#br0" timeOffset="82605.0954">14399 14187 13 0,'3'-3'6'0,"15"-2"3"0,-6 2 6 16,6 1-14-16,9-1 1 15,0 3 0-15,2 0 0 16,-2 0-3-16,-3 0 0 0,0 3 1 16,-3-1 1-16,-4 1-4 15,-2 0 0-15,-3-1-3 16,-3-2 0-16</inkml:trace>
  <inkml:trace contextRef="#ctx0" brushRef="#br0" timeOffset="82828.7535">14423 14195 13 0,'-3'8'6'0,"6"16"3"15,0-16 7-15,0 5-15 16,0 3 1-16,0-6 0 16,-3 14 1-16,3 0-4 15,-3 5 0-15,0-3 1 0,0 4 0 16,3-4-4-16,-3-7 1 16,3-4-4-16,0-1 1 15</inkml:trace>
  <inkml:trace contextRef="#ctx0" brushRef="#br0" timeOffset="83008.8822">14432 14311 17 0,'6'-16'8'0,"9"46"-3"0,0-28 13 16,3-2-17-16,3 0 1 15,2-5 0-15,1 0 0 0,-3 2-3 16,-3 3 0-16,0 5-2 15,-3-2 1-15,-1 0-5 16,1-6 0-16</inkml:trace>
  <inkml:trace contextRef="#ctx0" brushRef="#br0" timeOffset="83671.3572">13459 14817 9 0,'0'13'4'0,"0"3"2"16,0-8 2-16,0 2-6 16,0 11 1-16,0 3 1 15,0 5 0-15,0-10-6 16,0-3 1-16,0 0 3 16,0-6 1-16,0 1-2 15,0-3 0-15,6 0-1 16,0-3 1-16,3-10 0 15,5-9 0-15,4-1 0 16,0-1 0-16,3-3 0 16,-3-2 0-16,3 0 0 15,0 0 1-15,-7 7-1 16,1 4 1-16,0 2 0 0,0 11 0 16,-3 2-1-16,0 5 1 15,-3 6-1-15,0 0 0 16,-3 3 0-16,0-1 0 15,-3 3-1-15,0-7 1 16,0-4-4-16,0-2 1 16,0 0-4-16,0 0 0 15,0-3-3-15,2-5 1 16</inkml:trace>
  <inkml:trace contextRef="#ctx0" brushRef="#br0" timeOffset="83971.0727">13837 14981 13 0,'6'5'6'0,"6"-8"0"16,-9 6 7-16,3-3-11 15,0-8 0-15,2 3 1 16,1-6 1-16,3-2-5 16,0-3 1-16,0 3 3 15,-3-3 0-15,0-3 0 16,-3 4 0-16,-3 1 0 15,-6 1 1-15,-3 0-1 16,-6 2 0 0,-12 14-1-1,6 2 0-15,1 3-4 16,5 3 1-16,3 5-3 16,3 0 0-16,3-3-4 15,3-3 1-15,3 1-3 0,3-3 1 16</inkml:trace>
  <inkml:trace contextRef="#ctx0" brushRef="#br0" timeOffset="84195.2308">14048 14727 20 0,'9'-16'10'0,"-6"0"-6"0,-3 16 17 15,3-3-20-15,0 3 1 16,3 8 1-16,0 3 1 0,0-1-5 15,3 9 0-15,0 7 3 16,0 9 0-16,-3-3-2 16,0-1 0-16,-1 1-4 15,1-3 1-15,0 0-3 16,-3-13 0-16,0-3-3 16,6 3 1-16</inkml:trace>
  <inkml:trace contextRef="#ctx0" brushRef="#br0" timeOffset="84390.3664">14018 14862 19 0,'-23'-19'9'0,"17"9"-8"16,9 7 17-16,3 6-18 16,2-1 1-16,4 1 0 0,3 2 0 15,0 3-2-15,3 3 1 16,3-3-2-16,3 0 0 15,-1-3-3-15,1 0 0 16,3-2-1-16,6-3 0 16</inkml:trace>
  <inkml:trace contextRef="#ctx0" brushRef="#br0" timeOffset="84810.6663">14569 14798 21 0,'-9'-16'10'0,"0"22"-11"16,6-6 21-16,-3 5-19 15,-3 3 0-15,3 2 0 16,0 4 0-16,-3 1-2 16,7 4 1-16,2-3 0 15,0 2 1-15,2 1-2 16,4 2 1-16,3-2 0 16,0-6 0-16,0-5 0 15,0 2 0-15,0 4 0 0,0-4 0 16,-3-2 0-16,-3 3 1 15,-3-9-1-15,-3 1 0 16,-3 2 0-16,-6-2 1 16,-3 0-2-16,0-3 0 15,0 2-3-15,4-2 0 16,2 0-3-16,3 3 1 16</inkml:trace>
  <inkml:trace contextRef="#ctx0" brushRef="#br0" timeOffset="85230.9675">14771 14880 18 0,'-3'-8'9'0,"-5"16"-5"16,5-5 14-16,-3-1-17 15,0 1 1-15,-3 5 0 16,0 3 1-16,0-1-5 15,3 1 1-15,-3 7 2 16,3-2 0-16,0 0-2 16,3 0 1-16,3-8-2 15,0 0 1-15,3-3-1 16,3 0 1-16,0-2-1 16,3-3 0-16,3 5-1 15,0-7 1-15,3-6 0 0,-3-5 0 16,-1-3 1-16,1 0 1 15,-3 0 1 1,0 3 0-16,0 2 1 0,-3 3 1 16,0 8-1-16,0 5 1 15,3 9-2-15,0 2 1 16,0 2-1-16,0-5 0 16,0 1-2-16,-3-4 1 15,0 1-4-15,-1-3 1 16,1-3-4-16,0-5 1 15</inkml:trace>
  <inkml:trace contextRef="#ctx0" brushRef="#br0" timeOffset="85441.6173">15045 14732 14 0,'-6'-8'7'0,"12"16"0"15,-6-5 9-15,0-1-14 16,0 4 1-16,3 7 0 15,-3 13 0-15,6 11-4 16,-6-5 0-16,3 2 2 16,0-2 1-16,0-5-4 15,0-6 1-15,-3-8-3 16,6-2 0-16,-6 5-3 16,3-3 0-16</inkml:trace>
  <inkml:trace contextRef="#ctx0" brushRef="#br0" timeOffset="85757.3409">14938 14915 20 0,'-24'-11'10'0,"15"3"-10"0,9 8 18 16,3-5-18-16,6 2 1 16,0 3 0-16,0 3 1 15,6-1-2-15,0-2 0 16,3-5 1-16,0 2 0 15,2 3 0-15,1-2 1 16,0-3-1-16,-3 5 1 0,0-3-2 16,-3 3 1-16,0 5-1 15,-3 3 1-15,-1-3-2 16,-2 6 1-16,0 2-1 16,-3 8 1-16,0-2-2 15,-3 2 0-15,-3-8-2 16,0-5 1-16,0 0-4 15,0-3 0-15,0 3 0 16,0-2 1-16</inkml:trace>
  <inkml:trace contextRef="#ctx0" brushRef="#br0" timeOffset="85923.4614">15146 14721 11 0,'0'6'5'0,"6"7"-5"0,-3-10 10 16,3 2-11-16,0-2 1 16,0 2-5-16,3 0 0 15,0 3 4-15,6-3 1 16</inkml:trace>
  <inkml:trace contextRef="#ctx0" brushRef="#br0" timeOffset="86222.6756">15376 14777 10 0,'-9'0'5'0,"-9"8"-1"0,15-5 10 0,-3-3-14 15,0 2 1-15,0 6 0 16,0 3 1-16,3-1-2 16,0 4 1-16,3-1 1 15,0 0 1-15,3-2-1 16,3 2 0-16,0 0-1 15,0-2 1-15,0-1-2 16,0-2 0-16,0 0 0 16,0 0 0-16,0 0-1 15,-3 0 1-15,0 2-1 16,-3-2 0-16,-3 3-1 16,-3-3 0-16,-3-3-2 15,-3 1 0-15,0-6-2 16,3 2 1-16</inkml:trace>
  <inkml:trace contextRef="#ctx0" brushRef="#br0" timeOffset="86657.9864">15566 14743 20 0,'-3'-8'10'0,"-3"0"-10"0,3 5 19 16,0 0-18-16,0-2 0 0,-3 0 1 15,-3 0 0-15,1-1-2 16,-1 1 0-16,3 0 1 16,0-1 1-16,0 4-1 15,0-1 0-15,0 3 0 16,3 0 0-16,-3 3-1 15,3 2 0-15,-3 6 0 16,3 2 0-16,0 0 0 16,3 0 0-16,0 11-1 15,3 5 1-15,0 8 0 16,0 3 0-16,0 0 0 16,3-11 0-16,0 2 0 15,-3-1 1-15,3-1-2 16,0 2 1-16,-3-1-2 15,0-4 0-15,0-2-2 16,0-3 1-16,-3-5-3 0,0-3 0 16,0-2-1-16,0-1 0 15</inkml:trace>
  <inkml:trace contextRef="#ctx0" brushRef="#br0" timeOffset="86942.6849">15417 14938 14 0,'0'0'7'0,"3"6"-2"0,-3-6 13 0,9-6-17 15,0 1 1-15,3 0 1 16,3-1 0-16,3 1-4 16,3 0 1-16,0 0 2 15,2-1 0-15,1 4-1 16,-3-4 0-16,-3 6-1 15,0 3 1-15,-3 2-2 16,2 1 1-16,-5 4-1 16,-3 1 0-16,-3-3-2 15,-3 5 1-15,-3-5-3 16,0 5 0 0</inkml:trace>
  <inkml:trace contextRef="#ctx0" brushRef="#br0" timeOffset="87108.3053">15658 14713 12 0,'3'0'6'0,"6"11"2"0,-6-6 3 16,3 3-12-16,0-2 1 15,0-1-6-15,0 5 0 16,3 4 5-16,6-6 0 15</inkml:trace>
  <inkml:trace contextRef="#ctx0" brushRef="#br0" timeOffset="87558.625">15968 14822 21 0,'-6'5'10'0,"-15"-31"-10"15,15 31 20-15,-3-2-19 16,0-1 1-16,0 4-1 16,1 4 1-16,-1 3-3 15,0 3 1-15,3 0 0 16,0 3 1-16,0-3-1 16,3-1 0-16,3-1-1 15,3-1 0-15,0-2-1 16,3-1 1-16,3-5-1 15,0 1 1-15,3-12-1 16,-1-2 1-16,1-2-1 16,3-3 1-16,-3-1 0 0,0-7 0 15,0 5 1-15,0-2 0 16,-3 5 1-16,-3 2 0 16,0 3 1-16,0 0 0 15,-6 8 0-15,3 5 0 16,0 6 0-16,0 2 0 15,3 1-2-15,-1 1 1 16,-2 4-2-16,0-3 0 16,3-3-2-16,-3-5 1 15,0-3-4-15,0-2 1 0,3-6-2 16,0-2 1-16</inkml:trace>
  <inkml:trace contextRef="#ctx0" brushRef="#br0" timeOffset="87963.4143">16114 14761 12 0,'3'-5'6'0,"9"0"1"16,-12 5 9-16,6 2-14 16,-3 3 0-16,3 1 1 15,-3 7 1-15,0 6-5 16,0 4 0-16,0-2 3 16,-3 1 0-16,3-1-1 15,-3-3 0-15,0-2-1 16,0-3 0-16,2-2 0 15,1-6 0-15,0-5-1 16,3 0 1-16,0 0-1 16,0 0 1-16,3-5 0 0,0 2 0 15,0-2-1-15,0 0 1 16,-3 2-1-16,0 3 1 16,0 0 0-16,-3 3 0 15,0-1 0-15,-3 1 0 16,0 2 0-16,0 1 1 15,-3-1-1-15,0 3 1 16,-3 0-1-16,-3 0 1 16,0-3-1-16,-3 3 0 15,0-3-2-15,0-2 0 16,3-3-2-16,0-3 0 0,1-2-2 16,2-3 1-16,3-5-1 15,6-3 0-15</inkml:trace>
  <inkml:trace contextRef="#ctx0" brushRef="#br0" timeOffset="88443.7554">16284 14724 9 0,'11'-11'4'0,"1"6"4"16,-12 5 6-16,3 0-12 16,0 3 1-16,0 2 1 15,-3 3 1-15,0 0-6 16,0 3 0-16,-3 7 4 15,3 3 0-15,0 6-2 16,0-3 1-16,6-1-1 16,0-1 0-16,3-4 0 15,0 3 0-15,0-10-1 0,0 2 0 16,3-5 0-16,3-3 1 16,0-7 0-16,5-1 0 15,1-5 0-15,-3-5 0 16,0 0 0-16,3-9 0 15,0 1 0-15,-3-3 1 16,-4 6-1-16,-2 5 0 16,-3-3 0-16,-3 3 0 15,-3-1 0-15,-3 6 0 16,-3 0 0-16,-3 6 0 0,0 2-1 16,-3 0 1-16,3 5-1 15,0 8 1-15,3 6-1 16,0 2 0-16,3 0 0 15,3 3 0-15,0 0 0 16,3-3 1-16,3 0-2 16,3-2 1-16,3-1-4 15,6-7 1-15,3-9-4 16,0-2 0-16,-1-8-3 16,7-10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02-Nov-15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truth table to show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meet on Monday, M=True,</a:t>
            </a:r>
            <a:r>
              <a:rPr lang="en-US" baseline="0" dirty="0" smtClean="0"/>
              <a:t> other: T, W, Thu, F = false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Satisfy john: (M V W V Thu) is True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Satisfy everyone: whole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formula is true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4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truth table to show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convert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 formula into </a:t>
            </a:r>
            <a:r>
              <a:rPr lang="en-US" baseline="0" dirty="0" err="1" smtClean="0"/>
              <a:t>cnf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8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need to try</a:t>
            </a:r>
            <a:r>
              <a:rPr lang="en-US" baseline="0" dirty="0" smtClean="0"/>
              <a:t> more;</a:t>
            </a:r>
          </a:p>
          <a:p>
            <a:endParaRPr lang="en-US" baseline="0" dirty="0" smtClean="0"/>
          </a:p>
          <a:p>
            <a:r>
              <a:rPr lang="en-US" baseline="0" dirty="0" smtClean="0"/>
              <a:t>H must be set, into true or false.  But either way, false in one clause, i.e., false in entire formula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formula cannot be satisfied.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backtracking, no need to try all, e.g. set H -&gt; set M, not M -&gt; set S, not S; but no need to test S in the LHS, because </a:t>
            </a:r>
            <a:r>
              <a:rPr lang="en-US" baseline="0" smtClean="0"/>
              <a:t>fail definitely.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5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truth table to show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6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  ) ^</a:t>
            </a:r>
            <a:r>
              <a:rPr lang="en-US" baseline="0" dirty="0" smtClean="0"/>
              <a:t> ()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must be true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“V” inside, need at least one true, e.g. P=true, R=true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3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rdftOloAH9Q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Boolean Satisfiability (SAT)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has a lot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Example: Scheduling under multiple constraints</a:t>
            </a:r>
          </a:p>
          <a:p>
            <a:pPr lvl="1"/>
            <a:r>
              <a:rPr lang="en-US" dirty="0"/>
              <a:t>John can only meet either on Monday, Wednesday or Thursday</a:t>
            </a:r>
          </a:p>
          <a:p>
            <a:pPr lvl="1"/>
            <a:r>
              <a:rPr lang="en-US" dirty="0" smtClean="0"/>
              <a:t>Catherine </a:t>
            </a:r>
            <a:r>
              <a:rPr lang="en-US" dirty="0"/>
              <a:t>cannot meet on Wednesday</a:t>
            </a:r>
          </a:p>
          <a:p>
            <a:pPr lvl="1"/>
            <a:r>
              <a:rPr lang="en-US" dirty="0" smtClean="0"/>
              <a:t>Anne </a:t>
            </a:r>
            <a:r>
              <a:rPr lang="en-US" dirty="0"/>
              <a:t>cannot meet on Friday</a:t>
            </a:r>
          </a:p>
          <a:p>
            <a:pPr lvl="1"/>
            <a:r>
              <a:rPr lang="en-US" dirty="0" smtClean="0"/>
              <a:t>Peter </a:t>
            </a:r>
            <a:r>
              <a:rPr lang="en-US" dirty="0"/>
              <a:t>cannot meet neither on Tuesday nor on Thursday</a:t>
            </a:r>
          </a:p>
          <a:p>
            <a:pPr lvl="1"/>
            <a:r>
              <a:rPr lang="en-US" dirty="0" smtClean="0"/>
              <a:t>Question</a:t>
            </a:r>
            <a:r>
              <a:rPr lang="en-US" dirty="0"/>
              <a:t>: When can the meeting take place</a:t>
            </a:r>
            <a:r>
              <a:rPr lang="en-US" dirty="0" smtClean="0"/>
              <a:t>? (or can the meeting take place?)</a:t>
            </a:r>
          </a:p>
          <a:p>
            <a:r>
              <a:rPr lang="en-US" dirty="0" smtClean="0"/>
              <a:t>Encode into Boolean formula:</a:t>
            </a:r>
            <a:endParaRPr lang="en-US" dirty="0"/>
          </a:p>
          <a:p>
            <a:pPr marL="0" indent="0">
              <a:buNone/>
            </a:pPr>
            <a:r>
              <a:rPr lang="en-US" sz="3000" dirty="0"/>
              <a:t>    </a:t>
            </a:r>
            <a:r>
              <a:rPr lang="en-US" sz="3000" dirty="0" smtClean="0"/>
              <a:t>(Mon ∨ Wed ∨ Thu)</a:t>
            </a:r>
            <a:r>
              <a:rPr lang="en-US" sz="3000" dirty="0"/>
              <a:t>∧</a:t>
            </a:r>
            <a:r>
              <a:rPr lang="en-US" sz="3000" dirty="0" smtClean="0"/>
              <a:t>(¬Wed)</a:t>
            </a:r>
            <a:r>
              <a:rPr lang="en-US" sz="3000" dirty="0"/>
              <a:t> ∧</a:t>
            </a:r>
            <a:r>
              <a:rPr lang="en-US" sz="3000" dirty="0" smtClean="0"/>
              <a:t>(¬Fri)</a:t>
            </a:r>
            <a:r>
              <a:rPr lang="en-US" sz="3000" dirty="0"/>
              <a:t> ∧</a:t>
            </a:r>
            <a:r>
              <a:rPr lang="en-US" sz="3000" dirty="0" smtClean="0"/>
              <a:t>(¬Tue </a:t>
            </a:r>
            <a:r>
              <a:rPr lang="en-US" sz="3000" dirty="0"/>
              <a:t>∧ </a:t>
            </a:r>
            <a:r>
              <a:rPr lang="en-US" sz="3000" dirty="0" smtClean="0"/>
              <a:t>¬Thu)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Assignment (</a:t>
            </a:r>
            <a:r>
              <a:rPr lang="en-US" dirty="0" err="1" smtClean="0"/>
              <a:t>Mon,Tue,Wed,Thu,Fri</a:t>
            </a:r>
            <a:r>
              <a:rPr lang="en-US" dirty="0" smtClean="0"/>
              <a:t>)=(T,F,F,F,F) can satisfy the formula, i.e., meet Monday</a:t>
            </a:r>
          </a:p>
        </p:txBody>
      </p:sp>
    </p:spTree>
    <p:extLst>
      <p:ext uri="{BB962C8B-B14F-4D97-AF65-F5344CB8AC3E}">
        <p14:creationId xmlns:p14="http://schemas.microsoft.com/office/powerpoint/2010/main" val="35159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has a lot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Hardware verification (1,000,000,000 transistors processor) [2D Project]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88652"/>
            <a:ext cx="6345478" cy="356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819400"/>
            <a:ext cx="20955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55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has a lot of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Solving Sudoku puzzle</a:t>
            </a:r>
          </a:p>
        </p:txBody>
      </p:sp>
      <p:pic>
        <p:nvPicPr>
          <p:cNvPr id="4" name="Picture 2" descr="https://lh6.googleusercontent.com/VdmutGtmtaiThnTRuBhkc_k0yEw2rFhGCY_FfmSRGDXEmwODCPmjf8no19mO8eob2U981OTyDd4qcJm9US2E3Q4knE8OWaP8JeFNHmjbfMMdOJlaKV1IesK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6000"/>
            <a:ext cx="3314700" cy="33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76400" y="57912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http://www.youtube.com/watch?v=rdftOloAH9Q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0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this Boolean formula satisfiable?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2895600"/>
            <a:ext cx="2543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(P∨Q)∧(¬P∨R)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477960" y="4019400"/>
              <a:ext cx="980640" cy="873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2920" y="4014000"/>
                <a:ext cx="989280" cy="88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7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(Boolean)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Propositional (Boolean) formula f is </a:t>
            </a:r>
            <a:r>
              <a:rPr lang="en-US" dirty="0"/>
              <a:t>defined over a set of </a:t>
            </a:r>
            <a:r>
              <a:rPr lang="en-US" dirty="0" smtClean="0"/>
              <a:t>propositional variables x1</a:t>
            </a:r>
            <a:r>
              <a:rPr lang="en-US" dirty="0"/>
              <a:t>, . . . , </a:t>
            </a:r>
            <a:r>
              <a:rPr lang="en-US" dirty="0" err="1"/>
              <a:t>xn</a:t>
            </a:r>
            <a:r>
              <a:rPr lang="en-US" dirty="0"/>
              <a:t>, using the standard </a:t>
            </a:r>
            <a:r>
              <a:rPr lang="en-US" dirty="0" smtClean="0"/>
              <a:t>propositional connectives ¬, </a:t>
            </a:r>
            <a:r>
              <a:rPr lang="en-US" dirty="0"/>
              <a:t>∧, ∨, </a:t>
            </a:r>
            <a:r>
              <a:rPr lang="en-US" dirty="0" smtClean="0"/>
              <a:t>→ and </a:t>
            </a:r>
            <a:r>
              <a:rPr lang="en-US" dirty="0"/>
              <a:t>parenthesis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domain of propositional variables </a:t>
            </a:r>
            <a:r>
              <a:rPr lang="en-US" dirty="0" smtClean="0"/>
              <a:t>is {0, 1}: 0=False, 1=True</a:t>
            </a:r>
            <a:endParaRPr lang="en-US" dirty="0"/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f(x1, x2, x3</a:t>
            </a:r>
            <a:r>
              <a:rPr lang="en-US" dirty="0"/>
              <a:t>) = </a:t>
            </a:r>
            <a:r>
              <a:rPr lang="en-US" dirty="0" smtClean="0"/>
              <a:t>((</a:t>
            </a:r>
            <a:r>
              <a:rPr lang="en-US" dirty="0"/>
              <a:t>¬</a:t>
            </a:r>
            <a:r>
              <a:rPr lang="en-US" dirty="0" smtClean="0"/>
              <a:t>x1 </a:t>
            </a:r>
            <a:r>
              <a:rPr lang="en-US" dirty="0"/>
              <a:t>∧ x2) ∨ x3) ∧ </a:t>
            </a:r>
            <a:r>
              <a:rPr lang="en-US" dirty="0" smtClean="0"/>
              <a:t>(</a:t>
            </a:r>
            <a:r>
              <a:rPr lang="en-US" dirty="0"/>
              <a:t>¬</a:t>
            </a:r>
            <a:r>
              <a:rPr lang="en-US" dirty="0" smtClean="0"/>
              <a:t>x2 </a:t>
            </a:r>
            <a:r>
              <a:rPr lang="en-US" dirty="0"/>
              <a:t>∨ x3)</a:t>
            </a:r>
          </a:p>
          <a:p>
            <a:r>
              <a:rPr lang="en-US" dirty="0" smtClean="0"/>
              <a:t>A formula f in </a:t>
            </a:r>
            <a:r>
              <a:rPr lang="en-US" dirty="0">
                <a:solidFill>
                  <a:srgbClr val="FF0000"/>
                </a:solidFill>
              </a:rPr>
              <a:t>conjunctive normal form (CNF)</a:t>
            </a:r>
            <a:r>
              <a:rPr lang="en-US" dirty="0"/>
              <a:t> is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conjunction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disjunctions (clauses)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literals</a:t>
            </a:r>
            <a:r>
              <a:rPr lang="en-US" dirty="0"/>
              <a:t>, where a </a:t>
            </a:r>
            <a:r>
              <a:rPr lang="en-US" dirty="0" smtClean="0"/>
              <a:t>literal is </a:t>
            </a:r>
            <a:r>
              <a:rPr lang="en-US" dirty="0"/>
              <a:t>a variable or its complement</a:t>
            </a:r>
          </a:p>
          <a:p>
            <a:pPr lvl="1"/>
            <a:r>
              <a:rPr lang="en-US" dirty="0" smtClean="0"/>
              <a:t>Example: f(x1, x2, x3</a:t>
            </a:r>
            <a:r>
              <a:rPr lang="en-US" dirty="0"/>
              <a:t>) = </a:t>
            </a:r>
            <a:r>
              <a:rPr lang="en-US" dirty="0" smtClean="0"/>
              <a:t>(</a:t>
            </a:r>
            <a:r>
              <a:rPr lang="en-US" dirty="0"/>
              <a:t>¬</a:t>
            </a:r>
            <a:r>
              <a:rPr lang="en-US" dirty="0" smtClean="0"/>
              <a:t>x1 </a:t>
            </a:r>
            <a:r>
              <a:rPr lang="en-US" dirty="0"/>
              <a:t>∨ x3) ∧ (x2 ∨ x3) ∧ </a:t>
            </a:r>
            <a:r>
              <a:rPr lang="en-US" dirty="0" smtClean="0"/>
              <a:t>(</a:t>
            </a:r>
            <a:r>
              <a:rPr lang="en-US" dirty="0"/>
              <a:t>¬</a:t>
            </a:r>
            <a:r>
              <a:rPr lang="en-US" dirty="0" smtClean="0"/>
              <a:t>x2 </a:t>
            </a:r>
            <a:r>
              <a:rPr lang="en-US" dirty="0"/>
              <a:t>∨ x3)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encode any Boolean formula into </a:t>
            </a:r>
            <a:r>
              <a:rPr lang="en-US" dirty="0" smtClean="0"/>
              <a:t>CNF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/>
              <a:t>that takes a B</a:t>
            </a:r>
            <a:r>
              <a:rPr lang="en-US" dirty="0" smtClean="0"/>
              <a:t>oolean </a:t>
            </a:r>
            <a:r>
              <a:rPr lang="en-US" dirty="0"/>
              <a:t>formula </a:t>
            </a:r>
            <a:r>
              <a:rPr lang="en-US" dirty="0" smtClean="0"/>
              <a:t>in conjunctive normal form (CNF)</a:t>
            </a:r>
          </a:p>
          <a:p>
            <a:r>
              <a:rPr lang="en-US" dirty="0" smtClean="0"/>
              <a:t>Returns </a:t>
            </a:r>
            <a:r>
              <a:rPr lang="en-US" dirty="0"/>
              <a:t>an assignment, or says none </a:t>
            </a:r>
            <a:r>
              <a:rPr lang="en-US" dirty="0" smtClean="0"/>
              <a:t>exists (satisfiability: yes / no)</a:t>
            </a:r>
          </a:p>
          <a:p>
            <a:r>
              <a:rPr lang="en-US" dirty="0" smtClean="0"/>
              <a:t>Straight forward approach: enumerate all assignments, check formula for each</a:t>
            </a:r>
          </a:p>
          <a:p>
            <a:r>
              <a:rPr lang="en-US" dirty="0" smtClean="0"/>
              <a:t>For n variables, 2</a:t>
            </a:r>
            <a:r>
              <a:rPr lang="en-US" baseline="30000" dirty="0" smtClean="0"/>
              <a:t>n</a:t>
            </a:r>
            <a:r>
              <a:rPr lang="en-US" dirty="0" smtClean="0"/>
              <a:t> assignments!</a:t>
            </a:r>
          </a:p>
          <a:p>
            <a:r>
              <a:rPr lang="en-US" dirty="0" smtClean="0"/>
              <a:t>Can we do better?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Unfortunately, it is generally believed that can’t do better in the worst case (not proven)</a:t>
            </a:r>
          </a:p>
          <a:p>
            <a:r>
              <a:rPr lang="en-US" sz="2400" dirty="0" smtClean="0"/>
              <a:t>SAT was the first known example of an “NP-complete” problem</a:t>
            </a:r>
          </a:p>
          <a:p>
            <a:pPr lvl="1"/>
            <a:r>
              <a:rPr lang="en-US" sz="2000" dirty="0" smtClean="0"/>
              <a:t>Cannot be solved in polynomial time in any known way</a:t>
            </a:r>
          </a:p>
          <a:p>
            <a:r>
              <a:rPr lang="en-US" sz="2400" dirty="0" smtClean="0"/>
              <a:t>No </a:t>
            </a:r>
            <a:r>
              <a:rPr lang="en-US" sz="2400" b="1" dirty="0" smtClean="0"/>
              <a:t>known</a:t>
            </a:r>
            <a:r>
              <a:rPr lang="en-US" sz="2400" dirty="0" smtClean="0"/>
              <a:t> algorithm that efficiently solves all SAT instances</a:t>
            </a:r>
          </a:p>
          <a:p>
            <a:r>
              <a:rPr lang="en-US" sz="2400" dirty="0" smtClean="0"/>
              <a:t>It is generally believed that no such algorithm can exist (not proven)</a:t>
            </a:r>
          </a:p>
          <a:p>
            <a:r>
              <a:rPr lang="en-US" sz="2400" dirty="0" smtClean="0"/>
              <a:t>That is, hard problem</a:t>
            </a:r>
          </a:p>
          <a:p>
            <a:r>
              <a:rPr lang="en-US" sz="2400" dirty="0" smtClean="0"/>
              <a:t>Fortunately, a large enough subset of SAT can be solved efficiently (but no solver can efficiently solve </a:t>
            </a:r>
            <a:r>
              <a:rPr lang="en-US" sz="2400" b="1" dirty="0" smtClean="0"/>
              <a:t>all</a:t>
            </a:r>
            <a:r>
              <a:rPr lang="en-US" sz="2400" dirty="0" smtClean="0"/>
              <a:t> SAT instances)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76640" y="2855520"/>
              <a:ext cx="4159080" cy="206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3760" y="2851920"/>
                <a:ext cx="4166640" cy="2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23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Solver Representation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600199"/>
            <a:ext cx="64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one way to represent </a:t>
            </a:r>
            <a:r>
              <a:rPr lang="en-US" sz="2400" b="1" dirty="0" err="1"/>
              <a:t>boolean</a:t>
            </a:r>
            <a:r>
              <a:rPr lang="en-US" sz="2400" b="1" dirty="0"/>
              <a:t> </a:t>
            </a:r>
            <a:r>
              <a:rPr lang="en-US" sz="2400" b="1" dirty="0" smtClean="0"/>
              <a:t>formulas:</a:t>
            </a:r>
          </a:p>
          <a:p>
            <a:endParaRPr lang="en-US" sz="2400" b="1" dirty="0"/>
          </a:p>
          <a:p>
            <a:r>
              <a:rPr lang="en-US" sz="2400" dirty="0"/>
              <a:t>Formula = </a:t>
            </a:r>
            <a:r>
              <a:rPr lang="en-US" sz="2400" dirty="0" err="1"/>
              <a:t>Var</a:t>
            </a:r>
            <a:r>
              <a:rPr lang="en-US" sz="2400" dirty="0"/>
              <a:t>(name</a:t>
            </a:r>
            <a:r>
              <a:rPr lang="en-US" sz="2400" dirty="0" smtClean="0"/>
              <a:t>: </a:t>
            </a:r>
            <a:r>
              <a:rPr lang="en-US" sz="2400" b="1" dirty="0" smtClean="0"/>
              <a:t>String</a:t>
            </a:r>
            <a:r>
              <a:rPr lang="en-US" sz="2400" dirty="0"/>
              <a:t>) </a:t>
            </a:r>
          </a:p>
          <a:p>
            <a:r>
              <a:rPr lang="en-US" sz="2400" dirty="0"/>
              <a:t>+ Not(formula: </a:t>
            </a:r>
            <a:r>
              <a:rPr lang="en-US" sz="2400" b="1" dirty="0"/>
              <a:t>Formula</a:t>
            </a:r>
            <a:r>
              <a:rPr lang="en-US" sz="2400" dirty="0"/>
              <a:t>) </a:t>
            </a:r>
          </a:p>
          <a:p>
            <a:r>
              <a:rPr lang="en-US" sz="2400" dirty="0"/>
              <a:t>+ Or(left: </a:t>
            </a:r>
            <a:r>
              <a:rPr lang="en-US" sz="2400" b="1" dirty="0"/>
              <a:t>Formula</a:t>
            </a:r>
            <a:r>
              <a:rPr lang="en-US" sz="2400" b="1" dirty="0" smtClean="0"/>
              <a:t>, </a:t>
            </a:r>
            <a:r>
              <a:rPr lang="en-US" sz="2400" dirty="0" smtClean="0"/>
              <a:t>right</a:t>
            </a:r>
            <a:r>
              <a:rPr lang="en-US" sz="2400" dirty="0"/>
              <a:t>: </a:t>
            </a:r>
            <a:r>
              <a:rPr lang="en-US" sz="2400" b="1" dirty="0"/>
              <a:t>Formula</a:t>
            </a:r>
            <a:r>
              <a:rPr lang="en-US" sz="2400" dirty="0"/>
              <a:t>) </a:t>
            </a:r>
          </a:p>
          <a:p>
            <a:r>
              <a:rPr lang="en-US" sz="2400" dirty="0"/>
              <a:t>+ And(left: </a:t>
            </a:r>
            <a:r>
              <a:rPr lang="en-US" sz="2400" b="1" dirty="0"/>
              <a:t>Formula</a:t>
            </a:r>
            <a:r>
              <a:rPr lang="en-US" sz="2400" b="1" dirty="0" smtClean="0"/>
              <a:t>, </a:t>
            </a:r>
            <a:r>
              <a:rPr lang="en-US" sz="2400" dirty="0" smtClean="0"/>
              <a:t>right</a:t>
            </a:r>
            <a:r>
              <a:rPr lang="en-US" sz="2400" dirty="0"/>
              <a:t>: </a:t>
            </a:r>
            <a:r>
              <a:rPr lang="en-US" sz="2400" b="1" dirty="0"/>
              <a:t>Formula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2052" y="4038600"/>
            <a:ext cx="74069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(P∨Q)∧(¬P∨R) would be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	And( </a:t>
            </a:r>
            <a:r>
              <a:rPr lang="en-US" dirty="0" smtClean="0"/>
              <a:t>Or(</a:t>
            </a:r>
            <a:r>
              <a:rPr lang="en-US" dirty="0" err="1" smtClean="0"/>
              <a:t>Var</a:t>
            </a:r>
            <a:r>
              <a:rPr lang="en-US" dirty="0" smtClean="0"/>
              <a:t>(“P</a:t>
            </a:r>
            <a:r>
              <a:rPr lang="en-US" dirty="0"/>
              <a:t>”), </a:t>
            </a:r>
            <a:r>
              <a:rPr lang="en-US" dirty="0" err="1"/>
              <a:t>Var</a:t>
            </a:r>
            <a:r>
              <a:rPr lang="en-US" dirty="0"/>
              <a:t>(“Q”)),</a:t>
            </a:r>
          </a:p>
          <a:p>
            <a:r>
              <a:rPr lang="en-US" dirty="0"/>
              <a:t>	     Or(Not(</a:t>
            </a:r>
            <a:r>
              <a:rPr lang="en-US" dirty="0" err="1"/>
              <a:t>Var</a:t>
            </a:r>
            <a:r>
              <a:rPr lang="en-US" dirty="0"/>
              <a:t>(“P”)), </a:t>
            </a:r>
            <a:r>
              <a:rPr lang="en-US" dirty="0" err="1"/>
              <a:t>Var</a:t>
            </a:r>
            <a:r>
              <a:rPr lang="en-US" dirty="0"/>
              <a:t>(“R”)) 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(Socrates </a:t>
            </a:r>
            <a:r>
              <a:rPr lang="en-US" dirty="0"/>
              <a:t>→ </a:t>
            </a:r>
            <a:r>
              <a:rPr lang="en-US" dirty="0" smtClean="0"/>
              <a:t>Human) </a:t>
            </a:r>
            <a:r>
              <a:rPr lang="en-US" dirty="0"/>
              <a:t>∧ </a:t>
            </a:r>
            <a:r>
              <a:rPr lang="en-US" dirty="0" smtClean="0"/>
              <a:t>(Human </a:t>
            </a:r>
            <a:r>
              <a:rPr lang="en-US" dirty="0"/>
              <a:t>→ </a:t>
            </a:r>
            <a:r>
              <a:rPr lang="en-US" dirty="0" smtClean="0"/>
              <a:t>Mortal) </a:t>
            </a:r>
            <a:r>
              <a:rPr lang="en-US" dirty="0"/>
              <a:t>∧ ¬ (</a:t>
            </a:r>
            <a:r>
              <a:rPr lang="en-US" dirty="0" smtClean="0"/>
              <a:t>Socrates</a:t>
            </a:r>
            <a:r>
              <a:rPr lang="en-US" dirty="0"/>
              <a:t> → </a:t>
            </a:r>
            <a:r>
              <a:rPr lang="en-US" dirty="0" smtClean="0"/>
              <a:t>Mortal</a:t>
            </a:r>
            <a:r>
              <a:rPr lang="en-US" dirty="0"/>
              <a:t>) would be: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And( Or(Not(</a:t>
            </a:r>
            <a:r>
              <a:rPr lang="en-US" dirty="0" err="1"/>
              <a:t>Var</a:t>
            </a:r>
            <a:r>
              <a:rPr lang="en-US" dirty="0"/>
              <a:t>(“Socrates”)), </a:t>
            </a:r>
            <a:r>
              <a:rPr lang="en-US" dirty="0" err="1"/>
              <a:t>Var</a:t>
            </a:r>
            <a:r>
              <a:rPr lang="en-US" dirty="0"/>
              <a:t>(“Human”)), </a:t>
            </a:r>
          </a:p>
          <a:p>
            <a:r>
              <a:rPr lang="en-US" dirty="0"/>
              <a:t>     And ( Or(Not(</a:t>
            </a:r>
            <a:r>
              <a:rPr lang="en-US" dirty="0" err="1"/>
              <a:t>Var</a:t>
            </a:r>
            <a:r>
              <a:rPr lang="en-US" dirty="0"/>
              <a:t>(“Human”)), </a:t>
            </a:r>
            <a:r>
              <a:rPr lang="en-US" dirty="0" err="1"/>
              <a:t>Var</a:t>
            </a:r>
            <a:r>
              <a:rPr lang="en-US" dirty="0"/>
              <a:t>(“Mortal”)),</a:t>
            </a:r>
          </a:p>
          <a:p>
            <a:r>
              <a:rPr lang="en-US" dirty="0"/>
              <a:t>                  Not( Or(Not(</a:t>
            </a:r>
            <a:r>
              <a:rPr lang="en-US" dirty="0" err="1"/>
              <a:t>Var</a:t>
            </a:r>
            <a:r>
              <a:rPr lang="en-US" dirty="0"/>
              <a:t>(“Socrates”)),</a:t>
            </a:r>
            <a:r>
              <a:rPr lang="en-US" dirty="0" err="1"/>
              <a:t>Var</a:t>
            </a:r>
            <a:r>
              <a:rPr lang="en-US" dirty="0"/>
              <a:t>(“</a:t>
            </a:r>
            <a:r>
              <a:rPr lang="en-US" dirty="0" smtClean="0"/>
              <a:t>Mortal”)))))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conjunctive </a:t>
            </a:r>
            <a:r>
              <a:rPr lang="en-US" dirty="0"/>
              <a:t>normal form (CNF) or </a:t>
            </a:r>
            <a:r>
              <a:rPr lang="en-US" dirty="0" smtClean="0"/>
              <a:t>“product </a:t>
            </a:r>
            <a:r>
              <a:rPr lang="en-US" dirty="0"/>
              <a:t>of sums”</a:t>
            </a:r>
          </a:p>
          <a:p>
            <a:r>
              <a:rPr lang="en-US" dirty="0"/>
              <a:t>(P∨Q)∧(¬P∨R) is in conjunctive normal </a:t>
            </a:r>
            <a:r>
              <a:rPr lang="en-US" dirty="0" smtClean="0"/>
              <a:t>form:</a:t>
            </a:r>
            <a:endParaRPr lang="en-US" dirty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b="1" dirty="0"/>
              <a:t>clauses</a:t>
            </a:r>
            <a:r>
              <a:rPr lang="en-US" dirty="0"/>
              <a:t>, each containing a set of literals {{P, Q}, {¬P, R</a:t>
            </a:r>
            <a:r>
              <a:rPr lang="en-US" dirty="0" smtClean="0"/>
              <a:t>}}</a:t>
            </a:r>
          </a:p>
          <a:p>
            <a:pPr lvl="1"/>
            <a:r>
              <a:rPr lang="en-US" dirty="0" smtClean="0"/>
              <a:t>literal </a:t>
            </a:r>
            <a:r>
              <a:rPr lang="en-US" dirty="0"/>
              <a:t>is just a variable, maybe negated</a:t>
            </a:r>
          </a:p>
          <a:p>
            <a:r>
              <a:rPr lang="en-US" dirty="0" smtClean="0"/>
              <a:t>can </a:t>
            </a:r>
            <a:r>
              <a:rPr lang="en-US" dirty="0"/>
              <a:t>only negate variables, and not </a:t>
            </a:r>
            <a:r>
              <a:rPr lang="en-US" dirty="0" smtClean="0"/>
              <a:t>clauses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backtracking algorithm using 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CNF is a product of </a:t>
            </a:r>
            <a:r>
              <a:rPr lang="en-US" dirty="0" smtClean="0"/>
              <a:t>sums: we </a:t>
            </a:r>
            <a:r>
              <a:rPr lang="en-US" dirty="0"/>
              <a:t>need every clause true, and at least one literal in each clause</a:t>
            </a:r>
          </a:p>
          <a:p>
            <a:pPr lvl="1"/>
            <a:r>
              <a:rPr lang="en-US" dirty="0" smtClean="0"/>
              <a:t>backtracking </a:t>
            </a:r>
            <a:r>
              <a:rPr lang="en-US" dirty="0"/>
              <a:t>search: pick a literal, try false then true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clause set is empty, </a:t>
            </a:r>
            <a:r>
              <a:rPr lang="en-US" dirty="0" smtClean="0"/>
              <a:t>success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clause set contains empty clause, </a:t>
            </a:r>
            <a:r>
              <a:rPr lang="en-US" dirty="0" smtClean="0"/>
              <a:t>failure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ystematic way of enumeration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and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conjunction (AND, p </a:t>
            </a:r>
            <a:r>
              <a:rPr lang="el-GR" dirty="0" smtClean="0"/>
              <a:t>ᴧ</a:t>
            </a:r>
            <a:r>
              <a:rPr lang="en-US" dirty="0" smtClean="0"/>
              <a:t> q, p . q)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15826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l-GR" dirty="0" smtClean="0"/>
                        <a:t>ᴧ</a:t>
                      </a:r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6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Basic backtracking algorithm using CNF:</a:t>
            </a:r>
            <a:br>
              <a:rPr lang="en-US" sz="3600" dirty="0" smtClean="0"/>
            </a:br>
            <a:r>
              <a:rPr lang="en-US" sz="3600" dirty="0" smtClean="0"/>
              <a:t>Important observations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CNF, if one of the clauses is false, the entire formula is always false (back-tracking)</a:t>
            </a:r>
          </a:p>
          <a:p>
            <a:r>
              <a:rPr lang="en-US" dirty="0" smtClean="0"/>
              <a:t>In a clause, if one literal is true, the entire clause can be removed, as it does not affect the truth value of the entire formula</a:t>
            </a:r>
            <a:r>
              <a:rPr lang="en-US" dirty="0"/>
              <a:t> </a:t>
            </a:r>
            <a:r>
              <a:rPr lang="en-US" dirty="0" smtClean="0"/>
              <a:t>(formula simplification)</a:t>
            </a:r>
          </a:p>
          <a:p>
            <a:r>
              <a:rPr lang="en-US" dirty="0" smtClean="0"/>
              <a:t>In a clause, if one literal is false, the literal can be removed, as it does not affect the truth value of the clause (formula simplification)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028760" y="5778720"/>
              <a:ext cx="3882600" cy="102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5520" y="5772600"/>
                <a:ext cx="3890520" cy="1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60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backtracking algorithm using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 satisfiability of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Socrates → Human) ∧ (Human → Mortal) ∧ ¬ (Socrates → Mortal)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CNF: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¬ </a:t>
            </a:r>
            <a:r>
              <a:rPr lang="en-US" dirty="0" smtClean="0"/>
              <a:t>S</a:t>
            </a:r>
            <a:r>
              <a:rPr lang="en-US" dirty="0"/>
              <a:t> </a:t>
            </a:r>
            <a:r>
              <a:rPr lang="en-US" dirty="0" smtClean="0"/>
              <a:t>∨H)</a:t>
            </a:r>
            <a:r>
              <a:rPr lang="en-US" dirty="0"/>
              <a:t> ∧ </a:t>
            </a:r>
            <a:r>
              <a:rPr lang="en-US" dirty="0" smtClean="0"/>
              <a:t>(</a:t>
            </a:r>
            <a:r>
              <a:rPr lang="en-US" dirty="0"/>
              <a:t>¬</a:t>
            </a:r>
            <a:r>
              <a:rPr lang="en-US" dirty="0" smtClean="0"/>
              <a:t>H </a:t>
            </a:r>
            <a:r>
              <a:rPr lang="en-US" dirty="0"/>
              <a:t>∨ </a:t>
            </a:r>
            <a:r>
              <a:rPr lang="en-US" dirty="0" smtClean="0"/>
              <a:t>M) ∧ S ∧¬M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Shorthand: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u="sng" dirty="0" smtClean="0"/>
              <a:t>S</a:t>
            </a:r>
            <a:r>
              <a:rPr lang="en-US" dirty="0" smtClean="0"/>
              <a:t>H}{</a:t>
            </a:r>
            <a:r>
              <a:rPr lang="en-US" u="sng" dirty="0" smtClean="0"/>
              <a:t>H</a:t>
            </a:r>
            <a:r>
              <a:rPr lang="en-US" dirty="0" smtClean="0"/>
              <a:t>M}{S}{</a:t>
            </a:r>
            <a:r>
              <a:rPr lang="en-US" u="sng" dirty="0" smtClean="0"/>
              <a:t>M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(underlines mean negation)</a:t>
            </a:r>
          </a:p>
        </p:txBody>
      </p:sp>
    </p:spTree>
    <p:extLst>
      <p:ext uri="{BB962C8B-B14F-4D97-AF65-F5344CB8AC3E}">
        <p14:creationId xmlns:p14="http://schemas.microsoft.com/office/powerpoint/2010/main" val="37096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backtracking algorithm using CNF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0960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8601" y="2057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H in {</a:t>
            </a:r>
            <a:r>
              <a:rPr lang="en-US" u="sng" dirty="0" smtClean="0"/>
              <a:t>H</a:t>
            </a:r>
            <a:r>
              <a:rPr lang="en-US" dirty="0" smtClean="0"/>
              <a:t>M}, now depends on 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47800" y="2703731"/>
            <a:ext cx="609600" cy="268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54102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M, {</a:t>
            </a:r>
            <a:r>
              <a:rPr lang="en-US" u="sng" dirty="0" smtClean="0"/>
              <a:t>M</a:t>
            </a:r>
            <a:r>
              <a:rPr lang="en-US" dirty="0" smtClean="0"/>
              <a:t>} will fail definitely (rep. as {}).  Formula cannot be satisfied.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66003" y="4916269"/>
            <a:ext cx="0" cy="341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944360" y="2772720"/>
              <a:ext cx="1583280" cy="2044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9320" y="2768040"/>
                <a:ext cx="1593360" cy="20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6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backtracking algorithm using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contains {} -&gt; fail to satisfy</a:t>
            </a:r>
          </a:p>
          <a:p>
            <a:r>
              <a:rPr lang="en-US" dirty="0" smtClean="0"/>
              <a:t>A empty node -&gt; succeed (found one assignment that satisfies the formula)</a:t>
            </a:r>
          </a:p>
          <a:p>
            <a:r>
              <a:rPr lang="en-US" dirty="0" smtClean="0"/>
              <a:t>In this case, all paths fail, so formula is not satisfiable</a:t>
            </a:r>
          </a:p>
          <a:p>
            <a:r>
              <a:rPr lang="en-US" dirty="0" smtClean="0"/>
              <a:t>Worst case: number of leaves = 2^(</a:t>
            </a:r>
            <a:r>
              <a:rPr lang="en-US" dirty="0" err="1" smtClean="0"/>
              <a:t>num_of_literals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DPLL: Classic SAT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unit propagation on top of backtracking search</a:t>
            </a:r>
          </a:p>
          <a:p>
            <a:r>
              <a:rPr lang="en-US" dirty="0" smtClean="0"/>
              <a:t>If a clause contains one literal, set that literal to true</a:t>
            </a:r>
          </a:p>
          <a:p>
            <a:pPr lvl="1"/>
            <a:r>
              <a:rPr lang="en-US" dirty="0" smtClean="0"/>
              <a:t>Necessary for any satisfiable assignment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51400" y="3183120"/>
              <a:ext cx="7468200" cy="538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520" y="3178440"/>
                <a:ext cx="7475400" cy="5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9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DPLL: Classic SAT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In this case, no splitting needed</a:t>
            </a:r>
          </a:p>
          <a:p>
            <a:r>
              <a:rPr lang="en-US" dirty="0" smtClean="0"/>
              <a:t>Propagate S, then H, then M</a:t>
            </a:r>
          </a:p>
          <a:p>
            <a:r>
              <a:rPr lang="en-US" dirty="0" smtClean="0"/>
              <a:t>Much faster, but worst case is still exponential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009900" cy="4545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451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</a:t>
            </a:r>
            <a:r>
              <a:rPr lang="en-US" dirty="0"/>
              <a:t>the following propositional formula of Boolean variables A, B, C, D satisfiable?  </a:t>
            </a:r>
            <a:r>
              <a:rPr lang="en-US" dirty="0" smtClean="0"/>
              <a:t>Give </a:t>
            </a:r>
            <a:r>
              <a:rPr lang="en-US" dirty="0"/>
              <a:t>detail explanation and derivation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" y="3639424"/>
            <a:ext cx="777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 (¬A ∨ B) ∧ B ∧ (¬B ∨ C) ∧ (¬C ∨ D) ∧ (¬D)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83160" y="4225320"/>
              <a:ext cx="5245920" cy="1298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760" y="4221000"/>
                <a:ext cx="5256720" cy="13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0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show that (</a:t>
            </a:r>
            <a:r>
              <a:rPr lang="en-US" dirty="0" err="1" smtClean="0"/>
              <a:t>i</a:t>
            </a:r>
            <a:r>
              <a:rPr lang="en-US" dirty="0" smtClean="0"/>
              <a:t>) p </a:t>
            </a:r>
            <a:r>
              <a:rPr lang="en-US" dirty="0"/>
              <a:t>→</a:t>
            </a:r>
            <a:r>
              <a:rPr lang="en-US" dirty="0" smtClean="0"/>
              <a:t>q (ii) ¬p ᴠ q are equivalent? (</a:t>
            </a:r>
            <a:r>
              <a:rPr lang="en-US" dirty="0" err="1" smtClean="0"/>
              <a:t>ans</a:t>
            </a:r>
            <a:r>
              <a:rPr lang="en-US" dirty="0" smtClean="0"/>
              <a:t>: by truth table)</a:t>
            </a:r>
          </a:p>
          <a:p>
            <a:endParaRPr lang="en-US" dirty="0"/>
          </a:p>
          <a:p>
            <a:r>
              <a:rPr lang="en-US" dirty="0" smtClean="0"/>
              <a:t>What is the negation </a:t>
            </a:r>
            <a:r>
              <a:rPr lang="en-US" dirty="0"/>
              <a:t>of p →</a:t>
            </a:r>
            <a:r>
              <a:rPr lang="en-US" dirty="0" smtClean="0"/>
              <a:t>q?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4102303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 ^ ¬q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3048000"/>
            <a:ext cx="3604256" cy="2846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40080"/>
                </a:solidFill>
                <a:latin typeface="Garamond"/>
                <a:ea typeface="MS Mincho"/>
                <a:cs typeface="Times New Roman"/>
              </a:rPr>
              <a:t>{P = false, Q = false, R = false} 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40080"/>
                </a:solidFill>
                <a:latin typeface="Garamond"/>
                <a:ea typeface="MS Mincho"/>
                <a:cs typeface="Times New Roman"/>
              </a:rPr>
              <a:t>{P = false, Q = false, R = true} 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40"/>
                </a:solidFill>
                <a:latin typeface="Garamond"/>
                <a:ea typeface="MS Mincho"/>
                <a:cs typeface="Times New Roman"/>
              </a:rPr>
              <a:t>{P = false, Q = true, R = false}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40"/>
                </a:solidFill>
                <a:latin typeface="Garamond"/>
                <a:ea typeface="MS Mincho"/>
                <a:cs typeface="Times New Roman"/>
              </a:rPr>
              <a:t>{P = false, Q = true, R = true}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40080"/>
                </a:solidFill>
                <a:latin typeface="Garamond"/>
                <a:ea typeface="MS Mincho"/>
                <a:cs typeface="Times New Roman"/>
              </a:rPr>
              <a:t>{P = true, Q = false, R = false}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40"/>
                </a:solidFill>
                <a:latin typeface="Garamond"/>
                <a:ea typeface="MS Mincho"/>
                <a:cs typeface="Times New Roman"/>
              </a:rPr>
              <a:t>{P = true, Q = false, R = true}</a:t>
            </a:r>
            <a:endParaRPr lang="en-US" dirty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40080"/>
                </a:solidFill>
                <a:latin typeface="Garamond"/>
                <a:ea typeface="MS Mincho"/>
                <a:cs typeface="Times New Roman"/>
              </a:rPr>
              <a:t>{P = true, Q = true, R = false</a:t>
            </a:r>
            <a:r>
              <a:rPr lang="en-US" dirty="0" smtClean="0">
                <a:solidFill>
                  <a:srgbClr val="040080"/>
                </a:solidFill>
                <a:latin typeface="Garamond"/>
                <a:ea typeface="MS Mincho"/>
                <a:cs typeface="Times New Roman"/>
              </a:rPr>
              <a:t>}</a:t>
            </a:r>
            <a:endParaRPr lang="en-US" dirty="0" smtClean="0">
              <a:latin typeface="Garamond"/>
              <a:ea typeface="MS Mincho"/>
              <a:cs typeface="Times New Roman"/>
            </a:endParaRPr>
          </a:p>
          <a:p>
            <a:pPr marL="457200" marR="0"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8040"/>
                </a:solidFill>
                <a:latin typeface="Garamond"/>
                <a:ea typeface="MS Mincho"/>
                <a:cs typeface="Times New Roman"/>
              </a:rPr>
              <a:t>{</a:t>
            </a:r>
            <a:r>
              <a:rPr lang="en-US" dirty="0">
                <a:solidFill>
                  <a:srgbClr val="008040"/>
                </a:solidFill>
                <a:latin typeface="Garamond"/>
                <a:ea typeface="MS Mincho"/>
                <a:cs typeface="Times New Roman"/>
              </a:rPr>
              <a:t>P = true, Q = true, R = true}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1981200"/>
            <a:ext cx="2543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(P∨Q)∧(¬P∨R)</a:t>
            </a:r>
          </a:p>
        </p:txBody>
      </p:sp>
    </p:spTree>
    <p:extLst>
      <p:ext uri="{BB962C8B-B14F-4D97-AF65-F5344CB8AC3E}">
        <p14:creationId xmlns:p14="http://schemas.microsoft.com/office/powerpoint/2010/main" val="21536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</a:t>
            </a:r>
            <a:r>
              <a:rPr lang="en-US" dirty="0"/>
              <a:t>the following propositional formula of Boolean variables A, B, C, D satisfiable?  </a:t>
            </a:r>
            <a:r>
              <a:rPr lang="en-US" dirty="0" smtClean="0"/>
              <a:t>Give </a:t>
            </a:r>
            <a:r>
              <a:rPr lang="en-US" dirty="0"/>
              <a:t>detail explanation and derivation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81400" y="4863653"/>
            <a:ext cx="2268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satisfiable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6200" y="3639424"/>
            <a:ext cx="7771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 (¬A ∨ B) ∧ B ∧ (¬B ∨ C) ∧ (¬C ∨ D) ∧ (¬D)</a:t>
            </a:r>
          </a:p>
        </p:txBody>
      </p:sp>
    </p:spTree>
    <p:extLst>
      <p:ext uri="{BB962C8B-B14F-4D97-AF65-F5344CB8AC3E}">
        <p14:creationId xmlns:p14="http://schemas.microsoft.com/office/powerpoint/2010/main" val="14035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and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disjunction (OR, p </a:t>
            </a:r>
            <a:r>
              <a:rPr lang="el-GR" dirty="0" smtClean="0"/>
              <a:t>ᴠ</a:t>
            </a:r>
            <a:r>
              <a:rPr lang="en-US" dirty="0" smtClean="0"/>
              <a:t> q, p + q)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45897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dirty="0" smtClean="0"/>
                        <a:t>ᴠ</a:t>
                      </a:r>
                      <a:r>
                        <a:rPr lang="en-US" dirty="0" smtClean="0"/>
                        <a:t> 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3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and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implication (p implies q, if p then q, p →q)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42144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p→q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5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Distributive Law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two propositions P and Q: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3124200"/>
            <a:ext cx="623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P</a:t>
            </a:r>
            <a:r>
              <a:rPr lang="el-GR" sz="3200" dirty="0" smtClean="0"/>
              <a:t> </a:t>
            </a:r>
            <a:r>
              <a:rPr lang="el-GR" sz="3200" dirty="0"/>
              <a:t>ᴧ </a:t>
            </a:r>
            <a:r>
              <a:rPr lang="en-US" sz="3200" dirty="0" smtClean="0"/>
              <a:t>(Q</a:t>
            </a:r>
            <a:r>
              <a:rPr lang="en-US" sz="3200" dirty="0"/>
              <a:t> ᴠ </a:t>
            </a:r>
            <a:r>
              <a:rPr lang="en-US" sz="3200" dirty="0" smtClean="0"/>
              <a:t>R)     &lt;=&gt;     (P</a:t>
            </a:r>
            <a:r>
              <a:rPr lang="el-GR" sz="3200" dirty="0"/>
              <a:t> ᴧ </a:t>
            </a:r>
            <a:r>
              <a:rPr lang="en-US" sz="3200" dirty="0"/>
              <a:t>Q</a:t>
            </a:r>
            <a:r>
              <a:rPr lang="en-US" sz="3200" dirty="0" smtClean="0"/>
              <a:t>) </a:t>
            </a:r>
            <a:r>
              <a:rPr lang="en-US" sz="3200" dirty="0"/>
              <a:t>ᴠ </a:t>
            </a:r>
            <a:r>
              <a:rPr lang="en-US" sz="3200" dirty="0" smtClean="0"/>
              <a:t>(P</a:t>
            </a:r>
            <a:r>
              <a:rPr lang="el-GR" sz="3200" dirty="0" smtClean="0"/>
              <a:t> </a:t>
            </a:r>
            <a:r>
              <a:rPr lang="el-GR" sz="3200" dirty="0"/>
              <a:t>ᴧ </a:t>
            </a:r>
            <a:r>
              <a:rPr lang="en-US" sz="3200" dirty="0" smtClean="0"/>
              <a:t>R)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4139625"/>
            <a:ext cx="6227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P</a:t>
            </a:r>
            <a:r>
              <a:rPr lang="el-GR" sz="3200" dirty="0" smtClean="0"/>
              <a:t> </a:t>
            </a:r>
            <a:r>
              <a:rPr lang="en-US" sz="3200" dirty="0"/>
              <a:t>ᴠ </a:t>
            </a:r>
            <a:r>
              <a:rPr lang="en-US" sz="3200" dirty="0" smtClean="0"/>
              <a:t>(Q</a:t>
            </a:r>
            <a:r>
              <a:rPr lang="en-US" sz="3200" dirty="0"/>
              <a:t> </a:t>
            </a:r>
            <a:r>
              <a:rPr lang="el-GR" sz="3200" dirty="0"/>
              <a:t>ᴧ</a:t>
            </a:r>
            <a:r>
              <a:rPr lang="en-US" sz="3200" dirty="0" smtClean="0"/>
              <a:t> R)     &lt;=&gt;     (P</a:t>
            </a:r>
            <a:r>
              <a:rPr lang="el-GR" sz="3200" dirty="0"/>
              <a:t> </a:t>
            </a:r>
            <a:r>
              <a:rPr lang="en-US" sz="3200" dirty="0"/>
              <a:t>ᴠ </a:t>
            </a:r>
            <a:r>
              <a:rPr lang="en-US" sz="3200" dirty="0" smtClean="0"/>
              <a:t>Q) </a:t>
            </a:r>
            <a:r>
              <a:rPr lang="el-GR" sz="3200" dirty="0"/>
              <a:t>ᴧ</a:t>
            </a:r>
            <a:r>
              <a:rPr lang="en-US" sz="3200" dirty="0" smtClean="0"/>
              <a:t> (P</a:t>
            </a:r>
            <a:r>
              <a:rPr lang="el-GR" sz="3200" dirty="0" smtClean="0"/>
              <a:t> </a:t>
            </a:r>
            <a:r>
              <a:rPr lang="en-US" sz="3200" dirty="0"/>
              <a:t>ᴠ </a:t>
            </a:r>
            <a:r>
              <a:rPr lang="en-US" sz="3200" dirty="0" smtClean="0"/>
              <a:t>R)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554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Morgan’s Law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two propositions P and Q: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3124200"/>
            <a:ext cx="513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¬ </a:t>
            </a:r>
            <a:r>
              <a:rPr lang="en-US" sz="3200" dirty="0" smtClean="0"/>
              <a:t>(P</a:t>
            </a:r>
            <a:r>
              <a:rPr lang="el-GR" sz="3200" dirty="0"/>
              <a:t> ᴧ </a:t>
            </a:r>
            <a:r>
              <a:rPr lang="en-US" sz="3200" dirty="0" smtClean="0"/>
              <a:t>Q)     &lt;=&gt;     (¬P) </a:t>
            </a:r>
            <a:r>
              <a:rPr lang="en-US" sz="3200" dirty="0"/>
              <a:t>ᴠ </a:t>
            </a:r>
            <a:r>
              <a:rPr lang="en-US" sz="3200" dirty="0" smtClean="0"/>
              <a:t>(¬ Q)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4368225"/>
            <a:ext cx="513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¬ </a:t>
            </a:r>
            <a:r>
              <a:rPr lang="en-US" sz="3200" dirty="0" smtClean="0"/>
              <a:t>(P</a:t>
            </a:r>
            <a:r>
              <a:rPr lang="el-GR" sz="3200" dirty="0"/>
              <a:t> </a:t>
            </a:r>
            <a:r>
              <a:rPr lang="en-US" sz="3200" dirty="0" smtClean="0"/>
              <a:t>ᴠ</a:t>
            </a:r>
            <a:r>
              <a:rPr lang="el-GR" sz="3200" dirty="0" smtClean="0"/>
              <a:t> </a:t>
            </a:r>
            <a:r>
              <a:rPr lang="en-US" sz="3200" dirty="0" smtClean="0"/>
              <a:t>Q)     &lt;=&gt;     (¬P) </a:t>
            </a:r>
            <a:r>
              <a:rPr lang="el-GR" sz="3200" dirty="0"/>
              <a:t>ᴧ</a:t>
            </a:r>
            <a:r>
              <a:rPr lang="en-US" sz="3200" dirty="0" smtClean="0"/>
              <a:t> (¬ Q)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29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show that (</a:t>
            </a:r>
            <a:r>
              <a:rPr lang="en-US" dirty="0" err="1" smtClean="0"/>
              <a:t>i</a:t>
            </a:r>
            <a:r>
              <a:rPr lang="en-US" dirty="0" smtClean="0"/>
              <a:t>) p </a:t>
            </a:r>
            <a:r>
              <a:rPr lang="en-US" dirty="0"/>
              <a:t>→</a:t>
            </a:r>
            <a:r>
              <a:rPr lang="en-US" dirty="0" smtClean="0"/>
              <a:t>q (ii) ¬p ᴠ q are equivalent?</a:t>
            </a:r>
          </a:p>
          <a:p>
            <a:endParaRPr lang="en-US" dirty="0"/>
          </a:p>
          <a:p>
            <a:r>
              <a:rPr lang="en-US" dirty="0" smtClean="0"/>
              <a:t>What is the negation </a:t>
            </a:r>
            <a:r>
              <a:rPr lang="en-US" dirty="0"/>
              <a:t>of p →</a:t>
            </a:r>
            <a:r>
              <a:rPr lang="en-US" dirty="0" smtClean="0"/>
              <a:t>q?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52200" y="2784960"/>
              <a:ext cx="6636600" cy="2036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7160" y="2780280"/>
                <a:ext cx="6645960" cy="20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0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 (SAT)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SAT: Decide whether there is an assignment to the variables of a Boolean formula such that the formula is true (satisfied)</a:t>
            </a:r>
          </a:p>
          <a:p>
            <a:endParaRPr lang="en-US" dirty="0" smtClean="0"/>
          </a:p>
          <a:p>
            <a:r>
              <a:rPr lang="en-US" dirty="0" smtClean="0"/>
              <a:t>Yes (if there exists such assignment), satisfiable</a:t>
            </a:r>
          </a:p>
          <a:p>
            <a:endParaRPr lang="en-US" dirty="0"/>
          </a:p>
          <a:p>
            <a:r>
              <a:rPr lang="en-US" dirty="0" smtClean="0"/>
              <a:t>No (if all assignments cannot make the formula true)</a:t>
            </a:r>
          </a:p>
          <a:p>
            <a:endParaRPr lang="en-US" dirty="0"/>
          </a:p>
          <a:p>
            <a:r>
              <a:rPr lang="en-US" dirty="0" smtClean="0"/>
              <a:t>E.g. consider the formula: f(</a:t>
            </a:r>
            <a:r>
              <a:rPr lang="en-US" dirty="0" err="1" smtClean="0"/>
              <a:t>a,b,c</a:t>
            </a:r>
            <a:r>
              <a:rPr lang="en-US" dirty="0" smtClean="0"/>
              <a:t>) = (a </a:t>
            </a:r>
            <a:r>
              <a:rPr lang="en-US" dirty="0"/>
              <a:t>ᴠ </a:t>
            </a:r>
            <a:r>
              <a:rPr lang="en-US" dirty="0" smtClean="0"/>
              <a:t>b) </a:t>
            </a:r>
            <a:r>
              <a:rPr lang="el-GR" dirty="0" smtClean="0"/>
              <a:t>ᴧ</a:t>
            </a:r>
            <a:r>
              <a:rPr lang="en-US" dirty="0" smtClean="0"/>
              <a:t> (¬a </a:t>
            </a:r>
            <a:r>
              <a:rPr lang="en-US" dirty="0"/>
              <a:t>ᴠ ¬</a:t>
            </a:r>
            <a:r>
              <a:rPr lang="en-US" dirty="0" smtClean="0"/>
              <a:t>c), satisfiable or not?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86680" y="2374560"/>
              <a:ext cx="7633080" cy="1348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160" y="2368800"/>
                <a:ext cx="7639920" cy="13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8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 (SAT)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SAT: Decide whether there is an assignment to the variables of a Boolean formula such that the formula is true (satisfied)</a:t>
            </a:r>
          </a:p>
          <a:p>
            <a:endParaRPr lang="en-US" dirty="0" smtClean="0"/>
          </a:p>
          <a:p>
            <a:r>
              <a:rPr lang="en-US" dirty="0" smtClean="0"/>
              <a:t>Yes (if there exists such assignment), satisfiable</a:t>
            </a:r>
          </a:p>
          <a:p>
            <a:endParaRPr lang="en-US" dirty="0"/>
          </a:p>
          <a:p>
            <a:r>
              <a:rPr lang="en-US" dirty="0" smtClean="0"/>
              <a:t>No (if all assignments cannot make the formula true)</a:t>
            </a:r>
          </a:p>
          <a:p>
            <a:endParaRPr lang="en-US" dirty="0"/>
          </a:p>
          <a:p>
            <a:r>
              <a:rPr lang="en-US" dirty="0" smtClean="0"/>
              <a:t>E.g. consider the formula: f(</a:t>
            </a:r>
            <a:r>
              <a:rPr lang="en-US" dirty="0" err="1" smtClean="0"/>
              <a:t>a,b,c</a:t>
            </a:r>
            <a:r>
              <a:rPr lang="en-US" dirty="0" smtClean="0"/>
              <a:t>) = (a </a:t>
            </a:r>
            <a:r>
              <a:rPr lang="en-US" dirty="0"/>
              <a:t>ᴠ </a:t>
            </a:r>
            <a:r>
              <a:rPr lang="en-US" dirty="0" smtClean="0"/>
              <a:t>b) </a:t>
            </a:r>
            <a:r>
              <a:rPr lang="el-GR" dirty="0" smtClean="0"/>
              <a:t>ᴧ</a:t>
            </a:r>
            <a:r>
              <a:rPr lang="en-US" dirty="0" smtClean="0"/>
              <a:t> (¬a </a:t>
            </a:r>
            <a:r>
              <a:rPr lang="en-US" dirty="0"/>
              <a:t>ᴠ ¬</a:t>
            </a:r>
            <a:r>
              <a:rPr lang="en-US" dirty="0" smtClean="0"/>
              <a:t>c), satisfiable or not?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6248400"/>
            <a:ext cx="327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(satisfiable, e.g., b=True, c=False)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30600" y="2350800"/>
              <a:ext cx="7551720" cy="2264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080" y="2346840"/>
                <a:ext cx="7557480" cy="22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7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1734</Words>
  <Application>Microsoft Office PowerPoint</Application>
  <PresentationFormat>On-screen Show (4:3)</PresentationFormat>
  <Paragraphs>235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MS Mincho</vt:lpstr>
      <vt:lpstr>Arial</vt:lpstr>
      <vt:lpstr>Calibri</vt:lpstr>
      <vt:lpstr>Garamond</vt:lpstr>
      <vt:lpstr>Times New Roman</vt:lpstr>
      <vt:lpstr>Office Theme</vt:lpstr>
      <vt:lpstr>Introduction to Information Systems and Programming</vt:lpstr>
      <vt:lpstr>Logic and Truth Table</vt:lpstr>
      <vt:lpstr>Logic and Truth Table</vt:lpstr>
      <vt:lpstr>Logic and Truth Table</vt:lpstr>
      <vt:lpstr>Distributive Law</vt:lpstr>
      <vt:lpstr>De Morgan’s Law</vt:lpstr>
      <vt:lpstr>Activity</vt:lpstr>
      <vt:lpstr>Boolean Satisfiability (SAT)</vt:lpstr>
      <vt:lpstr>Boolean Satisfiability (SAT)</vt:lpstr>
      <vt:lpstr>SAT has a lot of applications</vt:lpstr>
      <vt:lpstr>SAT has a lot of applications</vt:lpstr>
      <vt:lpstr>SAT has a lot of applications</vt:lpstr>
      <vt:lpstr>Activity</vt:lpstr>
      <vt:lpstr>Propositional (Boolean) Formula</vt:lpstr>
      <vt:lpstr>SAT Solver</vt:lpstr>
      <vt:lpstr>SAT Solver</vt:lpstr>
      <vt:lpstr>SAT Solver Representation</vt:lpstr>
      <vt:lpstr>SAT Solver</vt:lpstr>
      <vt:lpstr>Basic backtracking algorithm using CNF</vt:lpstr>
      <vt:lpstr>Basic backtracking algorithm using CNF: Important observations</vt:lpstr>
      <vt:lpstr>Basic backtracking algorithm using CNF</vt:lpstr>
      <vt:lpstr>Basic backtracking algorithm using CNF</vt:lpstr>
      <vt:lpstr>Basic backtracking algorithm using CNF</vt:lpstr>
      <vt:lpstr>DPLL: Classic SAT algorithm</vt:lpstr>
      <vt:lpstr>DPLL: Classic SAT algorithm</vt:lpstr>
      <vt:lpstr>Activity</vt:lpstr>
      <vt:lpstr>Activity (solution)</vt:lpstr>
      <vt:lpstr>Activity (Solution)</vt:lpstr>
      <vt:lpstr>Activity (solution)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Zhe Xian Zhang</cp:lastModifiedBy>
  <cp:revision>101</cp:revision>
  <cp:lastPrinted>2014-10-16T02:15:34Z</cp:lastPrinted>
  <dcterms:created xsi:type="dcterms:W3CDTF">2006-08-16T00:00:00Z</dcterms:created>
  <dcterms:modified xsi:type="dcterms:W3CDTF">2015-11-02T02:50:42Z</dcterms:modified>
</cp:coreProperties>
</file>