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04" r:id="rId3"/>
    <p:sldId id="615" r:id="rId4"/>
    <p:sldId id="618" r:id="rId5"/>
    <p:sldId id="617" r:id="rId6"/>
    <p:sldId id="367" r:id="rId7"/>
    <p:sldId id="414" r:id="rId8"/>
    <p:sldId id="588" r:id="rId9"/>
    <p:sldId id="501" r:id="rId10"/>
    <p:sldId id="5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9" autoAdjust="0"/>
    <p:restoredTop sz="91149" autoAdjust="0"/>
  </p:normalViewPr>
  <p:slideViewPr>
    <p:cSldViewPr>
      <p:cViewPr varScale="1">
        <p:scale>
          <a:sx n="105" d="100"/>
          <a:sy n="105" d="100"/>
        </p:scale>
        <p:origin x="18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5273D-F87B-46CF-9607-0C12390719A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4C80-14C7-4126-9626-8381948C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6D79-A41A-4998-ABB5-0E87174984BA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B6B5-3DC1-430F-980B-D31F7696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jit_datta@sutd.edu.sg" TargetMode="External"/><Relationship Id="rId2" Type="http://schemas.openxmlformats.org/officeDocument/2006/relationships/hyperlink" Target="http://www.dattas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.acm.org/~ghaeini" TargetMode="External"/><Relationship Id="rId2" Type="http://schemas.openxmlformats.org/officeDocument/2006/relationships/hyperlink" Target="mailto:Ghaeini@acm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sutd.edu.sg/~sunjun/teach/50-003-201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 Elements of Software 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162800" cy="1752600"/>
          </a:xfrm>
        </p:spPr>
        <p:txBody>
          <a:bodyPr>
            <a:norm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ith a focus on concurrency</a:t>
            </a:r>
          </a:p>
        </p:txBody>
      </p:sp>
    </p:spTree>
    <p:extLst>
      <p:ext uri="{BB962C8B-B14F-4D97-AF65-F5344CB8AC3E}">
        <p14:creationId xmlns:p14="http://schemas.microsoft.com/office/powerpoint/2010/main" val="100059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your group and sit together.</a:t>
            </a:r>
          </a:p>
          <a:p>
            <a:r>
              <a:rPr lang="en-US" dirty="0" smtClean="0"/>
              <a:t>Say hello to each other.</a:t>
            </a:r>
          </a:p>
          <a:p>
            <a:r>
              <a:rPr lang="en-US" dirty="0" smtClean="0"/>
              <a:t>Come up with a name for your app company.</a:t>
            </a:r>
          </a:p>
          <a:p>
            <a:r>
              <a:rPr lang="en-US" dirty="0" smtClean="0"/>
              <a:t>Discuss on what you would like to develop and how you plan to finish it before the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Instructor: Sun Jun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460325" y="1699106"/>
            <a:ext cx="2743200" cy="41682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Sun Jun</a:t>
            </a:r>
          </a:p>
          <a:p>
            <a:r>
              <a:rPr lang="en-US" dirty="0"/>
              <a:t>Father of Two </a:t>
            </a:r>
          </a:p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Likes Algorithms</a:t>
            </a:r>
          </a:p>
          <a:p>
            <a:r>
              <a:rPr lang="en-US" dirty="0" smtClean="0"/>
              <a:t>Vulcan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Black/White guy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Overly rational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Likes to argue </a:t>
            </a:r>
          </a:p>
          <a:p>
            <a:r>
              <a:rPr lang="en-US" dirty="0" smtClean="0"/>
              <a:t>Office: 1.302-11</a:t>
            </a:r>
          </a:p>
          <a:p>
            <a:endParaRPr lang="en-US" dirty="0"/>
          </a:p>
          <a:p>
            <a:r>
              <a:rPr lang="en-US" dirty="0" smtClean="0"/>
              <a:t>sunjun@sutd.edu.sg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9" y="1699107"/>
            <a:ext cx="5360365" cy="416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Instructor: Subhajit Datta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Father of a two year old</a:t>
            </a:r>
          </a:p>
          <a:p>
            <a:r>
              <a:rPr lang="en-US" dirty="0" smtClean="0"/>
              <a:t>Likes to write, in </a:t>
            </a:r>
            <a:r>
              <a:rPr lang="en-US" dirty="0"/>
              <a:t>programming </a:t>
            </a:r>
            <a:r>
              <a:rPr lang="en-US" dirty="0" smtClean="0"/>
              <a:t>languages as well as natural languages</a:t>
            </a:r>
          </a:p>
          <a:p>
            <a:r>
              <a:rPr lang="en-US" dirty="0" smtClean="0"/>
              <a:t>Find out more at </a:t>
            </a:r>
            <a:r>
              <a:rPr lang="en-US" dirty="0" smtClean="0">
                <a:hlinkClick r:id="rId2"/>
              </a:rPr>
              <a:t>www.dattas.net</a:t>
            </a:r>
            <a:endParaRPr lang="en-US" dirty="0"/>
          </a:p>
          <a:p>
            <a:r>
              <a:rPr lang="en-US" dirty="0" smtClean="0"/>
              <a:t>Email:</a:t>
            </a:r>
          </a:p>
          <a:p>
            <a:pPr lvl="1"/>
            <a:r>
              <a:rPr lang="en-US" sz="2000" dirty="0">
                <a:hlinkClick r:id="rId3"/>
              </a:rPr>
              <a:t>s</a:t>
            </a:r>
            <a:r>
              <a:rPr lang="en-US" sz="2000" dirty="0" smtClean="0">
                <a:hlinkClick r:id="rId3"/>
              </a:rPr>
              <a:t>ubhajit_datta@sutd.edu.sg</a:t>
            </a:r>
            <a:r>
              <a:rPr lang="en-US" sz="2000" dirty="0" smtClean="0"/>
              <a:t>   </a:t>
            </a:r>
            <a:endParaRPr lang="en-SG" sz="2000" dirty="0"/>
          </a:p>
        </p:txBody>
      </p:sp>
      <p:pic>
        <p:nvPicPr>
          <p:cNvPr id="1026" name="Picture 2" descr="C:\Users\subhajit_datta\Desktop\Subhajit_Datta_v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330450" cy="28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9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Assistant: Hamid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460324" y="1699106"/>
            <a:ext cx="4416476" cy="4168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Hamid Reza </a:t>
            </a:r>
            <a:r>
              <a:rPr lang="en-US" b="0" dirty="0" err="1"/>
              <a:t>Ghaeini</a:t>
            </a:r>
            <a:endParaRPr lang="en-US" b="0" dirty="0"/>
          </a:p>
          <a:p>
            <a:r>
              <a:rPr lang="en-US" b="0" dirty="0"/>
              <a:t>PhD student at ISTD</a:t>
            </a:r>
          </a:p>
          <a:p>
            <a:r>
              <a:rPr lang="en-US" b="0" dirty="0"/>
              <a:t>Office: Block 1, Level 7, 1.710-S17.</a:t>
            </a:r>
          </a:p>
          <a:p>
            <a:r>
              <a:rPr lang="en-US" b="0" dirty="0"/>
              <a:t>Email: </a:t>
            </a:r>
            <a:r>
              <a:rPr lang="en-US" b="0" dirty="0">
                <a:hlinkClick r:id="rId2"/>
              </a:rPr>
              <a:t>Ghaeini@acm.org</a:t>
            </a:r>
            <a:endParaRPr lang="en-US" b="0" dirty="0"/>
          </a:p>
          <a:p>
            <a:r>
              <a:rPr lang="en-US" b="0" dirty="0"/>
              <a:t>Homepage: </a:t>
            </a:r>
            <a:endParaRPr lang="en-US" b="0" dirty="0" smtClean="0"/>
          </a:p>
          <a:p>
            <a:r>
              <a:rPr lang="en-US" b="0" dirty="0" smtClean="0">
                <a:hlinkClick r:id="rId3" tooltip="Ctrl+Click or tap to follow the link"/>
              </a:rPr>
              <a:t>http</a:t>
            </a:r>
            <a:r>
              <a:rPr lang="en-US" b="0" dirty="0">
                <a:hlinkClick r:id="rId3" tooltip="Ctrl+Click or tap to follow the link"/>
              </a:rPr>
              <a:t>://member.acm.org/~ghaeini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71" y="2133600"/>
            <a:ext cx="342712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Assistant: 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Hoang Thanh Tung, PhD student </a:t>
            </a:r>
          </a:p>
          <a:p>
            <a:r>
              <a:rPr lang="en-US" dirty="0"/>
              <a:t>My research interest is in the intersection of</a:t>
            </a:r>
            <a:br>
              <a:rPr lang="en-US" dirty="0"/>
            </a:br>
            <a:r>
              <a:rPr lang="en-US" dirty="0"/>
              <a:t>Machine Learning and Software Engineering</a:t>
            </a:r>
          </a:p>
          <a:p>
            <a:r>
              <a:rPr lang="en-US" dirty="0"/>
              <a:t>My current research project is about mining </a:t>
            </a:r>
            <a:br>
              <a:rPr lang="en-US" dirty="0"/>
            </a:br>
            <a:r>
              <a:rPr lang="en-US" dirty="0"/>
              <a:t>patterns in huge code bases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386679" cy="28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57567"/>
              </p:ext>
            </p:extLst>
          </p:nvPr>
        </p:nvGraphicFramePr>
        <p:xfrm>
          <a:off x="1356760" y="1752600"/>
          <a:ext cx="6720440" cy="426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63943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747622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Week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Tue. 9:30 to 11:00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Wed. </a:t>
                      </a:r>
                      <a:r>
                        <a:rPr lang="en-US" sz="1000" dirty="0" smtClean="0"/>
                        <a:t>9:00 </a:t>
                      </a:r>
                      <a:r>
                        <a:rPr lang="en-US" sz="1000" dirty="0" smtClean="0"/>
                        <a:t>to </a:t>
                      </a:r>
                      <a:r>
                        <a:rPr lang="en-US" sz="1000" dirty="0" smtClean="0"/>
                        <a:t>10:30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Thu. 1:00 to 3:00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Remarks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 (Jan 25)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Software</a:t>
                      </a:r>
                      <a:r>
                        <a:rPr lang="en-US" sz="1000" baseline="0" dirty="0" smtClean="0"/>
                        <a:t> Development Process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9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 (Feb 1)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Guest Lecture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and UML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1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28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3  (Feb 8)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/>
                        <a:t>Holiday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Design Patterns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2; Quiz 1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(Feb 15)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Project Meeting I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Introduction to Concurrency and Sockets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Problem Set 3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 (Feb 22)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Basics</a:t>
                      </a:r>
                      <a:r>
                        <a:rPr lang="en-US" sz="1000" baseline="0" dirty="0" smtClean="0"/>
                        <a:t> of Threads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4; Quiz</a:t>
                      </a:r>
                      <a:r>
                        <a:rPr lang="en-US" sz="1000" baseline="0" dirty="0" smtClean="0"/>
                        <a:t> 2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 (Feb 29)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Thread</a:t>
                      </a:r>
                      <a:r>
                        <a:rPr lang="en-US" sz="1000" baseline="0" dirty="0" smtClean="0"/>
                        <a:t> Safety and Synchronization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Project Meeting II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5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 (Mar</a:t>
                      </a:r>
                      <a:r>
                        <a:rPr lang="en-US" sz="1000" baseline="0" dirty="0" smtClean="0"/>
                        <a:t> 7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Recess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 (Mar 14)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Composing Thread-safe</a:t>
                      </a:r>
                      <a:r>
                        <a:rPr lang="en-US" sz="1000" baseline="0" dirty="0" smtClean="0"/>
                        <a:t> Objects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6; Quiz 3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 (Mar 21)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Building Blocks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7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 (Mar 28)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Tasks</a:t>
                      </a:r>
                      <a:r>
                        <a:rPr lang="en-US" sz="1000" baseline="0" dirty="0" smtClean="0"/>
                        <a:t> and Thread Pools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Meeting III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8; Quiz 4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 (Apr</a:t>
                      </a:r>
                      <a:r>
                        <a:rPr lang="en-US" sz="1000" baseline="0" dirty="0" smtClean="0"/>
                        <a:t> 4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Concurrency Pitfalls and Testing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9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 (Apr</a:t>
                      </a:r>
                      <a:r>
                        <a:rPr lang="en-US" sz="1000" baseline="0" dirty="0" smtClean="0"/>
                        <a:t> 11</a:t>
                      </a:r>
                      <a:r>
                        <a:rPr lang="en-US" sz="1000" dirty="0" smtClean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Performance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Problem Set 10; Quiz 5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 (Apr 18)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Final </a:t>
                      </a:r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Presentation (15 minutes for each group)</a:t>
                      </a: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Project Report/Code Due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 (Apr 25)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Final Exam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1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 – 20%</a:t>
            </a:r>
          </a:p>
          <a:p>
            <a:r>
              <a:rPr lang="en-US" dirty="0" smtClean="0"/>
              <a:t>Quizzes – 10%</a:t>
            </a:r>
          </a:p>
          <a:p>
            <a:r>
              <a:rPr lang="en-US" dirty="0" smtClean="0"/>
              <a:t>Course Project – 40%</a:t>
            </a:r>
          </a:p>
          <a:p>
            <a:r>
              <a:rPr lang="en-US" dirty="0" smtClean="0"/>
              <a:t>Final Exam – 30%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088067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project weights more than the exam.</a:t>
            </a:r>
          </a:p>
        </p:txBody>
      </p:sp>
    </p:spTree>
    <p:extLst>
      <p:ext uri="{BB962C8B-B14F-4D97-AF65-F5344CB8AC3E}">
        <p14:creationId xmlns:p14="http://schemas.microsoft.com/office/powerpoint/2010/main" val="4145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your team will form a software company.</a:t>
            </a:r>
          </a:p>
          <a:p>
            <a:r>
              <a:rPr lang="en-US" dirty="0" smtClean="0"/>
              <a:t>Your company is about to develop an Android App (recommended to be a multi-user </a:t>
            </a:r>
            <a:r>
              <a:rPr lang="en-US" dirty="0" err="1" smtClean="0"/>
              <a:t>realtime</a:t>
            </a:r>
            <a:r>
              <a:rPr lang="en-US" dirty="0" smtClean="0"/>
              <a:t> game).</a:t>
            </a:r>
          </a:p>
          <a:p>
            <a:r>
              <a:rPr lang="en-US" dirty="0" smtClean="0"/>
              <a:t>Your will present (with a live demo) the App in the week of April 18. 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876800" y="5334000"/>
            <a:ext cx="3505200" cy="533400"/>
          </a:xfrm>
          <a:prstGeom prst="wedgeRoundRectCallout">
            <a:avLst>
              <a:gd name="adj1" fmla="val 38870"/>
              <a:gd name="adj2" fmla="val 78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only three months!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Teams</a:t>
            </a:r>
          </a:p>
          <a:p>
            <a:pPr lvl="1"/>
            <a:r>
              <a:rPr lang="en-US" dirty="0"/>
              <a:t>Check out the class website to see which team you belong </a:t>
            </a:r>
            <a:r>
              <a:rPr lang="en-US" dirty="0" smtClean="0"/>
              <a:t>to</a:t>
            </a:r>
          </a:p>
          <a:p>
            <a:r>
              <a:rPr lang="en-US" dirty="0"/>
              <a:t>Course </a:t>
            </a:r>
            <a:r>
              <a:rPr lang="en-US" dirty="0" smtClean="0"/>
              <a:t>Website:</a:t>
            </a:r>
          </a:p>
          <a:p>
            <a:pPr lvl="1"/>
            <a:r>
              <a:rPr lang="en-US" dirty="0" smtClean="0">
                <a:hlinkClick r:id="rId2"/>
              </a:rPr>
              <a:t>people.sutd.edu.sg</a:t>
            </a:r>
            <a:r>
              <a:rPr lang="en-US" dirty="0">
                <a:hlinkClick r:id="rId2"/>
              </a:rPr>
              <a:t>/~sunjun/teach/50-003-2016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SG" dirty="0" smtClean="0"/>
              <a:t>Office Hour: Wednesdays 2 - 4</a:t>
            </a:r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B6B5-3DC1-430F-980B-D31F76963C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4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8795</TotalTime>
  <Words>467</Words>
  <Application>Microsoft Office PowerPoint</Application>
  <PresentationFormat>On-screen Show (4:3)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50.003 Elements of Software Construction</vt:lpstr>
      <vt:lpstr>Instructor: Sun Jun</vt:lpstr>
      <vt:lpstr>Instructor: Subhajit Datta</vt:lpstr>
      <vt:lpstr>Teaching Assistant: Hamid</vt:lpstr>
      <vt:lpstr>Teaching Assistant: Tung</vt:lpstr>
      <vt:lpstr>Course Plan</vt:lpstr>
      <vt:lpstr>Components</vt:lpstr>
      <vt:lpstr>Course Project</vt:lpstr>
      <vt:lpstr>Miscellaneous</vt:lpstr>
      <vt:lpstr>Cohort Exercise 1 (15 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50.003 Elements of Software Construction</dc:title>
  <dc:creator>sunjun</dc:creator>
  <cp:lastModifiedBy>Sun Jun</cp:lastModifiedBy>
  <cp:revision>709</cp:revision>
  <dcterms:created xsi:type="dcterms:W3CDTF">2013-10-21T04:57:03Z</dcterms:created>
  <dcterms:modified xsi:type="dcterms:W3CDTF">2016-01-26T00:00:01Z</dcterms:modified>
</cp:coreProperties>
</file>