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0493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199"/>
            <a:ext cx="8458201" cy="6264275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Interpolation in Screen Space (</a:t>
            </a:r>
            <a:r>
              <a:rPr lang="en-US" sz="1800" b="1" dirty="0" smtClean="0">
                <a:solidFill>
                  <a:srgbClr val="000000"/>
                </a:solidFill>
              </a:rPr>
              <a:t>choose all that apply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A. </a:t>
            </a:r>
            <a:r>
              <a:rPr lang="en-US" sz="1800" dirty="0" smtClean="0">
                <a:solidFill>
                  <a:srgbClr val="000000"/>
                </a:solidFill>
              </a:rPr>
              <a:t>Linear variation in world space yields linear variation in screen space due to projection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B. </a:t>
            </a:r>
            <a:r>
              <a:rPr lang="en-US" sz="1800" dirty="0">
                <a:solidFill>
                  <a:srgbClr val="FF0000"/>
                </a:solidFill>
              </a:rPr>
              <a:t>The farther region shrinks to a smaller area of the screen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C</a:t>
            </a:r>
            <a:r>
              <a:rPr lang="en-US" sz="1800" dirty="0" smtClean="0">
                <a:solidFill>
                  <a:srgbClr val="000000"/>
                </a:solidFill>
              </a:rPr>
              <a:t>. </a:t>
            </a:r>
            <a:r>
              <a:rPr lang="en-US" sz="1800" dirty="0" smtClean="0">
                <a:solidFill>
                  <a:srgbClr val="FF0000"/>
                </a:solidFill>
              </a:rPr>
              <a:t>Distortion happens when the vertices do not have the same depth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D. </a:t>
            </a:r>
            <a:r>
              <a:rPr lang="en-US" sz="1800" dirty="0" smtClean="0">
                <a:solidFill>
                  <a:srgbClr val="FF0000"/>
                </a:solidFill>
              </a:rPr>
              <a:t>can be done by using projected homogeneous coordinates of the vertices</a:t>
            </a:r>
            <a:r>
              <a:rPr lang="en-US" sz="1800" dirty="0">
                <a:solidFill>
                  <a:srgbClr val="000000"/>
                </a:solidFill>
              </a:rPr>
              <a:t/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sz="1800" dirty="0" smtClean="0">
              <a:solidFill>
                <a:srgbClr val="000000"/>
              </a:solidFill>
            </a:endParaRPr>
          </a:p>
          <a:p>
            <a:pPr marL="282575" indent="-282575"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Multisampling: (</a:t>
            </a:r>
            <a:r>
              <a:rPr lang="en-US" sz="1800" b="1" dirty="0" smtClean="0">
                <a:solidFill>
                  <a:srgbClr val="000000"/>
                </a:solidFill>
              </a:rPr>
              <a:t>choose </a:t>
            </a:r>
            <a:r>
              <a:rPr lang="en-US" sz="1800" b="1" dirty="0">
                <a:solidFill>
                  <a:srgbClr val="000000"/>
                </a:solidFill>
              </a:rPr>
              <a:t>all that apply</a:t>
            </a:r>
            <a:r>
              <a:rPr lang="en-US" sz="1800" dirty="0">
                <a:solidFill>
                  <a:srgbClr val="000000"/>
                </a:solidFill>
              </a:rPr>
              <a:t>) 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Is a post-filtering method</a:t>
            </a:r>
            <a:r>
              <a:rPr lang="en-US" sz="1800" dirty="0">
                <a:solidFill>
                  <a:srgbClr val="000000"/>
                </a:solidFill>
              </a:rPr>
              <a:t>	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B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r>
              <a:rPr lang="en-US" sz="1800" dirty="0" smtClean="0">
                <a:solidFill>
                  <a:srgbClr val="000000"/>
                </a:solidFill>
              </a:rPr>
              <a:t>compute visibility only once per pixel for each primitive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C. </a:t>
            </a:r>
            <a:r>
              <a:rPr lang="en-US" sz="1800" dirty="0" smtClean="0">
                <a:solidFill>
                  <a:srgbClr val="000000"/>
                </a:solidFill>
              </a:rPr>
              <a:t>compute shading for every subsamples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D. </a:t>
            </a:r>
            <a:r>
              <a:rPr lang="en-US" sz="1800" dirty="0" smtClean="0">
                <a:solidFill>
                  <a:srgbClr val="FF0000"/>
                </a:solidFill>
              </a:rPr>
              <a:t>Final color is the average of subsamples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Data-Driven </a:t>
            </a:r>
            <a:r>
              <a:rPr lang="en-US" sz="1800" smtClean="0">
                <a:solidFill>
                  <a:srgbClr val="000000"/>
                </a:solidFill>
              </a:rPr>
              <a:t>Modeling includes: (</a:t>
            </a:r>
            <a:r>
              <a:rPr lang="en-US" sz="1800" b="1" dirty="0" smtClean="0">
                <a:solidFill>
                  <a:srgbClr val="000000"/>
                </a:solidFill>
              </a:rPr>
              <a:t>choose all that apply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. Identify useful features from data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282575" indent="-282575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B. Represent </a:t>
            </a:r>
            <a:r>
              <a:rPr lang="en-US" sz="1800" dirty="0" smtClean="0">
                <a:solidFill>
                  <a:srgbClr val="FF0000"/>
                </a:solidFill>
              </a:rPr>
              <a:t>useful features in a statistical model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282575" indent="-282575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C. Optimize </a:t>
            </a:r>
            <a:r>
              <a:rPr lang="en-US" sz="1800" dirty="0" err="1" smtClean="0">
                <a:solidFill>
                  <a:srgbClr val="FF0000"/>
                </a:solidFill>
              </a:rPr>
              <a:t>w.r.t</a:t>
            </a:r>
            <a:r>
              <a:rPr lang="en-US" sz="1800" dirty="0" smtClean="0">
                <a:solidFill>
                  <a:srgbClr val="FF0000"/>
                </a:solidFill>
              </a:rPr>
              <a:t>. statistical model and other criteria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282575" indent="-282575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D. Optimization result -&gt; Modeling </a:t>
            </a:r>
            <a:r>
              <a:rPr lang="en-US" sz="1800" dirty="0" smtClean="0">
                <a:solidFill>
                  <a:srgbClr val="FF0000"/>
                </a:solidFill>
              </a:rPr>
              <a:t>result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10840</TotalTime>
  <Words>277</Words>
  <Application>Microsoft Macintosh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91</cp:revision>
  <dcterms:created xsi:type="dcterms:W3CDTF">2017-04-11T15:12:32Z</dcterms:created>
  <dcterms:modified xsi:type="dcterms:W3CDTF">2017-04-11T15:23:04Z</dcterms:modified>
</cp:coreProperties>
</file>