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728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BAC0-B92A-6444-B724-B1FF15C54A74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C971-8618-4E4C-BA98-4B53536CD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93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9538" y="685800"/>
            <a:ext cx="3922712" cy="2943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03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6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97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27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62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800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62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3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051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625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380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4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Spring 2013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11FD525-82AD-4D83-90EB-0F743BF092C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4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3:00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1:45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0:45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Which of the following transformations is/are linear: </a:t>
            </a:r>
            <a:r>
              <a:rPr lang="en-US" sz="1800" dirty="0"/>
              <a:t>(</a:t>
            </a:r>
            <a:r>
              <a:rPr lang="en-US" sz="1800" b="1" dirty="0"/>
              <a:t>choose all that apply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/>
              <a:t>	A.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rotation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/>
              <a:t>B. </a:t>
            </a:r>
            <a:r>
              <a:rPr lang="en-US" sz="1800" dirty="0" smtClean="0"/>
              <a:t>perspective transformation</a:t>
            </a:r>
            <a:br>
              <a:rPr lang="en-US" sz="1800" dirty="0" smtClean="0"/>
            </a:br>
            <a:r>
              <a:rPr lang="en-US" sz="1800" dirty="0"/>
              <a:t>	C. </a:t>
            </a:r>
            <a:r>
              <a:rPr lang="en-US" sz="1800" dirty="0" smtClean="0"/>
              <a:t>translation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D. </a:t>
            </a:r>
            <a:r>
              <a:rPr lang="en-US" sz="1800" dirty="0" smtClean="0">
                <a:solidFill>
                  <a:srgbClr val="FF0000"/>
                </a:solidFill>
              </a:rPr>
              <a:t>shearing</a:t>
            </a:r>
          </a:p>
          <a:p>
            <a:pPr marL="282575" indent="-282575">
              <a:buFont typeface="+mj-lt"/>
              <a:buAutoNum type="arabicPeriod"/>
            </a:pP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An affine transform of a frame in 3D : (</a:t>
            </a:r>
            <a:r>
              <a:rPr lang="en-US" sz="1800" b="1" dirty="0" smtClean="0"/>
              <a:t>choose </a:t>
            </a:r>
            <a:r>
              <a:rPr lang="en-US" sz="1800" b="1" dirty="0"/>
              <a:t>all that apply</a:t>
            </a:r>
            <a:r>
              <a:rPr lang="en-US" sz="1800" dirty="0"/>
              <a:t>)  </a:t>
            </a:r>
            <a:br>
              <a:rPr lang="en-US" sz="1800" dirty="0"/>
            </a:br>
            <a:r>
              <a:rPr lang="en-US" sz="1800" dirty="0"/>
              <a:t>	A. </a:t>
            </a:r>
            <a:r>
              <a:rPr lang="en-US" sz="1800" dirty="0" smtClean="0"/>
              <a:t>is represented using a 3x3 matrix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B. </a:t>
            </a:r>
            <a:r>
              <a:rPr lang="en-US" sz="1800" dirty="0" smtClean="0"/>
              <a:t>preserves angles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C. </a:t>
            </a:r>
            <a:r>
              <a:rPr lang="en-US" sz="1800" dirty="0" smtClean="0">
                <a:solidFill>
                  <a:srgbClr val="FF0000"/>
                </a:solidFill>
              </a:rPr>
              <a:t>can represent a rotation followed by a translation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D. </a:t>
            </a:r>
            <a:r>
              <a:rPr lang="en-US" sz="1800" dirty="0" smtClean="0">
                <a:solidFill>
                  <a:srgbClr val="FF0000"/>
                </a:solidFill>
              </a:rPr>
              <a:t>can represent a translation followed by a rotation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Which of the following apply to the scene graph traversal: </a:t>
            </a:r>
            <a:r>
              <a:rPr lang="en-US" sz="1800" dirty="0"/>
              <a:t>(</a:t>
            </a:r>
            <a:r>
              <a:rPr lang="en-US" sz="1800" b="1" dirty="0"/>
              <a:t>choose </a:t>
            </a:r>
            <a:r>
              <a:rPr lang="en-US" sz="1800" b="1" dirty="0" smtClean="0"/>
              <a:t>all that apply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r>
              <a:rPr lang="en-US" sz="1800" dirty="0" smtClean="0"/>
              <a:t>	A. </a:t>
            </a:r>
            <a:r>
              <a:rPr lang="en-US" sz="1800" dirty="0" smtClean="0">
                <a:solidFill>
                  <a:srgbClr val="000000"/>
                </a:solidFill>
              </a:rPr>
              <a:t>transforms all objects to a local coordinate system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	B. updates its transformation when visiting a geometry node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chemeClr val="tx2"/>
                </a:solidFill>
              </a:rPr>
              <a:t>	</a:t>
            </a:r>
            <a:r>
              <a:rPr lang="en-US" sz="1800" dirty="0">
                <a:solidFill>
                  <a:schemeClr val="tx2"/>
                </a:solidFill>
              </a:rPr>
              <a:t>C</a:t>
            </a:r>
            <a:r>
              <a:rPr lang="en-US" sz="1800" dirty="0" smtClean="0">
                <a:solidFill>
                  <a:schemeClr val="tx2"/>
                </a:solidFill>
              </a:rPr>
              <a:t>. uses </a:t>
            </a:r>
            <a:r>
              <a:rPr lang="en-US" sz="1800" smtClean="0">
                <a:solidFill>
                  <a:schemeClr val="tx2"/>
                </a:solidFill>
              </a:rPr>
              <a:t>a breadth-first </a:t>
            </a:r>
            <a:r>
              <a:rPr lang="en-US" sz="1800" dirty="0" smtClean="0">
                <a:solidFill>
                  <a:schemeClr val="tx2"/>
                </a:solidFill>
              </a:rPr>
              <a:t>(BFS) search algorithm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D. </a:t>
            </a:r>
            <a:r>
              <a:rPr lang="en-US" sz="1800" dirty="0" smtClean="0">
                <a:solidFill>
                  <a:srgbClr val="FF0000"/>
                </a:solidFill>
              </a:rPr>
              <a:t>can visit each leaf node more than once for DAGs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B0E4-5AD4-4B74-8A1A-60581190802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261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mit-6893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Nanoquiz</dc:title>
  <dc:creator>Rob Miller</dc:creator>
  <cp:lastModifiedBy>K Y</cp:lastModifiedBy>
  <cp:revision>30</cp:revision>
  <dcterms:created xsi:type="dcterms:W3CDTF">2017-04-24T15:16:33Z</dcterms:created>
  <dcterms:modified xsi:type="dcterms:W3CDTF">2017-04-24T15:16:46Z</dcterms:modified>
</cp:coreProperties>
</file>