
<file path=[Content_Types].xml><?xml version="1.0" encoding="utf-8"?>
<Types xmlns="http://schemas.openxmlformats.org/package/2006/content-types">
  <Default Extension="jpeg" ContentType="image/jpeg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2984" y="-1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8BAC0-B92A-6444-B724-B1FF15C54A74}" type="datetimeFigureOut">
              <a:rPr lang="en-US" smtClean="0"/>
              <a:pPr/>
              <a:t>4/24/17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2C971-8618-4E4C-BA98-4B53536CD0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4938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9538" y="685800"/>
            <a:ext cx="3922712" cy="29432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17B50-B670-7F49-AEA8-68033F7E03C7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BCEAB8-06A5-4674-AF58-2362FC21A00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3033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48B2B5-41D7-4159-90FD-04EC08CDB5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666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9A3D2C-E7B0-41F9-B6D9-1DC15535461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49709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BF3C87-60DA-48BB-AE3C-B67AEA40402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3277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D02BFE-7271-4A80-94B1-FD65C6DFD2D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6624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0131C0-6659-4378-84D7-9E75C1B357D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8007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AC1F09-2D7A-445F-A3D4-12F5B47D9B7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8622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927E9-FA1F-408A-B600-8D851381034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530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65F683-D6B1-41F4-BD57-49C8073962A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6051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9B0E4-5AD4-4B74-8A1A-60581190802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6252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FF7C6-2E5B-4C40-A5DE-8BE7C4685FD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3805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Spring 2013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6.813/6.831 User Interface Design and Implementation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F7454-AB04-4E8F-A161-493FBE9E57F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845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137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Spring 2013</a:t>
            </a: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50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t>6.813/6.831 User Interface Design and Implementation</a:t>
            </a: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5225"/>
            <a:ext cx="1143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D11FD525-82AD-4D83-90EB-0F743BF092C6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3471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 Black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3:00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2:30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2:00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1:45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1:30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1:15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1:00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0:45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30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20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19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18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17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294464" y="76200"/>
            <a:ext cx="73609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295566" y="76200"/>
            <a:ext cx="73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9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8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7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188968" y="80665"/>
            <a:ext cx="841595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5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153400" y="76200"/>
            <a:ext cx="87716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156405" y="76200"/>
            <a:ext cx="874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algn="r"/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 charset="0"/>
              </a:rPr>
              <a:t>0:0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Arial"/>
              </a:rPr>
              <a:t>0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799" y="457200"/>
            <a:ext cx="8186351" cy="5638800"/>
          </a:xfrm>
        </p:spPr>
        <p:txBody>
          <a:bodyPr/>
          <a:lstStyle/>
          <a:p>
            <a:pPr marL="282575" indent="-282575">
              <a:buFont typeface="+mj-lt"/>
              <a:buAutoNum type="arabicPeriod"/>
            </a:pPr>
            <a:r>
              <a:rPr lang="en-US" sz="1800" dirty="0" smtClean="0"/>
              <a:t>Physically-based animation: </a:t>
            </a:r>
            <a:r>
              <a:rPr lang="en-US" sz="1800" dirty="0"/>
              <a:t>(</a:t>
            </a:r>
            <a:r>
              <a:rPr lang="en-US" sz="1800" b="1" dirty="0"/>
              <a:t>choose all that apply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	A.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is difficult to control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B. </a:t>
            </a:r>
            <a:r>
              <a:rPr lang="en-US" sz="1800" dirty="0" smtClean="0">
                <a:solidFill>
                  <a:srgbClr val="FF0000"/>
                </a:solidFill>
              </a:rPr>
              <a:t>generates realistic results</a:t>
            </a:r>
            <a:r>
              <a:rPr lang="en-US" sz="1800" dirty="0">
                <a:solidFill>
                  <a:srgbClr val="FF0000"/>
                </a:solidFill>
              </a:rPr>
              <a:t/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	C. </a:t>
            </a:r>
            <a:r>
              <a:rPr lang="en-US" sz="1800" dirty="0" smtClean="0">
                <a:solidFill>
                  <a:srgbClr val="000000"/>
                </a:solidFill>
              </a:rPr>
              <a:t>cannot be used to </a:t>
            </a:r>
            <a:r>
              <a:rPr lang="en-US" sz="1800" smtClean="0">
                <a:solidFill>
                  <a:srgbClr val="000000"/>
                </a:solidFill>
              </a:rPr>
              <a:t>animate rigid </a:t>
            </a:r>
            <a:r>
              <a:rPr lang="en-US" sz="1800" dirty="0" smtClean="0">
                <a:solidFill>
                  <a:srgbClr val="000000"/>
                </a:solidFill>
              </a:rPr>
              <a:t>bodies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D. </a:t>
            </a:r>
            <a:r>
              <a:rPr lang="en-US" sz="1800" dirty="0" smtClean="0"/>
              <a:t>requires specifying </a:t>
            </a:r>
            <a:r>
              <a:rPr lang="en-US" sz="1800" dirty="0" err="1" smtClean="0"/>
              <a:t>keyframes</a:t>
            </a:r>
            <a:endParaRPr lang="en-US" sz="1800" dirty="0" smtClean="0"/>
          </a:p>
          <a:p>
            <a:pPr marL="282575" indent="-282575">
              <a:buFont typeface="+mj-lt"/>
              <a:buAutoNum type="arabicPeriod"/>
            </a:pPr>
            <a:endParaRPr lang="en-US" sz="1800" dirty="0"/>
          </a:p>
          <a:p>
            <a:pPr marL="282575" indent="-282575">
              <a:buFont typeface="+mj-lt"/>
              <a:buAutoNum type="arabicPeriod"/>
            </a:pPr>
            <a:r>
              <a:rPr lang="en-US" sz="1800" dirty="0" smtClean="0"/>
              <a:t>Linear blend </a:t>
            </a:r>
            <a:r>
              <a:rPr lang="en-US" sz="1800" dirty="0"/>
              <a:t>s</a:t>
            </a:r>
            <a:r>
              <a:rPr lang="en-US" sz="1800" dirty="0" smtClean="0"/>
              <a:t>kinning: (</a:t>
            </a:r>
            <a:r>
              <a:rPr lang="en-US" sz="1800" b="1" dirty="0" smtClean="0"/>
              <a:t>choose </a:t>
            </a:r>
            <a:r>
              <a:rPr lang="en-US" sz="1800" b="1" dirty="0"/>
              <a:t>all that apply</a:t>
            </a:r>
            <a:r>
              <a:rPr lang="en-US" sz="1800" dirty="0"/>
              <a:t>)  </a:t>
            </a:r>
            <a:br>
              <a:rPr lang="en-US" sz="1800" dirty="0"/>
            </a:br>
            <a:r>
              <a:rPr lang="en-US" sz="1800" dirty="0"/>
              <a:t>	A. </a:t>
            </a:r>
            <a:r>
              <a:rPr lang="en-US" sz="1800" dirty="0" smtClean="0">
                <a:solidFill>
                  <a:srgbClr val="FF0000"/>
                </a:solidFill>
              </a:rPr>
              <a:t>can be run in real-time </a:t>
            </a:r>
            <a:r>
              <a:rPr lang="en-US" sz="1800" dirty="0">
                <a:solidFill>
                  <a:srgbClr val="FF0000"/>
                </a:solidFill>
              </a:rPr>
              <a:t/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/>
              <a:t>	B. </a:t>
            </a:r>
            <a:r>
              <a:rPr lang="en-US" sz="1800" dirty="0" smtClean="0"/>
              <a:t>correctly interpolates rotations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C. </a:t>
            </a:r>
            <a:r>
              <a:rPr lang="en-US" sz="1800" dirty="0" smtClean="0"/>
              <a:t>works </a:t>
            </a:r>
            <a:r>
              <a:rPr lang="en-US" sz="1800" b="1" dirty="0" smtClean="0"/>
              <a:t>only</a:t>
            </a:r>
            <a:r>
              <a:rPr lang="en-US" sz="1800" dirty="0" smtClean="0"/>
              <a:t> for two-legged characters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	D. </a:t>
            </a:r>
            <a:r>
              <a:rPr lang="en-US" sz="1800" dirty="0" smtClean="0">
                <a:solidFill>
                  <a:srgbClr val="000000"/>
                </a:solidFill>
              </a:rPr>
              <a:t>updates the bind pose at each time step 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marL="282575" indent="-282575">
              <a:buFont typeface="+mj-lt"/>
              <a:buAutoNum type="arabicPeriod"/>
            </a:pPr>
            <a:r>
              <a:rPr lang="en-US" sz="1800" dirty="0" smtClean="0"/>
              <a:t>Particle systems: </a:t>
            </a:r>
            <a:r>
              <a:rPr lang="en-US" sz="1800" dirty="0"/>
              <a:t>(</a:t>
            </a:r>
            <a:r>
              <a:rPr lang="en-US" sz="1800" b="1" dirty="0"/>
              <a:t>choose </a:t>
            </a:r>
            <a:r>
              <a:rPr lang="en-US" sz="1800" b="1" dirty="0" smtClean="0"/>
              <a:t>all that apply</a:t>
            </a:r>
            <a:r>
              <a:rPr lang="en-US" sz="1800" dirty="0" smtClean="0"/>
              <a:t>)</a:t>
            </a:r>
          </a:p>
          <a:p>
            <a:pPr marL="457200" lvl="1" indent="0">
              <a:buNone/>
            </a:pPr>
            <a:r>
              <a:rPr lang="en-US" sz="1800" dirty="0" smtClean="0"/>
              <a:t>	A. always treat particles independently</a:t>
            </a:r>
            <a:br>
              <a:rPr lang="en-US" sz="1800" dirty="0" smtClean="0"/>
            </a:br>
            <a:r>
              <a:rPr lang="en-US" sz="1800" dirty="0" smtClean="0"/>
              <a:t>	B. </a:t>
            </a:r>
            <a:r>
              <a:rPr lang="en-US" sz="1800" dirty="0" smtClean="0">
                <a:solidFill>
                  <a:srgbClr val="FF0000"/>
                </a:solidFill>
              </a:rPr>
              <a:t>employ numerical integration</a:t>
            </a:r>
            <a:br>
              <a:rPr lang="en-US" sz="1800" dirty="0" smtClean="0">
                <a:solidFill>
                  <a:srgbClr val="FF0000"/>
                </a:solidFill>
              </a:rPr>
            </a:br>
            <a:r>
              <a:rPr lang="en-US" sz="1800" dirty="0" smtClean="0"/>
              <a:t>	</a:t>
            </a:r>
            <a:r>
              <a:rPr lang="en-US" sz="1800" dirty="0"/>
              <a:t>C</a:t>
            </a:r>
            <a:r>
              <a:rPr lang="en-US" sz="1800" dirty="0" smtClean="0"/>
              <a:t>. </a:t>
            </a:r>
            <a:r>
              <a:rPr lang="en-US" sz="1800" dirty="0" smtClean="0">
                <a:solidFill>
                  <a:srgbClr val="FF0000"/>
                </a:solidFill>
              </a:rPr>
              <a:t>require specifying initial velocities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</a:t>
            </a:r>
            <a:r>
              <a:rPr lang="en-US" sz="1800" dirty="0" smtClean="0">
                <a:solidFill>
                  <a:schemeClr val="tx2"/>
                </a:solidFill>
              </a:rPr>
              <a:t>D. can not be used to simulate fire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9B0E4-5AD4-4B74-8A1A-605811908029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973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5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0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6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6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64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5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6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7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68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69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7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2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73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74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5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76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77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78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79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theme/theme1.xml><?xml version="1.0" encoding="utf-8"?>
<a:theme xmlns:a="http://schemas.openxmlformats.org/drawingml/2006/main" name="mit-6893">
  <a:themeElements>
    <a:clrScheme name="mit-6893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it-6893">
      <a:majorFont>
        <a:latin typeface="Arial Black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mit-689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t-689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t-689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6807</TotalTime>
  <Words>238</Words>
  <Application>Microsoft Macintosh PowerPoint</Application>
  <PresentationFormat>On-screen Show (4:3)</PresentationFormat>
  <Paragraphs>39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mit-6893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Nanoquiz</dc:title>
  <dc:creator>Rob Miller</dc:creator>
  <cp:lastModifiedBy>K Y</cp:lastModifiedBy>
  <cp:revision>37</cp:revision>
  <dcterms:created xsi:type="dcterms:W3CDTF">2017-04-24T15:16:52Z</dcterms:created>
  <dcterms:modified xsi:type="dcterms:W3CDTF">2017-04-24T15:16:59Z</dcterms:modified>
</cp:coreProperties>
</file>