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3128" y="-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Ray casting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can produce images with refraction effects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generates less realistic results compared to ray tracing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smtClean="0"/>
              <a:t>is limited to plane and sphere primitives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/>
              <a:t>cannot be used to generate orthographic images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In ray casting,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rays are defined using an implicit representation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rays are defined using an explicit representation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smtClean="0"/>
              <a:t>a ray intersection with </a:t>
            </a:r>
            <a:r>
              <a:rPr lang="en-US" sz="1800" b="1" dirty="0" smtClean="0"/>
              <a:t>only</a:t>
            </a:r>
            <a:r>
              <a:rPr lang="en-US" sz="1800" dirty="0" smtClean="0"/>
              <a:t> the closest primitive is computed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/>
              <a:t>ray construction is done in the inner loop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In mass-spring cloth simulation,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stiff springs make the simulation more stable</a:t>
            </a:r>
            <a:br>
              <a:rPr lang="en-US" sz="1800" dirty="0" smtClean="0"/>
            </a:br>
            <a:r>
              <a:rPr lang="en-US" sz="1800" dirty="0" smtClean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both structural and deformation springs are necessary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. midpoint and trapezoid time integration produce different results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D. Mid point integration produces better results than Euler method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8152</TotalTime>
  <Words>270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45</cp:revision>
  <dcterms:created xsi:type="dcterms:W3CDTF">2017-04-24T15:17:04Z</dcterms:created>
  <dcterms:modified xsi:type="dcterms:W3CDTF">2017-04-24T15:17:18Z</dcterms:modified>
</cp:coreProperties>
</file>