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8BAC0-B92A-6444-B724-B1FF15C54A74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C971-8618-4E4C-BA98-4B53536CD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4938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9538" y="685800"/>
            <a:ext cx="3922712" cy="2943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17B50-B670-7F49-AEA8-68033F7E03C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3033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666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497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0327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662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8007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8622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530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6051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6252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3805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84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Spring 2013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6.813/6.831 User Interface Design and Implementation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11FD525-82AD-4D83-90EB-0F743BF092C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347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3:00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1:45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1:30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0:45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94464" y="76200"/>
            <a:ext cx="7360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88968" y="80665"/>
            <a:ext cx="841595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53400" y="76200"/>
            <a:ext cx="8771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799" y="457200"/>
            <a:ext cx="8458201" cy="5638800"/>
          </a:xfrm>
        </p:spPr>
        <p:txBody>
          <a:bodyPr/>
          <a:lstStyle/>
          <a:p>
            <a:pPr marL="282575" indent="-282575">
              <a:buFont typeface="+mj-lt"/>
              <a:buAutoNum type="arabicPeriod"/>
            </a:pPr>
            <a:r>
              <a:rPr lang="en-US" sz="1800" dirty="0" err="1" smtClean="0"/>
              <a:t>Perlin</a:t>
            </a:r>
            <a:r>
              <a:rPr lang="en-US" sz="1800" dirty="0" smtClean="0"/>
              <a:t> Noise: (</a:t>
            </a:r>
            <a:r>
              <a:rPr lang="en-US" sz="1800" b="1" dirty="0" smtClean="0"/>
              <a:t>choose </a:t>
            </a:r>
            <a:r>
              <a:rPr lang="en-US" sz="1800" b="1" dirty="0"/>
              <a:t>all that apply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	A.</a:t>
            </a:r>
            <a:r>
              <a:rPr lang="en-US" sz="1800" dirty="0" smtClean="0"/>
              <a:t> requires heavy memory usage.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B.</a:t>
            </a:r>
            <a:r>
              <a:rPr lang="en-US" sz="1800" dirty="0" smtClean="0">
                <a:solidFill>
                  <a:srgbClr val="FF0000"/>
                </a:solidFill>
              </a:rPr>
              <a:t> is band pass.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	</a:t>
            </a:r>
            <a:r>
              <a:rPr lang="en-US" sz="1800" dirty="0">
                <a:solidFill>
                  <a:srgbClr val="FF0000"/>
                </a:solidFill>
              </a:rPr>
              <a:t>C.</a:t>
            </a:r>
            <a:r>
              <a:rPr lang="en-US" sz="1800" dirty="0" smtClean="0">
                <a:solidFill>
                  <a:srgbClr val="FF0000"/>
                </a:solidFill>
              </a:rPr>
              <a:t> can be generated for arbitrary dimension.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/>
              <a:t>	D.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uses pseudo-random derivative at integer locations</a:t>
            </a:r>
          </a:p>
          <a:p>
            <a:pPr marL="282575" indent="-282575">
              <a:buFont typeface="+mj-lt"/>
              <a:buAutoNum type="arabicPeriod"/>
            </a:pPr>
            <a:endParaRPr lang="en-US" sz="1800" dirty="0"/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The common rendering artifacts due to aliasing are: (</a:t>
            </a:r>
            <a:r>
              <a:rPr lang="en-US" sz="1800" b="1" dirty="0" smtClean="0"/>
              <a:t>choose </a:t>
            </a:r>
            <a:r>
              <a:rPr lang="en-US" sz="1800" b="1" dirty="0"/>
              <a:t>all that apply</a:t>
            </a:r>
            <a:r>
              <a:rPr lang="en-US" sz="1800" dirty="0"/>
              <a:t>)  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	A. </a:t>
            </a:r>
            <a:r>
              <a:rPr lang="en-US" sz="1800" dirty="0" smtClean="0">
                <a:solidFill>
                  <a:srgbClr val="FF0000"/>
                </a:solidFill>
              </a:rPr>
              <a:t>jagged edges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B. </a:t>
            </a:r>
            <a:r>
              <a:rPr lang="en-US" sz="1800" dirty="0" smtClean="0">
                <a:solidFill>
                  <a:srgbClr val="FF0000"/>
                </a:solidFill>
              </a:rPr>
              <a:t>missing small details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C. </a:t>
            </a:r>
            <a:r>
              <a:rPr lang="en-US" sz="1800" dirty="0" smtClean="0">
                <a:solidFill>
                  <a:srgbClr val="FF0000"/>
                </a:solidFill>
              </a:rPr>
              <a:t>low-frequency patterns in repetitive textures 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	D. </a:t>
            </a:r>
            <a:r>
              <a:rPr lang="en-US" sz="1800" dirty="0" smtClean="0">
                <a:solidFill>
                  <a:srgbClr val="FF0000"/>
                </a:solidFill>
              </a:rPr>
              <a:t>flickering during animation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The common methods for antialiasing are: (</a:t>
            </a:r>
            <a:r>
              <a:rPr lang="en-US" sz="1800" b="1" dirty="0" smtClean="0"/>
              <a:t>choose all that apply</a:t>
            </a:r>
            <a:r>
              <a:rPr lang="en-US" sz="1800" dirty="0" smtClean="0"/>
              <a:t>)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	A. </a:t>
            </a:r>
            <a:r>
              <a:rPr lang="en-US" sz="1800" dirty="0" err="1" smtClean="0">
                <a:solidFill>
                  <a:srgbClr val="FF0000"/>
                </a:solidFill>
              </a:rPr>
              <a:t>supersampling</a:t>
            </a: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	B. jittering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 smtClean="0">
                <a:solidFill>
                  <a:srgbClr val="FF0000"/>
                </a:solidFill>
              </a:rPr>
              <a:t>. MIP mapping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D. </a:t>
            </a:r>
            <a:r>
              <a:rPr lang="en-US" sz="1800" dirty="0"/>
              <a:t>q</a:t>
            </a:r>
            <a:r>
              <a:rPr lang="en-US" sz="1800" dirty="0" smtClean="0"/>
              <a:t>uantization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B0E4-5AD4-4B74-8A1A-60581190802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245225"/>
            <a:ext cx="5562600" cy="4762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50.017 Graphics and Visualization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7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9473</TotalTime>
  <Words>233</Words>
  <Application>Microsoft Macintosh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mit-6893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Nanoquiz</dc:title>
  <dc:creator>Rob Miller</dc:creator>
  <cp:lastModifiedBy>K Y</cp:lastModifiedBy>
  <cp:revision>58</cp:revision>
  <dcterms:created xsi:type="dcterms:W3CDTF">2017-04-24T15:18:00Z</dcterms:created>
  <dcterms:modified xsi:type="dcterms:W3CDTF">2017-04-24T15:18:09Z</dcterms:modified>
</cp:coreProperties>
</file>