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BAC0-B92A-6444-B724-B1FF15C54A74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C971-8618-4E4C-BA98-4B53536CD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93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9538" y="685800"/>
            <a:ext cx="3922712" cy="2943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03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6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97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27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62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800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62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3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051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625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380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4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Spring 2013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11FD525-82AD-4D83-90EB-0F743BF092C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4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3:00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1:45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0:45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799" y="457200"/>
            <a:ext cx="8458201" cy="5638800"/>
          </a:xfrm>
        </p:spPr>
        <p:txBody>
          <a:bodyPr/>
          <a:lstStyle/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Which of the </a:t>
            </a:r>
            <a:r>
              <a:rPr lang="en-US" sz="1800" dirty="0" err="1" smtClean="0"/>
              <a:t>following(s</a:t>
            </a:r>
            <a:r>
              <a:rPr lang="en-US" sz="1800" dirty="0" smtClean="0"/>
              <a:t>) </a:t>
            </a:r>
            <a:r>
              <a:rPr lang="en-US" sz="1800" dirty="0" err="1" smtClean="0"/>
              <a:t>is(are</a:t>
            </a:r>
            <a:r>
              <a:rPr lang="en-US" sz="1800" dirty="0" smtClean="0"/>
              <a:t>) true: (</a:t>
            </a:r>
            <a:r>
              <a:rPr lang="en-US" sz="1800" b="1" dirty="0" smtClean="0"/>
              <a:t>choose all that apply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r>
              <a:rPr lang="en-US" sz="1800" dirty="0" smtClean="0"/>
              <a:t>	A. there is only unknown in the LHS of the general rendering equation 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	B. analytic solution to the general rendering equation is almost impossible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	C. Monte Carlo Path Tracing only trace 1 secondary ray per recursion</a:t>
            </a:r>
          </a:p>
          <a:p>
            <a:pPr marL="457200" lvl="1" indent="0">
              <a:buNone/>
            </a:pPr>
            <a:r>
              <a:rPr lang="en-US" sz="1800" dirty="0" smtClean="0"/>
              <a:t>	D. </a:t>
            </a:r>
            <a:r>
              <a:rPr lang="en-US" sz="1800" smtClean="0"/>
              <a:t>Monte Carlo Integration has fast convergence</a:t>
            </a:r>
          </a:p>
          <a:p>
            <a:pPr marL="282575" indent="-282575">
              <a:buFont typeface="+mj-lt"/>
              <a:buAutoNum type="arabicPeriod"/>
            </a:pPr>
            <a:endParaRPr lang="en-US" sz="1800" smtClean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Which of the following methods use Monte Carlo sampling: (</a:t>
            </a:r>
            <a:r>
              <a:rPr lang="en-US" sz="1800" b="1" dirty="0" smtClean="0"/>
              <a:t>choose all that apply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	A. </a:t>
            </a:r>
            <a:r>
              <a:rPr lang="en-US" sz="1800" dirty="0" smtClean="0">
                <a:solidFill>
                  <a:srgbClr val="FF0000"/>
                </a:solidFill>
              </a:rPr>
              <a:t>path tracing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B. MIP mapping</a:t>
            </a:r>
            <a:br>
              <a:rPr lang="en-US" sz="1800" dirty="0" smtClean="0"/>
            </a:br>
            <a:r>
              <a:rPr lang="en-US" sz="1800" dirty="0" smtClean="0"/>
              <a:t>	C. </a:t>
            </a:r>
            <a:r>
              <a:rPr lang="en-US" sz="1800" dirty="0" smtClean="0">
                <a:solidFill>
                  <a:srgbClr val="FF0000"/>
                </a:solidFill>
              </a:rPr>
              <a:t>photon mapping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D. bump mapping</a:t>
            </a:r>
          </a:p>
          <a:p>
            <a:pPr marL="282575" indent="-282575">
              <a:buFont typeface="+mj-lt"/>
              <a:buAutoNum type="arabicPeriod"/>
            </a:pPr>
            <a:endParaRPr lang="en-US" sz="1800" dirty="0" smtClean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The follow techniques are used to speed up the global illumination process: (</a:t>
            </a:r>
            <a:r>
              <a:rPr lang="en-US" sz="1800" b="1" dirty="0" smtClean="0"/>
              <a:t>choose all that apply</a:t>
            </a:r>
            <a:r>
              <a:rPr lang="en-US" sz="1800" dirty="0" smtClean="0"/>
              <a:t>)  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	A. Irradiance caching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	B. </a:t>
            </a:r>
            <a:r>
              <a:rPr lang="en-US" sz="1800" dirty="0">
                <a:solidFill>
                  <a:srgbClr val="FF0000"/>
                </a:solidFill>
              </a:rPr>
              <a:t>P</a:t>
            </a:r>
            <a:r>
              <a:rPr lang="en-US" sz="1800" dirty="0" smtClean="0">
                <a:solidFill>
                  <a:srgbClr val="FF0000"/>
                </a:solidFill>
              </a:rPr>
              <a:t>hoton mapping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	C. Monte Carlo sampling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/>
              <a:t>	D. </a:t>
            </a:r>
            <a:r>
              <a:rPr lang="en-US" sz="1800" dirty="0" err="1" smtClean="0"/>
              <a:t>supersampling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B0E4-5AD4-4B74-8A1A-60581190802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9902</TotalTime>
  <Words>257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mit-6893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Nanoquiz</dc:title>
  <dc:creator>Rob Miller</dc:creator>
  <cp:lastModifiedBy>K Y</cp:lastModifiedBy>
  <cp:revision>61</cp:revision>
  <dcterms:created xsi:type="dcterms:W3CDTF">2017-04-24T15:18:14Z</dcterms:created>
  <dcterms:modified xsi:type="dcterms:W3CDTF">2017-04-24T15:18:22Z</dcterms:modified>
</cp:coreProperties>
</file>