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3B881A-95C9-47DC-B22C-994010A03C2A}">
  <a:tblStyle styleId="{BC3B881A-95C9-47DC-B22C-994010A03C2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freegeocoding.com/uploadindex.ph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mochin/instagram-php-crawl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 amt="40000"/>
          </a:blip>
          <a:srcRect b="12987" l="13246" r="12503" t="13009"/>
          <a:stretch/>
        </p:blipFill>
        <p:spPr>
          <a:xfrm>
            <a:off x="2234875" y="182874"/>
            <a:ext cx="4599700" cy="45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Instamap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John Hall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Geocoding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http://www.freegeocoding.com/uploadindex.php</a:t>
            </a:r>
            <a:r>
              <a:rPr lang="en-GB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Input: Location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Output: Geolocation of the location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Latitude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Longtitude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Analyzation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3252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Analyzation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539100" y="3043975"/>
            <a:ext cx="2604900" cy="15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Number of post per location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Number of like per post per location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432050" y="11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{BC3B881A-95C9-47DC-B22C-994010A03C2A}</a:tableStyleId>
              </a:tblPr>
              <a:tblGrid>
                <a:gridCol w="1027775"/>
                <a:gridCol w="829225"/>
                <a:gridCol w="914150"/>
                <a:gridCol w="657400"/>
                <a:gridCol w="784950"/>
                <a:gridCol w="1489000"/>
              </a:tblGrid>
              <a:tr h="363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Location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Latitude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Longitude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#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Likes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Time Interval</a:t>
                      </a:r>
                    </a:p>
                  </a:txBody>
                  <a:tcPr marT="91425" marB="91425" marR="91425" marL="91425"/>
                </a:tc>
              </a:tr>
              <a:tr h="36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Lat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Long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Time A1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Mean_interval (All)</a:t>
                      </a:r>
                    </a:p>
                  </a:txBody>
                  <a:tcPr marT="91425" marB="91425" marR="91425" marL="91425"/>
                </a:tc>
              </a:tr>
              <a:tr h="36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Lat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Long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Time A2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Time A2 - Time A1</a:t>
                      </a: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Lat 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Long 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Time 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Mean_interval (All)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" name="Shape 134"/>
          <p:cNvCxnSpPr/>
          <p:nvPr/>
        </p:nvCxnSpPr>
        <p:spPr>
          <a:xfrm>
            <a:off x="2789475" y="2726150"/>
            <a:ext cx="1200" cy="48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>
            <p:ph idx="1" type="body"/>
          </p:nvPr>
        </p:nvSpPr>
        <p:spPr>
          <a:xfrm>
            <a:off x="2841550" y="2666275"/>
            <a:ext cx="1821900" cy="3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g</a:t>
            </a:r>
            <a:r>
              <a:rPr lang="en-GB" sz="1400"/>
              <a:t>roup by Location ID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432050" y="32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{BC3B881A-95C9-47DC-B22C-994010A03C2A}</a:tableStyleId>
              </a:tblPr>
              <a:tblGrid>
                <a:gridCol w="974775"/>
                <a:gridCol w="786475"/>
                <a:gridCol w="867000"/>
                <a:gridCol w="623500"/>
                <a:gridCol w="1412200"/>
              </a:tblGrid>
              <a:tr h="36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Location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Latitude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Longitude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# Likes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Time Interval (hr)</a:t>
                      </a:r>
                    </a:p>
                  </a:txBody>
                  <a:tcPr marT="91425" marB="91425" marR="91425" marL="91425"/>
                </a:tc>
              </a:tr>
              <a:tr h="363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Lat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Long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ean_interval (A)</a:t>
                      </a: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Lat 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Long 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ean_interval (B)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5896550" y="2972875"/>
            <a:ext cx="692400" cy="1661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/>
          <p:nvPr/>
        </p:nvCxnSpPr>
        <p:spPr>
          <a:xfrm>
            <a:off x="5189075" y="3692962"/>
            <a:ext cx="6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 txBox="1"/>
          <p:nvPr>
            <p:ph idx="1" type="body"/>
          </p:nvPr>
        </p:nvSpPr>
        <p:spPr>
          <a:xfrm>
            <a:off x="5896550" y="3210350"/>
            <a:ext cx="751800" cy="9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Mean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Median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189075" y="3309575"/>
            <a:ext cx="523800" cy="3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Plot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 Interactive Map 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3D Printed Map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65600"/>
            <a:ext cx="8520600" cy="262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The purpose of this project is to gain insights into the Instagram posts across Singapore based on: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The estimated post density in each location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The estimated post </a:t>
            </a:r>
            <a:r>
              <a:rPr lang="en-GB" sz="2400"/>
              <a:t>favorability in each location</a:t>
            </a:r>
            <a:r>
              <a:rPr lang="en-GB" sz="24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290775" y="2273625"/>
            <a:ext cx="19329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</a:rPr>
              <a:t>Instagram Posts</a:t>
            </a:r>
          </a:p>
        </p:txBody>
      </p:sp>
      <p:cxnSp>
        <p:nvCxnSpPr>
          <p:cNvPr id="79" name="Shape 79"/>
          <p:cNvCxnSpPr>
            <a:stCxn id="78" idx="3"/>
          </p:cNvCxnSpPr>
          <p:nvPr/>
        </p:nvCxnSpPr>
        <p:spPr>
          <a:xfrm>
            <a:off x="3223675" y="2496375"/>
            <a:ext cx="1968900" cy="113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/>
          <p:nvPr/>
        </p:nvCxnSpPr>
        <p:spPr>
          <a:xfrm flipH="1" rot="10800000">
            <a:off x="3223675" y="1359675"/>
            <a:ext cx="1968900" cy="113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5485925" y="1128700"/>
            <a:ext cx="2376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</a:rPr>
              <a:t>Web Interactive Map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485925" y="3377825"/>
            <a:ext cx="2376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</a:rPr>
              <a:t>3D Printed Map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485925" y="1613500"/>
            <a:ext cx="15462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(</a:t>
            </a:r>
            <a:r>
              <a:rPr lang="en-GB" sz="1200">
                <a:solidFill>
                  <a:srgbClr val="FFFFFF"/>
                </a:solidFill>
              </a:rPr>
              <a:t>More </a:t>
            </a:r>
            <a:r>
              <a:rPr lang="en-GB" sz="1200">
                <a:solidFill>
                  <a:srgbClr val="FFFFFF"/>
                </a:solidFill>
              </a:rPr>
              <a:t>Information)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485925" y="3770875"/>
            <a:ext cx="19329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(Easier </a:t>
            </a:r>
            <a:r>
              <a:rPr lang="en-GB" sz="1200">
                <a:solidFill>
                  <a:srgbClr val="FFFFFF"/>
                </a:solidFill>
              </a:rPr>
              <a:t>Visualization</a:t>
            </a:r>
            <a:r>
              <a:rPr lang="en-GB" sz="12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Collection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45000 Posts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From 60000 posts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Location IDs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323600" y="4395475"/>
            <a:ext cx="6496800" cy="5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https://www.instagram.com/explore/locations/SG/singapore/</a:t>
            </a:r>
          </a:p>
        </p:txBody>
      </p:sp>
      <p:pic>
        <p:nvPicPr>
          <p:cNvPr descr="屏幕快照 2017-04-17 14.13.44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874" y="1316575"/>
            <a:ext cx="4816401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Instagram PHP Crawler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https://github.com/smochin/instagram-php-crawler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Input: location ID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Output: Media information of 12 most recent post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Media code (media identifier)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Date/Time posted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Number of Likes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124900" y="4372625"/>
            <a:ext cx="4894200" cy="54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https://www.instagram.com/p/&lt;media_code&gt;</a:t>
            </a:r>
          </a:p>
        </p:txBody>
      </p:sp>
      <p:pic>
        <p:nvPicPr>
          <p:cNvPr descr="屏幕快照 2017-04-17 14.20.32.png" id="115" name="Shape 115"/>
          <p:cNvPicPr preferRelativeResize="0"/>
          <p:nvPr/>
        </p:nvPicPr>
        <p:blipFill rotWithShape="1">
          <a:blip r:embed="rId3">
            <a:alphaModFix/>
          </a:blip>
          <a:srcRect b="0" l="641" r="641" t="0"/>
          <a:stretch/>
        </p:blipFill>
        <p:spPr>
          <a:xfrm>
            <a:off x="2616700" y="1213525"/>
            <a:ext cx="3910597" cy="298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