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0"/>
  </p:notesMasterIdLst>
  <p:sldIdLst>
    <p:sldId id="257" r:id="rId3"/>
    <p:sldId id="260" r:id="rId4"/>
    <p:sldId id="262" r:id="rId5"/>
    <p:sldId id="265" r:id="rId6"/>
    <p:sldId id="266" r:id="rId7"/>
    <p:sldId id="263"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0C23A-7883-62A9-0AA3-D900E821FD34}" v="211" dt="2023-10-27T13:18:29.634"/>
    <p1510:client id="{CB3C2004-8C6E-49F9-8F97-40BB8DAAF941}" v="16" dt="2023-10-27T13:46:13.505"/>
    <p1510:client id="{F63135EF-000A-4669-8FCA-1EAC991048C7}" v="1" dt="2023-10-27T15:22:29.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9" d="100"/>
          <a:sy n="89" d="100"/>
        </p:scale>
        <p:origin x="23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Marcus L" userId="S::mghosh@ic.ac.uk::00601210-eb70-4892-8a26-c39107c5a6ee" providerId="AD" clId="Web-{3F30C23A-7883-62A9-0AA3-D900E821FD34}"/>
    <pc:docChg chg="addSld delSld modSld sldOrd">
      <pc:chgData name="Ghosh, Marcus L" userId="S::mghosh@ic.ac.uk::00601210-eb70-4892-8a26-c39107c5a6ee" providerId="AD" clId="Web-{3F30C23A-7883-62A9-0AA3-D900E821FD34}" dt="2023-10-27T13:21:53.486" v="6542"/>
      <pc:docMkLst>
        <pc:docMk/>
      </pc:docMkLst>
      <pc:sldChg chg="modNotes">
        <pc:chgData name="Ghosh, Marcus L" userId="S::mghosh@ic.ac.uk::00601210-eb70-4892-8a26-c39107c5a6ee" providerId="AD" clId="Web-{3F30C23A-7883-62A9-0AA3-D900E821FD34}" dt="2023-10-27T12:06:57.833" v="4134"/>
        <pc:sldMkLst>
          <pc:docMk/>
          <pc:sldMk cId="1120129478" sldId="260"/>
        </pc:sldMkLst>
      </pc:sldChg>
      <pc:sldChg chg="delSp modNotes">
        <pc:chgData name="Ghosh, Marcus L" userId="S::mghosh@ic.ac.uk::00601210-eb70-4892-8a26-c39107c5a6ee" providerId="AD" clId="Web-{3F30C23A-7883-62A9-0AA3-D900E821FD34}" dt="2023-10-27T12:08:22.681" v="4137"/>
        <pc:sldMkLst>
          <pc:docMk/>
          <pc:sldMk cId="3517199281" sldId="262"/>
        </pc:sldMkLst>
        <pc:grpChg chg="del">
          <ac:chgData name="Ghosh, Marcus L" userId="S::mghosh@ic.ac.uk::00601210-eb70-4892-8a26-c39107c5a6ee" providerId="AD" clId="Web-{3F30C23A-7883-62A9-0AA3-D900E821FD34}" dt="2023-10-27T09:10:24.037" v="526"/>
          <ac:grpSpMkLst>
            <pc:docMk/>
            <pc:sldMk cId="3517199281" sldId="262"/>
            <ac:grpSpMk id="3" creationId="{C97E7530-148A-D675-1348-B84BE1D48EA1}"/>
          </ac:grpSpMkLst>
        </pc:grpChg>
        <pc:picChg chg="topLvl">
          <ac:chgData name="Ghosh, Marcus L" userId="S::mghosh@ic.ac.uk::00601210-eb70-4892-8a26-c39107c5a6ee" providerId="AD" clId="Web-{3F30C23A-7883-62A9-0AA3-D900E821FD34}" dt="2023-10-27T09:10:24.037" v="526"/>
          <ac:picMkLst>
            <pc:docMk/>
            <pc:sldMk cId="3517199281" sldId="262"/>
            <ac:picMk id="7" creationId="{CC9BEC6C-2B33-96E1-A151-0FA25CEBA8B2}"/>
          </ac:picMkLst>
        </pc:picChg>
        <pc:picChg chg="topLvl">
          <ac:chgData name="Ghosh, Marcus L" userId="S::mghosh@ic.ac.uk::00601210-eb70-4892-8a26-c39107c5a6ee" providerId="AD" clId="Web-{3F30C23A-7883-62A9-0AA3-D900E821FD34}" dt="2023-10-27T09:10:24.037" v="526"/>
          <ac:picMkLst>
            <pc:docMk/>
            <pc:sldMk cId="3517199281" sldId="262"/>
            <ac:picMk id="8" creationId="{94371855-8411-55B9-DB2A-828A384D5A39}"/>
          </ac:picMkLst>
        </pc:picChg>
      </pc:sldChg>
      <pc:sldChg chg="addSp delSp modSp modNotes">
        <pc:chgData name="Ghosh, Marcus L" userId="S::mghosh@ic.ac.uk::00601210-eb70-4892-8a26-c39107c5a6ee" providerId="AD" clId="Web-{3F30C23A-7883-62A9-0AA3-D900E821FD34}" dt="2023-10-27T12:16:44.529" v="4220"/>
        <pc:sldMkLst>
          <pc:docMk/>
          <pc:sldMk cId="3202850201" sldId="263"/>
        </pc:sldMkLst>
        <pc:spChg chg="del">
          <ac:chgData name="Ghosh, Marcus L" userId="S::mghosh@ic.ac.uk::00601210-eb70-4892-8a26-c39107c5a6ee" providerId="AD" clId="Web-{3F30C23A-7883-62A9-0AA3-D900E821FD34}" dt="2023-10-27T09:43:10.485" v="1680"/>
          <ac:spMkLst>
            <pc:docMk/>
            <pc:sldMk cId="3202850201" sldId="263"/>
            <ac:spMk id="5" creationId="{1357973F-A7D4-1E73-8093-5591F6BF67C6}"/>
          </ac:spMkLst>
        </pc:spChg>
        <pc:spChg chg="add mod">
          <ac:chgData name="Ghosh, Marcus L" userId="S::mghosh@ic.ac.uk::00601210-eb70-4892-8a26-c39107c5a6ee" providerId="AD" clId="Web-{3F30C23A-7883-62A9-0AA3-D900E821FD34}" dt="2023-10-27T11:30:32.843" v="4038" actId="20577"/>
          <ac:spMkLst>
            <pc:docMk/>
            <pc:sldMk cId="3202850201" sldId="263"/>
            <ac:spMk id="5" creationId="{25CF4A62-519F-B92D-470F-BA2984A3099A}"/>
          </ac:spMkLst>
        </pc:spChg>
        <pc:picChg chg="add mod ord">
          <ac:chgData name="Ghosh, Marcus L" userId="S::mghosh@ic.ac.uk::00601210-eb70-4892-8a26-c39107c5a6ee" providerId="AD" clId="Web-{3F30C23A-7883-62A9-0AA3-D900E821FD34}" dt="2023-10-27T11:30:46.890" v="4039"/>
          <ac:picMkLst>
            <pc:docMk/>
            <pc:sldMk cId="3202850201" sldId="263"/>
            <ac:picMk id="2" creationId="{505902A4-5166-9D86-7D00-7A3417F3DF1A}"/>
          </ac:picMkLst>
        </pc:picChg>
        <pc:picChg chg="add del">
          <ac:chgData name="Ghosh, Marcus L" userId="S::mghosh@ic.ac.uk::00601210-eb70-4892-8a26-c39107c5a6ee" providerId="AD" clId="Web-{3F30C23A-7883-62A9-0AA3-D900E821FD34}" dt="2023-10-27T09:44:28.411" v="1712"/>
          <ac:picMkLst>
            <pc:docMk/>
            <pc:sldMk cId="3202850201" sldId="263"/>
            <ac:picMk id="3" creationId="{054AB986-D2D3-854C-5BEF-F97362A8DCCE}"/>
          </ac:picMkLst>
        </pc:picChg>
        <pc:picChg chg="add del mod">
          <ac:chgData name="Ghosh, Marcus L" userId="S::mghosh@ic.ac.uk::00601210-eb70-4892-8a26-c39107c5a6ee" providerId="AD" clId="Web-{3F30C23A-7883-62A9-0AA3-D900E821FD34}" dt="2023-10-27T09:47:22.422" v="1809"/>
          <ac:picMkLst>
            <pc:docMk/>
            <pc:sldMk cId="3202850201" sldId="263"/>
            <ac:picMk id="8" creationId="{C01556BB-05C1-437D-2AB5-EEEF441F3969}"/>
          </ac:picMkLst>
        </pc:picChg>
      </pc:sldChg>
      <pc:sldChg chg="del">
        <pc:chgData name="Ghosh, Marcus L" userId="S::mghosh@ic.ac.uk::00601210-eb70-4892-8a26-c39107c5a6ee" providerId="AD" clId="Web-{3F30C23A-7883-62A9-0AA3-D900E821FD34}" dt="2023-10-27T09:25:51.625" v="888"/>
        <pc:sldMkLst>
          <pc:docMk/>
          <pc:sldMk cId="975361847" sldId="264"/>
        </pc:sldMkLst>
      </pc:sldChg>
      <pc:sldChg chg="addSp delSp modSp modNotes">
        <pc:chgData name="Ghosh, Marcus L" userId="S::mghosh@ic.ac.uk::00601210-eb70-4892-8a26-c39107c5a6ee" providerId="AD" clId="Web-{3F30C23A-7883-62A9-0AA3-D900E821FD34}" dt="2023-10-27T12:09:11.886" v="4145"/>
        <pc:sldMkLst>
          <pc:docMk/>
          <pc:sldMk cId="1412131416" sldId="265"/>
        </pc:sldMkLst>
        <pc:spChg chg="mod">
          <ac:chgData name="Ghosh, Marcus L" userId="S::mghosh@ic.ac.uk::00601210-eb70-4892-8a26-c39107c5a6ee" providerId="AD" clId="Web-{3F30C23A-7883-62A9-0AA3-D900E821FD34}" dt="2023-10-27T09:20:14.105" v="623" actId="20577"/>
          <ac:spMkLst>
            <pc:docMk/>
            <pc:sldMk cId="1412131416" sldId="265"/>
            <ac:spMk id="4" creationId="{220F0135-CC52-EB18-CB0B-5335E947DD8E}"/>
          </ac:spMkLst>
        </pc:spChg>
        <pc:spChg chg="del">
          <ac:chgData name="Ghosh, Marcus L" userId="S::mghosh@ic.ac.uk::00601210-eb70-4892-8a26-c39107c5a6ee" providerId="AD" clId="Web-{3F30C23A-7883-62A9-0AA3-D900E821FD34}" dt="2023-10-27T09:13:56.691" v="562"/>
          <ac:spMkLst>
            <pc:docMk/>
            <pc:sldMk cId="1412131416" sldId="265"/>
            <ac:spMk id="5" creationId="{1357973F-A7D4-1E73-8093-5591F6BF67C6}"/>
          </ac:spMkLst>
        </pc:spChg>
        <pc:picChg chg="add mod">
          <ac:chgData name="Ghosh, Marcus L" userId="S::mghosh@ic.ac.uk::00601210-eb70-4892-8a26-c39107c5a6ee" providerId="AD" clId="Web-{3F30C23A-7883-62A9-0AA3-D900E821FD34}" dt="2023-10-27T09:16:58.046" v="572" actId="1076"/>
          <ac:picMkLst>
            <pc:docMk/>
            <pc:sldMk cId="1412131416" sldId="265"/>
            <ac:picMk id="2" creationId="{DAABA32F-2EF8-772B-0F31-21563ECD6DCD}"/>
          </ac:picMkLst>
        </pc:picChg>
      </pc:sldChg>
      <pc:sldChg chg="addSp delSp modSp mod ord modShow modNotes">
        <pc:chgData name="Ghosh, Marcus L" userId="S::mghosh@ic.ac.uk::00601210-eb70-4892-8a26-c39107c5a6ee" providerId="AD" clId="Web-{3F30C23A-7883-62A9-0AA3-D900E821FD34}" dt="2023-10-27T12:15:51.074" v="4204" actId="1076"/>
        <pc:sldMkLst>
          <pc:docMk/>
          <pc:sldMk cId="504105592" sldId="266"/>
        </pc:sldMkLst>
        <pc:spChg chg="mod">
          <ac:chgData name="Ghosh, Marcus L" userId="S::mghosh@ic.ac.uk::00601210-eb70-4892-8a26-c39107c5a6ee" providerId="AD" clId="Web-{3F30C23A-7883-62A9-0AA3-D900E821FD34}" dt="2023-10-27T09:26:48.816" v="911" actId="20577"/>
          <ac:spMkLst>
            <pc:docMk/>
            <pc:sldMk cId="504105592" sldId="266"/>
            <ac:spMk id="4" creationId="{220F0135-CC52-EB18-CB0B-5335E947DD8E}"/>
          </ac:spMkLst>
        </pc:spChg>
        <pc:spChg chg="del">
          <ac:chgData name="Ghosh, Marcus L" userId="S::mghosh@ic.ac.uk::00601210-eb70-4892-8a26-c39107c5a6ee" providerId="AD" clId="Web-{3F30C23A-7883-62A9-0AA3-D900E821FD34}" dt="2023-10-27T09:26:51.222" v="912"/>
          <ac:spMkLst>
            <pc:docMk/>
            <pc:sldMk cId="504105592" sldId="266"/>
            <ac:spMk id="5" creationId="{1357973F-A7D4-1E73-8093-5591F6BF67C6}"/>
          </ac:spMkLst>
        </pc:spChg>
        <pc:spChg chg="add">
          <ac:chgData name="Ghosh, Marcus L" userId="S::mghosh@ic.ac.uk::00601210-eb70-4892-8a26-c39107c5a6ee" providerId="AD" clId="Web-{3F30C23A-7883-62A9-0AA3-D900E821FD34}" dt="2023-10-27T12:14:17.555" v="4181"/>
          <ac:spMkLst>
            <pc:docMk/>
            <pc:sldMk cId="504105592" sldId="266"/>
            <ac:spMk id="5" creationId="{24A5FDD0-04FF-BC05-FE0D-A8A9C657D9F8}"/>
          </ac:spMkLst>
        </pc:spChg>
        <pc:spChg chg="add mod">
          <ac:chgData name="Ghosh, Marcus L" userId="S::mghosh@ic.ac.uk::00601210-eb70-4892-8a26-c39107c5a6ee" providerId="AD" clId="Web-{3F30C23A-7883-62A9-0AA3-D900E821FD34}" dt="2023-10-27T12:14:56.947" v="4197" actId="20577"/>
          <ac:spMkLst>
            <pc:docMk/>
            <pc:sldMk cId="504105592" sldId="266"/>
            <ac:spMk id="9" creationId="{7BEF1194-3019-47F3-7826-48C88975582E}"/>
          </ac:spMkLst>
        </pc:spChg>
        <pc:grpChg chg="add mod">
          <ac:chgData name="Ghosh, Marcus L" userId="S::mghosh@ic.ac.uk::00601210-eb70-4892-8a26-c39107c5a6ee" providerId="AD" clId="Web-{3F30C23A-7883-62A9-0AA3-D900E821FD34}" dt="2023-10-27T12:15:22.385" v="4201" actId="1076"/>
          <ac:grpSpMkLst>
            <pc:docMk/>
            <pc:sldMk cId="504105592" sldId="266"/>
            <ac:grpSpMk id="3" creationId="{CF2AE644-9B03-C4E5-9D57-470CD4986250}"/>
          </ac:grpSpMkLst>
        </pc:grpChg>
        <pc:grpChg chg="add mod">
          <ac:chgData name="Ghosh, Marcus L" userId="S::mghosh@ic.ac.uk::00601210-eb70-4892-8a26-c39107c5a6ee" providerId="AD" clId="Web-{3F30C23A-7883-62A9-0AA3-D900E821FD34}" dt="2023-10-27T12:15:36.526" v="4203" actId="1076"/>
          <ac:grpSpMkLst>
            <pc:docMk/>
            <pc:sldMk cId="504105592" sldId="266"/>
            <ac:grpSpMk id="8" creationId="{B680BD8D-5A05-357A-3D1C-34CDABA23473}"/>
          </ac:grpSpMkLst>
        </pc:grpChg>
        <pc:picChg chg="add del mod">
          <ac:chgData name="Ghosh, Marcus L" userId="S::mghosh@ic.ac.uk::00601210-eb70-4892-8a26-c39107c5a6ee" providerId="AD" clId="Web-{3F30C23A-7883-62A9-0AA3-D900E821FD34}" dt="2023-10-27T12:14:23.727" v="4182"/>
          <ac:picMkLst>
            <pc:docMk/>
            <pc:sldMk cId="504105592" sldId="266"/>
            <ac:picMk id="2" creationId="{F7818500-4119-1268-449C-E0BAD185B291}"/>
          </ac:picMkLst>
        </pc:picChg>
        <pc:picChg chg="add">
          <ac:chgData name="Ghosh, Marcus L" userId="S::mghosh@ic.ac.uk::00601210-eb70-4892-8a26-c39107c5a6ee" providerId="AD" clId="Web-{3F30C23A-7883-62A9-0AA3-D900E821FD34}" dt="2023-10-27T12:14:17.555" v="4181"/>
          <ac:picMkLst>
            <pc:docMk/>
            <pc:sldMk cId="504105592" sldId="266"/>
            <ac:picMk id="7" creationId="{E9FF597B-82B2-1DCB-B787-57F7C5FEFE29}"/>
          </ac:picMkLst>
        </pc:picChg>
        <pc:picChg chg="add">
          <ac:chgData name="Ghosh, Marcus L" userId="S::mghosh@ic.ac.uk::00601210-eb70-4892-8a26-c39107c5a6ee" providerId="AD" clId="Web-{3F30C23A-7883-62A9-0AA3-D900E821FD34}" dt="2023-10-27T12:14:43.931" v="4184"/>
          <ac:picMkLst>
            <pc:docMk/>
            <pc:sldMk cId="504105592" sldId="266"/>
            <ac:picMk id="10" creationId="{0464C2E2-CD2F-1D2D-9EB6-694C30CB5B2A}"/>
          </ac:picMkLst>
        </pc:picChg>
        <pc:picChg chg="add mod">
          <ac:chgData name="Ghosh, Marcus L" userId="S::mghosh@ic.ac.uk::00601210-eb70-4892-8a26-c39107c5a6ee" providerId="AD" clId="Web-{3F30C23A-7883-62A9-0AA3-D900E821FD34}" dt="2023-10-27T12:15:51.074" v="4204" actId="1076"/>
          <ac:picMkLst>
            <pc:docMk/>
            <pc:sldMk cId="504105592" sldId="266"/>
            <ac:picMk id="11" creationId="{0905AF21-E984-2FBB-07E7-CA3628F0DE67}"/>
          </ac:picMkLst>
        </pc:picChg>
      </pc:sldChg>
      <pc:sldChg chg="addSp delSp modSp modNotes">
        <pc:chgData name="Ghosh, Marcus L" userId="S::mghosh@ic.ac.uk::00601210-eb70-4892-8a26-c39107c5a6ee" providerId="AD" clId="Web-{3F30C23A-7883-62A9-0AA3-D900E821FD34}" dt="2023-10-27T13:21:53.486" v="6542"/>
        <pc:sldMkLst>
          <pc:docMk/>
          <pc:sldMk cId="1836098658" sldId="267"/>
        </pc:sldMkLst>
        <pc:spChg chg="add mod">
          <ac:chgData name="Ghosh, Marcus L" userId="S::mghosh@ic.ac.uk::00601210-eb70-4892-8a26-c39107c5a6ee" providerId="AD" clId="Web-{3F30C23A-7883-62A9-0AA3-D900E821FD34}" dt="2023-10-27T12:19:37.723" v="4260" actId="20577"/>
          <ac:spMkLst>
            <pc:docMk/>
            <pc:sldMk cId="1836098658" sldId="267"/>
            <ac:spMk id="3" creationId="{812462DC-C8BF-1234-2671-CC4AC21D59AB}"/>
          </ac:spMkLst>
        </pc:spChg>
        <pc:spChg chg="del">
          <ac:chgData name="Ghosh, Marcus L" userId="S::mghosh@ic.ac.uk::00601210-eb70-4892-8a26-c39107c5a6ee" providerId="AD" clId="Web-{3F30C23A-7883-62A9-0AA3-D900E821FD34}" dt="2023-10-27T12:16:06.309" v="4205"/>
          <ac:spMkLst>
            <pc:docMk/>
            <pc:sldMk cId="1836098658" sldId="267"/>
            <ac:spMk id="5" creationId="{1357973F-A7D4-1E73-8093-5591F6BF67C6}"/>
          </ac:spMkLst>
        </pc:spChg>
        <pc:spChg chg="add mod">
          <ac:chgData name="Ghosh, Marcus L" userId="S::mghosh@ic.ac.uk::00601210-eb70-4892-8a26-c39107c5a6ee" providerId="AD" clId="Web-{3F30C23A-7883-62A9-0AA3-D900E821FD34}" dt="2023-10-27T13:18:29.634" v="6488"/>
          <ac:spMkLst>
            <pc:docMk/>
            <pc:sldMk cId="1836098658" sldId="267"/>
            <ac:spMk id="10" creationId="{BD292421-01FC-614E-A20F-47D95857A816}"/>
          </ac:spMkLst>
        </pc:spChg>
        <pc:picChg chg="add del mod">
          <ac:chgData name="Ghosh, Marcus L" userId="S::mghosh@ic.ac.uk::00601210-eb70-4892-8a26-c39107c5a6ee" providerId="AD" clId="Web-{3F30C23A-7883-62A9-0AA3-D900E821FD34}" dt="2023-10-27T12:34:47.495" v="4698"/>
          <ac:picMkLst>
            <pc:docMk/>
            <pc:sldMk cId="1836098658" sldId="267"/>
            <ac:picMk id="7" creationId="{ABE769CC-32E3-19B1-E605-02674A149306}"/>
          </ac:picMkLst>
        </pc:picChg>
        <pc:picChg chg="add mod">
          <ac:chgData name="Ghosh, Marcus L" userId="S::mghosh@ic.ac.uk::00601210-eb70-4892-8a26-c39107c5a6ee" providerId="AD" clId="Web-{3F30C23A-7883-62A9-0AA3-D900E821FD34}" dt="2023-10-27T13:18:14.289" v="6485" actId="1076"/>
          <ac:picMkLst>
            <pc:docMk/>
            <pc:sldMk cId="1836098658" sldId="267"/>
            <ac:picMk id="8" creationId="{6E0A588C-EFD1-F384-4465-6529FE6EC873}"/>
          </ac:picMkLst>
        </pc:picChg>
        <pc:picChg chg="add mod">
          <ac:chgData name="Ghosh, Marcus L" userId="S::mghosh@ic.ac.uk::00601210-eb70-4892-8a26-c39107c5a6ee" providerId="AD" clId="Web-{3F30C23A-7883-62A9-0AA3-D900E821FD34}" dt="2023-10-27T13:18:05.211" v="6484" actId="1076"/>
          <ac:picMkLst>
            <pc:docMk/>
            <pc:sldMk cId="1836098658" sldId="267"/>
            <ac:picMk id="9" creationId="{590049EF-1977-B0B4-3CF7-BDA9C936DEDA}"/>
          </ac:picMkLst>
        </pc:picChg>
      </pc:sldChg>
      <pc:sldChg chg="add del replId">
        <pc:chgData name="Ghosh, Marcus L" userId="S::mghosh@ic.ac.uk::00601210-eb70-4892-8a26-c39107c5a6ee" providerId="AD" clId="Web-{3F30C23A-7883-62A9-0AA3-D900E821FD34}" dt="2023-10-27T12:17:12.608" v="4221"/>
        <pc:sldMkLst>
          <pc:docMk/>
          <pc:sldMk cId="803001254" sldId="268"/>
        </pc:sldMkLst>
      </pc:sldChg>
    </pc:docChg>
  </pc:docChgLst>
  <pc:docChgLst>
    <pc:chgData name="Ghosh, Marcus L" userId="S::mghosh@ic.ac.uk::00601210-eb70-4892-8a26-c39107c5a6ee" providerId="AD" clId="Web-{C51C1C60-49A9-2956-6E1F-318D74ECD3AD}"/>
    <pc:docChg chg="addSld delSld modSld addMainMaster">
      <pc:chgData name="Ghosh, Marcus L" userId="S::mghosh@ic.ac.uk::00601210-eb70-4892-8a26-c39107c5a6ee" providerId="AD" clId="Web-{C51C1C60-49A9-2956-6E1F-318D74ECD3AD}" dt="2023-10-24T14:44:38.829" v="112" actId="20577"/>
      <pc:docMkLst>
        <pc:docMk/>
      </pc:docMkLst>
      <pc:sldChg chg="del">
        <pc:chgData name="Ghosh, Marcus L" userId="S::mghosh@ic.ac.uk::00601210-eb70-4892-8a26-c39107c5a6ee" providerId="AD" clId="Web-{C51C1C60-49A9-2956-6E1F-318D74ECD3AD}" dt="2023-10-24T14:32:21.623" v="1"/>
        <pc:sldMkLst>
          <pc:docMk/>
          <pc:sldMk cId="109857222" sldId="256"/>
        </pc:sldMkLst>
      </pc:sldChg>
      <pc:sldChg chg="modSp add">
        <pc:chgData name="Ghosh, Marcus L" userId="S::mghosh@ic.ac.uk::00601210-eb70-4892-8a26-c39107c5a6ee" providerId="AD" clId="Web-{C51C1C60-49A9-2956-6E1F-318D74ECD3AD}" dt="2023-10-24T14:34:00.223" v="18" actId="20577"/>
        <pc:sldMkLst>
          <pc:docMk/>
          <pc:sldMk cId="297247739" sldId="257"/>
        </pc:sldMkLst>
        <pc:spChg chg="mod">
          <ac:chgData name="Ghosh, Marcus L" userId="S::mghosh@ic.ac.uk::00601210-eb70-4892-8a26-c39107c5a6ee" providerId="AD" clId="Web-{C51C1C60-49A9-2956-6E1F-318D74ECD3AD}" dt="2023-10-24T14:34:00.223" v="18" actId="20577"/>
          <ac:spMkLst>
            <pc:docMk/>
            <pc:sldMk cId="297247739" sldId="257"/>
            <ac:spMk id="4" creationId="{71A693D4-D78C-161A-B0F3-CEA79B385428}"/>
          </ac:spMkLst>
        </pc:spChg>
      </pc:sldChg>
      <pc:sldChg chg="add del">
        <pc:chgData name="Ghosh, Marcus L" userId="S::mghosh@ic.ac.uk::00601210-eb70-4892-8a26-c39107c5a6ee" providerId="AD" clId="Web-{C51C1C60-49A9-2956-6E1F-318D74ECD3AD}" dt="2023-10-24T14:32:46.656" v="5"/>
        <pc:sldMkLst>
          <pc:docMk/>
          <pc:sldMk cId="3022952182" sldId="258"/>
        </pc:sldMkLst>
      </pc:sldChg>
      <pc:sldChg chg="add del">
        <pc:chgData name="Ghosh, Marcus L" userId="S::mghosh@ic.ac.uk::00601210-eb70-4892-8a26-c39107c5a6ee" providerId="AD" clId="Web-{C51C1C60-49A9-2956-6E1F-318D74ECD3AD}" dt="2023-10-24T14:32:47.344" v="6"/>
        <pc:sldMkLst>
          <pc:docMk/>
          <pc:sldMk cId="2238186159" sldId="259"/>
        </pc:sldMkLst>
      </pc:sldChg>
      <pc:sldChg chg="modSp add mod modShow">
        <pc:chgData name="Ghosh, Marcus L" userId="S::mghosh@ic.ac.uk::00601210-eb70-4892-8a26-c39107c5a6ee" providerId="AD" clId="Web-{C51C1C60-49A9-2956-6E1F-318D74ECD3AD}" dt="2023-10-24T14:33:00.720" v="13" actId="20577"/>
        <pc:sldMkLst>
          <pc:docMk/>
          <pc:sldMk cId="1120129478" sldId="260"/>
        </pc:sldMkLst>
        <pc:spChg chg="mod">
          <ac:chgData name="Ghosh, Marcus L" userId="S::mghosh@ic.ac.uk::00601210-eb70-4892-8a26-c39107c5a6ee" providerId="AD" clId="Web-{C51C1C60-49A9-2956-6E1F-318D74ECD3AD}" dt="2023-10-24T14:33:00.720" v="13" actId="20577"/>
          <ac:spMkLst>
            <pc:docMk/>
            <pc:sldMk cId="1120129478" sldId="260"/>
            <ac:spMk id="4" creationId="{220F0135-CC52-EB18-CB0B-5335E947DD8E}"/>
          </ac:spMkLst>
        </pc:spChg>
      </pc:sldChg>
      <pc:sldChg chg="add del mod replId modShow">
        <pc:chgData name="Ghosh, Marcus L" userId="S::mghosh@ic.ac.uk::00601210-eb70-4892-8a26-c39107c5a6ee" providerId="AD" clId="Web-{C51C1C60-49A9-2956-6E1F-318D74ECD3AD}" dt="2023-10-24T14:33:04.548" v="14"/>
        <pc:sldMkLst>
          <pc:docMk/>
          <pc:sldMk cId="1803774277" sldId="261"/>
        </pc:sldMkLst>
      </pc:sldChg>
      <pc:sldChg chg="modSp add mod replId modShow modNotes">
        <pc:chgData name="Ghosh, Marcus L" userId="S::mghosh@ic.ac.uk::00601210-eb70-4892-8a26-c39107c5a6ee" providerId="AD" clId="Web-{C51C1C60-49A9-2956-6E1F-318D74ECD3AD}" dt="2023-10-24T14:41:13.518" v="47"/>
        <pc:sldMkLst>
          <pc:docMk/>
          <pc:sldMk cId="3517199281" sldId="262"/>
        </pc:sldMkLst>
        <pc:spChg chg="mod">
          <ac:chgData name="Ghosh, Marcus L" userId="S::mghosh@ic.ac.uk::00601210-eb70-4892-8a26-c39107c5a6ee" providerId="AD" clId="Web-{C51C1C60-49A9-2956-6E1F-318D74ECD3AD}" dt="2023-10-24T14:40:06.279" v="37" actId="20577"/>
          <ac:spMkLst>
            <pc:docMk/>
            <pc:sldMk cId="3517199281" sldId="262"/>
            <ac:spMk id="4" creationId="{220F0135-CC52-EB18-CB0B-5335E947DD8E}"/>
          </ac:spMkLst>
        </pc:spChg>
      </pc:sldChg>
      <pc:sldChg chg="modSp add mod replId modShow">
        <pc:chgData name="Ghosh, Marcus L" userId="S::mghosh@ic.ac.uk::00601210-eb70-4892-8a26-c39107c5a6ee" providerId="AD" clId="Web-{C51C1C60-49A9-2956-6E1F-318D74ECD3AD}" dt="2023-10-24T14:44:08.108" v="97" actId="20577"/>
        <pc:sldMkLst>
          <pc:docMk/>
          <pc:sldMk cId="3202850201" sldId="263"/>
        </pc:sldMkLst>
        <pc:spChg chg="mod">
          <ac:chgData name="Ghosh, Marcus L" userId="S::mghosh@ic.ac.uk::00601210-eb70-4892-8a26-c39107c5a6ee" providerId="AD" clId="Web-{C51C1C60-49A9-2956-6E1F-318D74ECD3AD}" dt="2023-10-24T14:44:08.108" v="97" actId="20577"/>
          <ac:spMkLst>
            <pc:docMk/>
            <pc:sldMk cId="3202850201" sldId="263"/>
            <ac:spMk id="4" creationId="{220F0135-CC52-EB18-CB0B-5335E947DD8E}"/>
          </ac:spMkLst>
        </pc:spChg>
      </pc:sldChg>
      <pc:sldChg chg="modSp add replId">
        <pc:chgData name="Ghosh, Marcus L" userId="S::mghosh@ic.ac.uk::00601210-eb70-4892-8a26-c39107c5a6ee" providerId="AD" clId="Web-{C51C1C60-49A9-2956-6E1F-318D74ECD3AD}" dt="2023-10-24T14:36:51.704" v="32" actId="20577"/>
        <pc:sldMkLst>
          <pc:docMk/>
          <pc:sldMk cId="975361847" sldId="264"/>
        </pc:sldMkLst>
        <pc:spChg chg="mod">
          <ac:chgData name="Ghosh, Marcus L" userId="S::mghosh@ic.ac.uk::00601210-eb70-4892-8a26-c39107c5a6ee" providerId="AD" clId="Web-{C51C1C60-49A9-2956-6E1F-318D74ECD3AD}" dt="2023-10-24T14:36:51.704" v="32" actId="20577"/>
          <ac:spMkLst>
            <pc:docMk/>
            <pc:sldMk cId="975361847" sldId="264"/>
            <ac:spMk id="4" creationId="{220F0135-CC52-EB18-CB0B-5335E947DD8E}"/>
          </ac:spMkLst>
        </pc:spChg>
      </pc:sldChg>
      <pc:sldChg chg="add replId modNotes">
        <pc:chgData name="Ghosh, Marcus L" userId="S::mghosh@ic.ac.uk::00601210-eb70-4892-8a26-c39107c5a6ee" providerId="AD" clId="Web-{C51C1C60-49A9-2956-6E1F-318D74ECD3AD}" dt="2023-10-24T14:43:40.012" v="85"/>
        <pc:sldMkLst>
          <pc:docMk/>
          <pc:sldMk cId="1412131416" sldId="265"/>
        </pc:sldMkLst>
      </pc:sldChg>
      <pc:sldChg chg="add replId">
        <pc:chgData name="Ghosh, Marcus L" userId="S::mghosh@ic.ac.uk::00601210-eb70-4892-8a26-c39107c5a6ee" providerId="AD" clId="Web-{C51C1C60-49A9-2956-6E1F-318D74ECD3AD}" dt="2023-10-24T14:43:52.904" v="86"/>
        <pc:sldMkLst>
          <pc:docMk/>
          <pc:sldMk cId="504105592" sldId="266"/>
        </pc:sldMkLst>
      </pc:sldChg>
      <pc:sldChg chg="modSp add replId">
        <pc:chgData name="Ghosh, Marcus L" userId="S::mghosh@ic.ac.uk::00601210-eb70-4892-8a26-c39107c5a6ee" providerId="AD" clId="Web-{C51C1C60-49A9-2956-6E1F-318D74ECD3AD}" dt="2023-10-24T14:44:38.829" v="112" actId="20577"/>
        <pc:sldMkLst>
          <pc:docMk/>
          <pc:sldMk cId="1836098658" sldId="267"/>
        </pc:sldMkLst>
        <pc:spChg chg="mod">
          <ac:chgData name="Ghosh, Marcus L" userId="S::mghosh@ic.ac.uk::00601210-eb70-4892-8a26-c39107c5a6ee" providerId="AD" clId="Web-{C51C1C60-49A9-2956-6E1F-318D74ECD3AD}" dt="2023-10-24T14:44:38.829" v="112" actId="20577"/>
          <ac:spMkLst>
            <pc:docMk/>
            <pc:sldMk cId="1836098658" sldId="267"/>
            <ac:spMk id="4" creationId="{220F0135-CC52-EB18-CB0B-5335E947DD8E}"/>
          </ac:spMkLst>
        </pc:spChg>
      </pc:sldChg>
      <pc:sldMasterChg chg="add addSldLayout">
        <pc:chgData name="Ghosh, Marcus L" userId="S::mghosh@ic.ac.uk::00601210-eb70-4892-8a26-c39107c5a6ee" providerId="AD" clId="Web-{C51C1C60-49A9-2956-6E1F-318D74ECD3AD}" dt="2023-10-24T14:32:35.608" v="2"/>
        <pc:sldMasterMkLst>
          <pc:docMk/>
          <pc:sldMasterMk cId="1061876717" sldId="2147483673"/>
        </pc:sldMasterMkLst>
        <pc:sldLayoutChg chg="add">
          <pc:chgData name="Ghosh, Marcus L" userId="S::mghosh@ic.ac.uk::00601210-eb70-4892-8a26-c39107c5a6ee" providerId="AD" clId="Web-{C51C1C60-49A9-2956-6E1F-318D74ECD3AD}" dt="2023-10-24T14:32:19.826" v="0"/>
          <pc:sldLayoutMkLst>
            <pc:docMk/>
            <pc:sldMasterMk cId="1061876717" sldId="2147483673"/>
            <pc:sldLayoutMk cId="2093514524" sldId="2147483674"/>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2666802551" sldId="2147483675"/>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322001868" sldId="2147483676"/>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2869510581" sldId="2147483677"/>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1715839167" sldId="2147483678"/>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501771155" sldId="2147483679"/>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3146103537" sldId="2147483680"/>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1894431166" sldId="2147483681"/>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1636747603" sldId="2147483682"/>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2249834216" sldId="2147483683"/>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1663740126" sldId="2147483684"/>
          </pc:sldLayoutMkLst>
        </pc:sldLayoutChg>
        <pc:sldLayoutChg chg="add">
          <pc:chgData name="Ghosh, Marcus L" userId="S::mghosh@ic.ac.uk::00601210-eb70-4892-8a26-c39107c5a6ee" providerId="AD" clId="Web-{C51C1C60-49A9-2956-6E1F-318D74ECD3AD}" dt="2023-10-24T14:32:19.826" v="0"/>
          <pc:sldLayoutMkLst>
            <pc:docMk/>
            <pc:sldMasterMk cId="1061876717" sldId="2147483673"/>
            <pc:sldLayoutMk cId="2093514524" sldId="2147483685"/>
          </pc:sldLayoutMkLst>
        </pc:sldLayoutChg>
        <pc:sldLayoutChg chg="add">
          <pc:chgData name="Ghosh, Marcus L" userId="S::mghosh@ic.ac.uk::00601210-eb70-4892-8a26-c39107c5a6ee" providerId="AD" clId="Web-{C51C1C60-49A9-2956-6E1F-318D74ECD3AD}" dt="2023-10-24T14:32:35.608" v="2"/>
          <pc:sldLayoutMkLst>
            <pc:docMk/>
            <pc:sldMasterMk cId="1061876717" sldId="2147483673"/>
            <pc:sldLayoutMk cId="2093514524" sldId="2147483686"/>
          </pc:sldLayoutMkLst>
        </pc:sldLayoutChg>
      </pc:sldMasterChg>
    </pc:docChg>
  </pc:docChgLst>
  <pc:docChgLst>
    <pc:chgData name="Ghosh, Marcus L" userId="00601210-eb70-4892-8a26-c39107c5a6ee" providerId="ADAL" clId="{CB3C2004-8C6E-49F9-8F97-40BB8DAAF941}"/>
    <pc:docChg chg="undo custSel modSld">
      <pc:chgData name="Ghosh, Marcus L" userId="00601210-eb70-4892-8a26-c39107c5a6ee" providerId="ADAL" clId="{CB3C2004-8C6E-49F9-8F97-40BB8DAAF941}" dt="2023-10-27T14:01:01.711" v="10" actId="207"/>
      <pc:docMkLst>
        <pc:docMk/>
      </pc:docMkLst>
      <pc:sldChg chg="addSp delSp modSp modTransition modAnim">
        <pc:chgData name="Ghosh, Marcus L" userId="00601210-eb70-4892-8a26-c39107c5a6ee" providerId="ADAL" clId="{CB3C2004-8C6E-49F9-8F97-40BB8DAAF941}" dt="2023-10-27T13:46:13.505" v="4"/>
        <pc:sldMkLst>
          <pc:docMk/>
          <pc:sldMk cId="297247739" sldId="257"/>
        </pc:sldMkLst>
        <pc:picChg chg="add del mod">
          <ac:chgData name="Ghosh, Marcus L" userId="00601210-eb70-4892-8a26-c39107c5a6ee" providerId="ADAL" clId="{CB3C2004-8C6E-49F9-8F97-40BB8DAAF941}" dt="2023-10-27T13:36:30.772" v="2"/>
          <ac:picMkLst>
            <pc:docMk/>
            <pc:sldMk cId="297247739" sldId="257"/>
            <ac:picMk id="2" creationId="{144E0FE9-E513-AE91-BEEF-DD0B1B06784A}"/>
          </ac:picMkLst>
        </pc:picChg>
        <pc:picChg chg="add del mod">
          <ac:chgData name="Ghosh, Marcus L" userId="00601210-eb70-4892-8a26-c39107c5a6ee" providerId="ADAL" clId="{CB3C2004-8C6E-49F9-8F97-40BB8DAAF941}" dt="2023-10-27T13:46:13.505" v="4"/>
          <ac:picMkLst>
            <pc:docMk/>
            <pc:sldMk cId="297247739" sldId="257"/>
            <ac:picMk id="3" creationId="{9B765194-A66F-51CD-7200-38C00175D3C9}"/>
          </ac:picMkLst>
        </pc:picChg>
        <pc:picChg chg="del">
          <ac:chgData name="Ghosh, Marcus L" userId="00601210-eb70-4892-8a26-c39107c5a6ee" providerId="ADAL" clId="{CB3C2004-8C6E-49F9-8F97-40BB8DAAF941}" dt="2023-10-27T13:30:31.714" v="0"/>
          <ac:picMkLst>
            <pc:docMk/>
            <pc:sldMk cId="297247739" sldId="257"/>
            <ac:picMk id="5" creationId="{554C514C-C930-C688-E18E-FF5645698310}"/>
          </ac:picMkLst>
        </pc:picChg>
        <pc:picChg chg="add mod">
          <ac:chgData name="Ghosh, Marcus L" userId="00601210-eb70-4892-8a26-c39107c5a6ee" providerId="ADAL" clId="{CB3C2004-8C6E-49F9-8F97-40BB8DAAF941}" dt="2023-10-27T13:46:13.505" v="4"/>
          <ac:picMkLst>
            <pc:docMk/>
            <pc:sldMk cId="297247739" sldId="257"/>
            <ac:picMk id="6" creationId="{CED9CF49-D333-7ACA-C521-3674D5E37605}"/>
          </ac:picMkLst>
        </pc:picChg>
      </pc:sldChg>
      <pc:sldChg chg="addSp delSp modSp modTransition modAnim">
        <pc:chgData name="Ghosh, Marcus L" userId="00601210-eb70-4892-8a26-c39107c5a6ee" providerId="ADAL" clId="{CB3C2004-8C6E-49F9-8F97-40BB8DAAF941}" dt="2023-10-27T13:46:13.505" v="4"/>
        <pc:sldMkLst>
          <pc:docMk/>
          <pc:sldMk cId="1120129478" sldId="260"/>
        </pc:sldMkLst>
        <pc:picChg chg="add del mod">
          <ac:chgData name="Ghosh, Marcus L" userId="00601210-eb70-4892-8a26-c39107c5a6ee" providerId="ADAL" clId="{CB3C2004-8C6E-49F9-8F97-40BB8DAAF941}" dt="2023-10-27T13:36:30.772" v="2"/>
          <ac:picMkLst>
            <pc:docMk/>
            <pc:sldMk cId="1120129478" sldId="260"/>
            <ac:picMk id="5" creationId="{DA234D9B-2DEB-C6B8-6903-7AE2F4E9CDFB}"/>
          </ac:picMkLst>
        </pc:picChg>
        <pc:picChg chg="del">
          <ac:chgData name="Ghosh, Marcus L" userId="00601210-eb70-4892-8a26-c39107c5a6ee" providerId="ADAL" clId="{CB3C2004-8C6E-49F9-8F97-40BB8DAAF941}" dt="2023-10-27T13:30:31.714" v="0"/>
          <ac:picMkLst>
            <pc:docMk/>
            <pc:sldMk cId="1120129478" sldId="260"/>
            <ac:picMk id="6" creationId="{870DBB63-F6EE-4041-F296-AFCE965569A5}"/>
          </ac:picMkLst>
        </pc:picChg>
        <pc:picChg chg="add del mod">
          <ac:chgData name="Ghosh, Marcus L" userId="00601210-eb70-4892-8a26-c39107c5a6ee" providerId="ADAL" clId="{CB3C2004-8C6E-49F9-8F97-40BB8DAAF941}" dt="2023-10-27T13:46:13.505" v="4"/>
          <ac:picMkLst>
            <pc:docMk/>
            <pc:sldMk cId="1120129478" sldId="260"/>
            <ac:picMk id="7" creationId="{10B693BB-CF5D-33CE-35C0-5F4348E5091B}"/>
          </ac:picMkLst>
        </pc:picChg>
        <pc:picChg chg="add mod">
          <ac:chgData name="Ghosh, Marcus L" userId="00601210-eb70-4892-8a26-c39107c5a6ee" providerId="ADAL" clId="{CB3C2004-8C6E-49F9-8F97-40BB8DAAF941}" dt="2023-10-27T13:46:13.505" v="4"/>
          <ac:picMkLst>
            <pc:docMk/>
            <pc:sldMk cId="1120129478" sldId="260"/>
            <ac:picMk id="8" creationId="{EE32BDF8-E957-5E57-AE52-C3D5C8ECF7A5}"/>
          </ac:picMkLst>
        </pc:picChg>
      </pc:sldChg>
      <pc:sldChg chg="addSp delSp modSp modTransition modAnim">
        <pc:chgData name="Ghosh, Marcus L" userId="00601210-eb70-4892-8a26-c39107c5a6ee" providerId="ADAL" clId="{CB3C2004-8C6E-49F9-8F97-40BB8DAAF941}" dt="2023-10-27T13:46:13.505" v="4"/>
        <pc:sldMkLst>
          <pc:docMk/>
          <pc:sldMk cId="3517199281" sldId="262"/>
        </pc:sldMkLst>
        <pc:picChg chg="add del mod">
          <ac:chgData name="Ghosh, Marcus L" userId="00601210-eb70-4892-8a26-c39107c5a6ee" providerId="ADAL" clId="{CB3C2004-8C6E-49F9-8F97-40BB8DAAF941}" dt="2023-10-27T13:36:30.772" v="2"/>
          <ac:picMkLst>
            <pc:docMk/>
            <pc:sldMk cId="3517199281" sldId="262"/>
            <ac:picMk id="2" creationId="{2BAB3C06-E79C-F39A-8FA1-70AB533FCBF3}"/>
          </ac:picMkLst>
        </pc:picChg>
        <pc:picChg chg="add del mod">
          <ac:chgData name="Ghosh, Marcus L" userId="00601210-eb70-4892-8a26-c39107c5a6ee" providerId="ADAL" clId="{CB3C2004-8C6E-49F9-8F97-40BB8DAAF941}" dt="2023-10-27T13:46:13.505" v="4"/>
          <ac:picMkLst>
            <pc:docMk/>
            <pc:sldMk cId="3517199281" sldId="262"/>
            <ac:picMk id="3" creationId="{CC9E0FF8-CE32-CC83-DC3C-D4A1C64ABDD9}"/>
          </ac:picMkLst>
        </pc:picChg>
        <pc:picChg chg="add mod">
          <ac:chgData name="Ghosh, Marcus L" userId="00601210-eb70-4892-8a26-c39107c5a6ee" providerId="ADAL" clId="{CB3C2004-8C6E-49F9-8F97-40BB8DAAF941}" dt="2023-10-27T13:46:13.505" v="4"/>
          <ac:picMkLst>
            <pc:docMk/>
            <pc:sldMk cId="3517199281" sldId="262"/>
            <ac:picMk id="5" creationId="{E9040CA7-C363-0CCA-339D-605DD857A120}"/>
          </ac:picMkLst>
        </pc:picChg>
        <pc:picChg chg="del">
          <ac:chgData name="Ghosh, Marcus L" userId="00601210-eb70-4892-8a26-c39107c5a6ee" providerId="ADAL" clId="{CB3C2004-8C6E-49F9-8F97-40BB8DAAF941}" dt="2023-10-27T13:30:31.714" v="0"/>
          <ac:picMkLst>
            <pc:docMk/>
            <pc:sldMk cId="3517199281" sldId="262"/>
            <ac:picMk id="6" creationId="{870DBB63-F6EE-4041-F296-AFCE965569A5}"/>
          </ac:picMkLst>
        </pc:picChg>
      </pc:sldChg>
      <pc:sldChg chg="addSp delSp modSp modTransition modAnim">
        <pc:chgData name="Ghosh, Marcus L" userId="00601210-eb70-4892-8a26-c39107c5a6ee" providerId="ADAL" clId="{CB3C2004-8C6E-49F9-8F97-40BB8DAAF941}" dt="2023-10-27T13:46:13.505" v="4"/>
        <pc:sldMkLst>
          <pc:docMk/>
          <pc:sldMk cId="3202850201" sldId="263"/>
        </pc:sldMkLst>
        <pc:picChg chg="add del mod">
          <ac:chgData name="Ghosh, Marcus L" userId="00601210-eb70-4892-8a26-c39107c5a6ee" providerId="ADAL" clId="{CB3C2004-8C6E-49F9-8F97-40BB8DAAF941}" dt="2023-10-27T13:46:13.505" v="4"/>
          <ac:picMkLst>
            <pc:docMk/>
            <pc:sldMk cId="3202850201" sldId="263"/>
            <ac:picMk id="3" creationId="{78F11683-9C87-C384-46C5-319FEDAAE090}"/>
          </ac:picMkLst>
        </pc:picChg>
        <pc:picChg chg="del">
          <ac:chgData name="Ghosh, Marcus L" userId="00601210-eb70-4892-8a26-c39107c5a6ee" providerId="ADAL" clId="{CB3C2004-8C6E-49F9-8F97-40BB8DAAF941}" dt="2023-10-27T13:36:30.772" v="2"/>
          <ac:picMkLst>
            <pc:docMk/>
            <pc:sldMk cId="3202850201" sldId="263"/>
            <ac:picMk id="6" creationId="{870DBB63-F6EE-4041-F296-AFCE965569A5}"/>
          </ac:picMkLst>
        </pc:picChg>
        <pc:picChg chg="add mod">
          <ac:chgData name="Ghosh, Marcus L" userId="00601210-eb70-4892-8a26-c39107c5a6ee" providerId="ADAL" clId="{CB3C2004-8C6E-49F9-8F97-40BB8DAAF941}" dt="2023-10-27T13:46:13.505" v="4"/>
          <ac:picMkLst>
            <pc:docMk/>
            <pc:sldMk cId="3202850201" sldId="263"/>
            <ac:picMk id="10" creationId="{E725B290-61D7-5401-8899-61590CFC0C99}"/>
          </ac:picMkLst>
        </pc:picChg>
      </pc:sldChg>
      <pc:sldChg chg="addSp delSp modSp modTransition modAnim">
        <pc:chgData name="Ghosh, Marcus L" userId="00601210-eb70-4892-8a26-c39107c5a6ee" providerId="ADAL" clId="{CB3C2004-8C6E-49F9-8F97-40BB8DAAF941}" dt="2023-10-27T13:46:13.505" v="4"/>
        <pc:sldMkLst>
          <pc:docMk/>
          <pc:sldMk cId="1412131416" sldId="265"/>
        </pc:sldMkLst>
        <pc:picChg chg="add del mod">
          <ac:chgData name="Ghosh, Marcus L" userId="00601210-eb70-4892-8a26-c39107c5a6ee" providerId="ADAL" clId="{CB3C2004-8C6E-49F9-8F97-40BB8DAAF941}" dt="2023-10-27T13:36:30.772" v="2"/>
          <ac:picMkLst>
            <pc:docMk/>
            <pc:sldMk cId="1412131416" sldId="265"/>
            <ac:picMk id="3" creationId="{5E5840A9-B4B5-3A09-4305-15CA85245AAF}"/>
          </ac:picMkLst>
        </pc:picChg>
        <pc:picChg chg="add del mod">
          <ac:chgData name="Ghosh, Marcus L" userId="00601210-eb70-4892-8a26-c39107c5a6ee" providerId="ADAL" clId="{CB3C2004-8C6E-49F9-8F97-40BB8DAAF941}" dt="2023-10-27T13:46:13.505" v="4"/>
          <ac:picMkLst>
            <pc:docMk/>
            <pc:sldMk cId="1412131416" sldId="265"/>
            <ac:picMk id="5" creationId="{F0478967-C965-B32D-D7A3-31292FF765F5}"/>
          </ac:picMkLst>
        </pc:picChg>
        <pc:picChg chg="del">
          <ac:chgData name="Ghosh, Marcus L" userId="00601210-eb70-4892-8a26-c39107c5a6ee" providerId="ADAL" clId="{CB3C2004-8C6E-49F9-8F97-40BB8DAAF941}" dt="2023-10-27T13:30:31.714" v="0"/>
          <ac:picMkLst>
            <pc:docMk/>
            <pc:sldMk cId="1412131416" sldId="265"/>
            <ac:picMk id="6" creationId="{870DBB63-F6EE-4041-F296-AFCE965569A5}"/>
          </ac:picMkLst>
        </pc:picChg>
        <pc:picChg chg="add mod">
          <ac:chgData name="Ghosh, Marcus L" userId="00601210-eb70-4892-8a26-c39107c5a6ee" providerId="ADAL" clId="{CB3C2004-8C6E-49F9-8F97-40BB8DAAF941}" dt="2023-10-27T13:46:13.505" v="4"/>
          <ac:picMkLst>
            <pc:docMk/>
            <pc:sldMk cId="1412131416" sldId="265"/>
            <ac:picMk id="8" creationId="{0977BB11-A0E1-4235-0B62-FA2DF4AFD3EF}"/>
          </ac:picMkLst>
        </pc:picChg>
      </pc:sldChg>
      <pc:sldChg chg="addSp delSp modSp modTransition modAnim">
        <pc:chgData name="Ghosh, Marcus L" userId="00601210-eb70-4892-8a26-c39107c5a6ee" providerId="ADAL" clId="{CB3C2004-8C6E-49F9-8F97-40BB8DAAF941}" dt="2023-10-27T13:46:13.505" v="4"/>
        <pc:sldMkLst>
          <pc:docMk/>
          <pc:sldMk cId="504105592" sldId="266"/>
        </pc:sldMkLst>
        <pc:picChg chg="add del mod">
          <ac:chgData name="Ghosh, Marcus L" userId="00601210-eb70-4892-8a26-c39107c5a6ee" providerId="ADAL" clId="{CB3C2004-8C6E-49F9-8F97-40BB8DAAF941}" dt="2023-10-27T13:36:30.772" v="2"/>
          <ac:picMkLst>
            <pc:docMk/>
            <pc:sldMk cId="504105592" sldId="266"/>
            <ac:picMk id="2" creationId="{E2D6AA93-39CD-7487-7BB3-D5292E165631}"/>
          </ac:picMkLst>
        </pc:picChg>
        <pc:picChg chg="del">
          <ac:chgData name="Ghosh, Marcus L" userId="00601210-eb70-4892-8a26-c39107c5a6ee" providerId="ADAL" clId="{CB3C2004-8C6E-49F9-8F97-40BB8DAAF941}" dt="2023-10-27T13:30:31.714" v="0"/>
          <ac:picMkLst>
            <pc:docMk/>
            <pc:sldMk cId="504105592" sldId="266"/>
            <ac:picMk id="6" creationId="{870DBB63-F6EE-4041-F296-AFCE965569A5}"/>
          </ac:picMkLst>
        </pc:picChg>
        <pc:picChg chg="add del mod">
          <ac:chgData name="Ghosh, Marcus L" userId="00601210-eb70-4892-8a26-c39107c5a6ee" providerId="ADAL" clId="{CB3C2004-8C6E-49F9-8F97-40BB8DAAF941}" dt="2023-10-27T13:46:13.505" v="4"/>
          <ac:picMkLst>
            <pc:docMk/>
            <pc:sldMk cId="504105592" sldId="266"/>
            <ac:picMk id="14" creationId="{1F877D23-81D8-F692-FF12-5A03C857401D}"/>
          </ac:picMkLst>
        </pc:picChg>
        <pc:picChg chg="add mod">
          <ac:chgData name="Ghosh, Marcus L" userId="00601210-eb70-4892-8a26-c39107c5a6ee" providerId="ADAL" clId="{CB3C2004-8C6E-49F9-8F97-40BB8DAAF941}" dt="2023-10-27T13:46:13.505" v="4"/>
          <ac:picMkLst>
            <pc:docMk/>
            <pc:sldMk cId="504105592" sldId="266"/>
            <ac:picMk id="17" creationId="{0A81DC13-8C23-E197-4238-9961C1CE405D}"/>
          </ac:picMkLst>
        </pc:picChg>
      </pc:sldChg>
      <pc:sldChg chg="addSp delSp modSp mod">
        <pc:chgData name="Ghosh, Marcus L" userId="00601210-eb70-4892-8a26-c39107c5a6ee" providerId="ADAL" clId="{CB3C2004-8C6E-49F9-8F97-40BB8DAAF941}" dt="2023-10-27T14:01:01.711" v="10" actId="207"/>
        <pc:sldMkLst>
          <pc:docMk/>
          <pc:sldMk cId="1836098658" sldId="267"/>
        </pc:sldMkLst>
        <pc:spChg chg="mod">
          <ac:chgData name="Ghosh, Marcus L" userId="00601210-eb70-4892-8a26-c39107c5a6ee" providerId="ADAL" clId="{CB3C2004-8C6E-49F9-8F97-40BB8DAAF941}" dt="2023-10-27T14:01:01.711" v="10" actId="207"/>
          <ac:spMkLst>
            <pc:docMk/>
            <pc:sldMk cId="1836098658" sldId="267"/>
            <ac:spMk id="3" creationId="{812462DC-C8BF-1234-2671-CC4AC21D59AB}"/>
          </ac:spMkLst>
        </pc:spChg>
        <pc:picChg chg="add mod">
          <ac:chgData name="Ghosh, Marcus L" userId="00601210-eb70-4892-8a26-c39107c5a6ee" providerId="ADAL" clId="{CB3C2004-8C6E-49F9-8F97-40BB8DAAF941}" dt="2023-10-27T13:46:13.505" v="4"/>
          <ac:picMkLst>
            <pc:docMk/>
            <pc:sldMk cId="1836098658" sldId="267"/>
            <ac:picMk id="2" creationId="{5CE613C9-011F-801D-7C40-6FF59A0493DF}"/>
          </ac:picMkLst>
        </pc:picChg>
        <pc:picChg chg="del">
          <ac:chgData name="Ghosh, Marcus L" userId="00601210-eb70-4892-8a26-c39107c5a6ee" providerId="ADAL" clId="{CB3C2004-8C6E-49F9-8F97-40BB8DAAF941}" dt="2023-10-27T13:46:13.505" v="4"/>
          <ac:picMkLst>
            <pc:docMk/>
            <pc:sldMk cId="1836098658" sldId="267"/>
            <ac:picMk id="6" creationId="{870DBB63-F6EE-4041-F296-AFCE965569A5}"/>
          </ac:picMkLst>
        </pc:picChg>
      </pc:sldChg>
    </pc:docChg>
  </pc:docChgLst>
  <pc:docChgLst>
    <pc:chgData name="Ghosh, Marcus L" userId="00601210-eb70-4892-8a26-c39107c5a6ee" providerId="ADAL" clId="{F63135EF-000A-4669-8FCA-1EAC991048C7}"/>
    <pc:docChg chg="modSld">
      <pc:chgData name="Ghosh, Marcus L" userId="00601210-eb70-4892-8a26-c39107c5a6ee" providerId="ADAL" clId="{F63135EF-000A-4669-8FCA-1EAC991048C7}" dt="2023-10-27T15:22:29.225" v="0"/>
      <pc:docMkLst>
        <pc:docMk/>
      </pc:docMkLst>
      <pc:sldChg chg="modSp modTransition modAnim">
        <pc:chgData name="Ghosh, Marcus L" userId="00601210-eb70-4892-8a26-c39107c5a6ee" providerId="ADAL" clId="{F63135EF-000A-4669-8FCA-1EAC991048C7}" dt="2023-10-27T15:22:29.225" v="0"/>
        <pc:sldMkLst>
          <pc:docMk/>
          <pc:sldMk cId="297247739" sldId="257"/>
        </pc:sldMkLst>
        <pc:picChg chg="mod">
          <ac:chgData name="Ghosh, Marcus L" userId="00601210-eb70-4892-8a26-c39107c5a6ee" providerId="ADAL" clId="{F63135EF-000A-4669-8FCA-1EAC991048C7}" dt="2023-10-27T15:22:29.225" v="0"/>
          <ac:picMkLst>
            <pc:docMk/>
            <pc:sldMk cId="297247739" sldId="257"/>
            <ac:picMk id="6" creationId="{CED9CF49-D333-7ACA-C521-3674D5E37605}"/>
          </ac:picMkLst>
        </pc:picChg>
      </pc:sldChg>
      <pc:sldChg chg="modSp modTransition modAnim">
        <pc:chgData name="Ghosh, Marcus L" userId="00601210-eb70-4892-8a26-c39107c5a6ee" providerId="ADAL" clId="{F63135EF-000A-4669-8FCA-1EAC991048C7}" dt="2023-10-27T15:22:29.225" v="0"/>
        <pc:sldMkLst>
          <pc:docMk/>
          <pc:sldMk cId="1120129478" sldId="260"/>
        </pc:sldMkLst>
        <pc:picChg chg="mod">
          <ac:chgData name="Ghosh, Marcus L" userId="00601210-eb70-4892-8a26-c39107c5a6ee" providerId="ADAL" clId="{F63135EF-000A-4669-8FCA-1EAC991048C7}" dt="2023-10-27T15:22:29.225" v="0"/>
          <ac:picMkLst>
            <pc:docMk/>
            <pc:sldMk cId="1120129478" sldId="260"/>
            <ac:picMk id="8" creationId="{EE32BDF8-E957-5E57-AE52-C3D5C8ECF7A5}"/>
          </ac:picMkLst>
        </pc:picChg>
      </pc:sldChg>
      <pc:sldChg chg="modSp modTransition modAnim">
        <pc:chgData name="Ghosh, Marcus L" userId="00601210-eb70-4892-8a26-c39107c5a6ee" providerId="ADAL" clId="{F63135EF-000A-4669-8FCA-1EAC991048C7}" dt="2023-10-27T15:22:29.225" v="0"/>
        <pc:sldMkLst>
          <pc:docMk/>
          <pc:sldMk cId="3517199281" sldId="262"/>
        </pc:sldMkLst>
        <pc:picChg chg="mod">
          <ac:chgData name="Ghosh, Marcus L" userId="00601210-eb70-4892-8a26-c39107c5a6ee" providerId="ADAL" clId="{F63135EF-000A-4669-8FCA-1EAC991048C7}" dt="2023-10-27T15:22:29.225" v="0"/>
          <ac:picMkLst>
            <pc:docMk/>
            <pc:sldMk cId="3517199281" sldId="262"/>
            <ac:picMk id="5" creationId="{E9040CA7-C363-0CCA-339D-605DD857A120}"/>
          </ac:picMkLst>
        </pc:picChg>
      </pc:sldChg>
      <pc:sldChg chg="modSp modTransition modAnim">
        <pc:chgData name="Ghosh, Marcus L" userId="00601210-eb70-4892-8a26-c39107c5a6ee" providerId="ADAL" clId="{F63135EF-000A-4669-8FCA-1EAC991048C7}" dt="2023-10-27T15:22:29.225" v="0"/>
        <pc:sldMkLst>
          <pc:docMk/>
          <pc:sldMk cId="3202850201" sldId="263"/>
        </pc:sldMkLst>
        <pc:picChg chg="mod">
          <ac:chgData name="Ghosh, Marcus L" userId="00601210-eb70-4892-8a26-c39107c5a6ee" providerId="ADAL" clId="{F63135EF-000A-4669-8FCA-1EAC991048C7}" dt="2023-10-27T15:22:29.225" v="0"/>
          <ac:picMkLst>
            <pc:docMk/>
            <pc:sldMk cId="3202850201" sldId="263"/>
            <ac:picMk id="10" creationId="{E725B290-61D7-5401-8899-61590CFC0C99}"/>
          </ac:picMkLst>
        </pc:picChg>
      </pc:sldChg>
      <pc:sldChg chg="modSp modTransition modAnim">
        <pc:chgData name="Ghosh, Marcus L" userId="00601210-eb70-4892-8a26-c39107c5a6ee" providerId="ADAL" clId="{F63135EF-000A-4669-8FCA-1EAC991048C7}" dt="2023-10-27T15:22:29.225" v="0"/>
        <pc:sldMkLst>
          <pc:docMk/>
          <pc:sldMk cId="1412131416" sldId="265"/>
        </pc:sldMkLst>
        <pc:picChg chg="mod">
          <ac:chgData name="Ghosh, Marcus L" userId="00601210-eb70-4892-8a26-c39107c5a6ee" providerId="ADAL" clId="{F63135EF-000A-4669-8FCA-1EAC991048C7}" dt="2023-10-27T15:22:29.225" v="0"/>
          <ac:picMkLst>
            <pc:docMk/>
            <pc:sldMk cId="1412131416" sldId="265"/>
            <ac:picMk id="8" creationId="{0977BB11-A0E1-4235-0B62-FA2DF4AFD3EF}"/>
          </ac:picMkLst>
        </pc:picChg>
      </pc:sldChg>
      <pc:sldChg chg="modSp modTransition modAnim">
        <pc:chgData name="Ghosh, Marcus L" userId="00601210-eb70-4892-8a26-c39107c5a6ee" providerId="ADAL" clId="{F63135EF-000A-4669-8FCA-1EAC991048C7}" dt="2023-10-27T15:22:29.225" v="0"/>
        <pc:sldMkLst>
          <pc:docMk/>
          <pc:sldMk cId="504105592" sldId="266"/>
        </pc:sldMkLst>
        <pc:picChg chg="mod">
          <ac:chgData name="Ghosh, Marcus L" userId="00601210-eb70-4892-8a26-c39107c5a6ee" providerId="ADAL" clId="{F63135EF-000A-4669-8FCA-1EAC991048C7}" dt="2023-10-27T15:22:29.225" v="0"/>
          <ac:picMkLst>
            <pc:docMk/>
            <pc:sldMk cId="504105592" sldId="266"/>
            <ac:picMk id="17" creationId="{0A81DC13-8C23-E197-4238-9961C1CE405D}"/>
          </ac:picMkLst>
        </pc:picChg>
      </pc:sldChg>
      <pc:sldChg chg="modSp modTransition modAnim">
        <pc:chgData name="Ghosh, Marcus L" userId="00601210-eb70-4892-8a26-c39107c5a6ee" providerId="ADAL" clId="{F63135EF-000A-4669-8FCA-1EAC991048C7}" dt="2023-10-27T15:22:29.225" v="0"/>
        <pc:sldMkLst>
          <pc:docMk/>
          <pc:sldMk cId="1836098658" sldId="267"/>
        </pc:sldMkLst>
        <pc:picChg chg="mod">
          <ac:chgData name="Ghosh, Marcus L" userId="00601210-eb70-4892-8a26-c39107c5a6ee" providerId="ADAL" clId="{F63135EF-000A-4669-8FCA-1EAC991048C7}" dt="2023-10-27T15:22:29.225" v="0"/>
          <ac:picMkLst>
            <pc:docMk/>
            <pc:sldMk cId="1836098658" sldId="267"/>
            <ac:picMk id="2" creationId="{5CE613C9-011F-801D-7C40-6FF59A0493DF}"/>
          </ac:picMkLst>
        </pc:picChg>
      </pc:sldChg>
    </pc:docChg>
  </pc:docChgLst>
  <pc:docChgLst>
    <pc:chgData name="Ghosh, Marcus L" userId="S::mghosh@ic.ac.uk::00601210-eb70-4892-8a26-c39107c5a6ee" providerId="AD" clId="Web-{03D426DA-A174-873B-838E-3B1ABC36A667}"/>
    <pc:docChg chg="modSld">
      <pc:chgData name="Ghosh, Marcus L" userId="S::mghosh@ic.ac.uk::00601210-eb70-4892-8a26-c39107c5a6ee" providerId="AD" clId="Web-{03D426DA-A174-873B-838E-3B1ABC36A667}" dt="2023-10-26T14:51:17.976" v="1170"/>
      <pc:docMkLst>
        <pc:docMk/>
      </pc:docMkLst>
      <pc:sldChg chg="modNotes">
        <pc:chgData name="Ghosh, Marcus L" userId="S::mghosh@ic.ac.uk::00601210-eb70-4892-8a26-c39107c5a6ee" providerId="AD" clId="Web-{03D426DA-A174-873B-838E-3B1ABC36A667}" dt="2023-10-26T14:25:26.632" v="563"/>
        <pc:sldMkLst>
          <pc:docMk/>
          <pc:sldMk cId="297247739" sldId="257"/>
        </pc:sldMkLst>
      </pc:sldChg>
      <pc:sldChg chg="addSp delSp modSp modNotes">
        <pc:chgData name="Ghosh, Marcus L" userId="S::mghosh@ic.ac.uk::00601210-eb70-4892-8a26-c39107c5a6ee" providerId="AD" clId="Web-{03D426DA-A174-873B-838E-3B1ABC36A667}" dt="2023-10-26T14:38:32.218" v="774"/>
        <pc:sldMkLst>
          <pc:docMk/>
          <pc:sldMk cId="1120129478" sldId="260"/>
        </pc:sldMkLst>
        <pc:spChg chg="add mod">
          <ac:chgData name="Ghosh, Marcus L" userId="S::mghosh@ic.ac.uk::00601210-eb70-4892-8a26-c39107c5a6ee" providerId="AD" clId="Web-{03D426DA-A174-873B-838E-3B1ABC36A667}" dt="2023-10-26T14:23:14.612" v="543" actId="20577"/>
          <ac:spMkLst>
            <pc:docMk/>
            <pc:sldMk cId="1120129478" sldId="260"/>
            <ac:spMk id="3" creationId="{22A21A42-A63E-EC94-14CF-F4016B7B69EC}"/>
          </ac:spMkLst>
        </pc:spChg>
        <pc:spChg chg="del">
          <ac:chgData name="Ghosh, Marcus L" userId="S::mghosh@ic.ac.uk::00601210-eb70-4892-8a26-c39107c5a6ee" providerId="AD" clId="Web-{03D426DA-A174-873B-838E-3B1ABC36A667}" dt="2023-10-26T14:02:57.403" v="281"/>
          <ac:spMkLst>
            <pc:docMk/>
            <pc:sldMk cId="1120129478" sldId="260"/>
            <ac:spMk id="5" creationId="{1357973F-A7D4-1E73-8093-5591F6BF67C6}"/>
          </ac:spMkLst>
        </pc:spChg>
        <pc:picChg chg="add mod">
          <ac:chgData name="Ghosh, Marcus L" userId="S::mghosh@ic.ac.uk::00601210-eb70-4892-8a26-c39107c5a6ee" providerId="AD" clId="Web-{03D426DA-A174-873B-838E-3B1ABC36A667}" dt="2023-10-26T14:15:16.191" v="428" actId="1076"/>
          <ac:picMkLst>
            <pc:docMk/>
            <pc:sldMk cId="1120129478" sldId="260"/>
            <ac:picMk id="2" creationId="{F8B61E14-BC9C-5646-A2ED-2A92D1847C3C}"/>
          </ac:picMkLst>
        </pc:picChg>
      </pc:sldChg>
      <pc:sldChg chg="addSp delSp modSp modNotes">
        <pc:chgData name="Ghosh, Marcus L" userId="S::mghosh@ic.ac.uk::00601210-eb70-4892-8a26-c39107c5a6ee" providerId="AD" clId="Web-{03D426DA-A174-873B-838E-3B1ABC36A667}" dt="2023-10-26T14:50:35.287" v="1137"/>
        <pc:sldMkLst>
          <pc:docMk/>
          <pc:sldMk cId="3517199281" sldId="262"/>
        </pc:sldMkLst>
        <pc:spChg chg="add del mod">
          <ac:chgData name="Ghosh, Marcus L" userId="S::mghosh@ic.ac.uk::00601210-eb70-4892-8a26-c39107c5a6ee" providerId="AD" clId="Web-{03D426DA-A174-873B-838E-3B1ABC36A667}" dt="2023-10-26T14:30:08.359" v="598"/>
          <ac:spMkLst>
            <pc:docMk/>
            <pc:sldMk cId="3517199281" sldId="262"/>
            <ac:spMk id="2" creationId="{A8FD1298-2D97-6B2A-1F13-1F5FB3983D6B}"/>
          </ac:spMkLst>
        </pc:spChg>
        <pc:spChg chg="mod">
          <ac:chgData name="Ghosh, Marcus L" userId="S::mghosh@ic.ac.uk::00601210-eb70-4892-8a26-c39107c5a6ee" providerId="AD" clId="Web-{03D426DA-A174-873B-838E-3B1ABC36A667}" dt="2023-10-26T14:40:12.862" v="803" actId="20577"/>
          <ac:spMkLst>
            <pc:docMk/>
            <pc:sldMk cId="3517199281" sldId="262"/>
            <ac:spMk id="4" creationId="{220F0135-CC52-EB18-CB0B-5335E947DD8E}"/>
          </ac:spMkLst>
        </pc:spChg>
        <pc:spChg chg="del">
          <ac:chgData name="Ghosh, Marcus L" userId="S::mghosh@ic.ac.uk::00601210-eb70-4892-8a26-c39107c5a6ee" providerId="AD" clId="Web-{03D426DA-A174-873B-838E-3B1ABC36A667}" dt="2023-10-26T14:26:54.947" v="579"/>
          <ac:spMkLst>
            <pc:docMk/>
            <pc:sldMk cId="3517199281" sldId="262"/>
            <ac:spMk id="5" creationId="{1357973F-A7D4-1E73-8093-5591F6BF67C6}"/>
          </ac:spMkLst>
        </pc:spChg>
        <pc:grpChg chg="add mod ord">
          <ac:chgData name="Ghosh, Marcus L" userId="S::mghosh@ic.ac.uk::00601210-eb70-4892-8a26-c39107c5a6ee" providerId="AD" clId="Web-{03D426DA-A174-873B-838E-3B1ABC36A667}" dt="2023-10-26T14:47:56.907" v="1035" actId="1076"/>
          <ac:grpSpMkLst>
            <pc:docMk/>
            <pc:sldMk cId="3517199281" sldId="262"/>
            <ac:grpSpMk id="3" creationId="{C97E7530-148A-D675-1348-B84BE1D48EA1}"/>
          </ac:grpSpMkLst>
        </pc:grpChg>
        <pc:picChg chg="add">
          <ac:chgData name="Ghosh, Marcus L" userId="S::mghosh@ic.ac.uk::00601210-eb70-4892-8a26-c39107c5a6ee" providerId="AD" clId="Web-{03D426DA-A174-873B-838E-3B1ABC36A667}" dt="2023-10-26T14:47:36.610" v="1033"/>
          <ac:picMkLst>
            <pc:docMk/>
            <pc:sldMk cId="3517199281" sldId="262"/>
            <ac:picMk id="7" creationId="{CC9BEC6C-2B33-96E1-A151-0FA25CEBA8B2}"/>
          </ac:picMkLst>
        </pc:picChg>
        <pc:picChg chg="add">
          <ac:chgData name="Ghosh, Marcus L" userId="S::mghosh@ic.ac.uk::00601210-eb70-4892-8a26-c39107c5a6ee" providerId="AD" clId="Web-{03D426DA-A174-873B-838E-3B1ABC36A667}" dt="2023-10-26T14:47:36.610" v="1033"/>
          <ac:picMkLst>
            <pc:docMk/>
            <pc:sldMk cId="3517199281" sldId="262"/>
            <ac:picMk id="8" creationId="{94371855-8411-55B9-DB2A-828A384D5A39}"/>
          </ac:picMkLst>
        </pc:picChg>
      </pc:sldChg>
      <pc:sldChg chg="modNotes">
        <pc:chgData name="Ghosh, Marcus L" userId="S::mghosh@ic.ac.uk::00601210-eb70-4892-8a26-c39107c5a6ee" providerId="AD" clId="Web-{03D426DA-A174-873B-838E-3B1ABC36A667}" dt="2023-10-26T14:51:17.976" v="1170"/>
        <pc:sldMkLst>
          <pc:docMk/>
          <pc:sldMk cId="141213141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8B134-1EBB-456E-BB49-070A86E225E4}" type="datetimeFigureOut">
              <a:t>10/27/2023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0FEFF-1B87-488D-8601-4DDDE74FF0DD}" type="slidenum">
              <a:t>‹#›</a:t>
            </a:fld>
            <a:endParaRPr lang="en-US"/>
          </a:p>
        </p:txBody>
      </p:sp>
    </p:spTree>
    <p:extLst>
      <p:ext uri="{BB962C8B-B14F-4D97-AF65-F5344CB8AC3E}">
        <p14:creationId xmlns:p14="http://schemas.microsoft.com/office/powerpoint/2010/main" val="400484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002/glia.24343"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i.org/10.1002%2Fcne.2404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i.org/10.1093/brain/123.2.29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48550/arXiv.2106.0262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Hi, </a:t>
            </a:r>
          </a:p>
          <a:p>
            <a:endParaRPr lang="en-US" dirty="0">
              <a:cs typeface="Calibri"/>
            </a:endParaRPr>
          </a:p>
          <a:p>
            <a:r>
              <a:rPr lang="en-US" dirty="0">
                <a:cs typeface="Calibri"/>
              </a:rPr>
              <a:t>In the last video we discussed connectomes: </a:t>
            </a:r>
            <a:r>
              <a:rPr lang="en-US" dirty="0"/>
              <a:t>full diagrams describing how every neuron connects to every other neuron in an animal. </a:t>
            </a:r>
          </a:p>
          <a:p>
            <a:endParaRPr lang="en-US" dirty="0">
              <a:cs typeface="Calibri"/>
            </a:endParaRPr>
          </a:p>
          <a:p>
            <a:r>
              <a:rPr lang="en-US" dirty="0">
                <a:cs typeface="Calibri"/>
              </a:rPr>
              <a:t>We don't have a connectome for the human brain, so instead in this video, we're going to look at a more macro-level. </a:t>
            </a:r>
            <a:endParaRPr lang="en-US" dirty="0"/>
          </a:p>
          <a:p>
            <a:endParaRPr lang="en-US" dirty="0">
              <a:cs typeface="Calibri"/>
            </a:endParaRPr>
          </a:p>
          <a:p>
            <a:r>
              <a:rPr lang="en-US" dirty="0">
                <a:cs typeface="Calibri"/>
              </a:rPr>
              <a:t>Linker: </a:t>
            </a:r>
          </a:p>
          <a:p>
            <a:pPr marL="171450" indent="-171450">
              <a:buFont typeface="Arial"/>
              <a:buChar char="•"/>
            </a:pPr>
            <a:r>
              <a:rPr lang="en-US" dirty="0">
                <a:cs typeface="Calibri"/>
              </a:rPr>
              <a:t>But first, I wanted to point out something which we've not mentioned yet. </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9D58B48-F28B-4742-A675-517E1CF201F5}" type="slidenum">
              <a:t>1</a:t>
            </a:fld>
            <a:endParaRPr lang="en-US"/>
          </a:p>
        </p:txBody>
      </p:sp>
    </p:spTree>
    <p:extLst>
      <p:ext uri="{BB962C8B-B14F-4D97-AF65-F5344CB8AC3E}">
        <p14:creationId xmlns:p14="http://schemas.microsoft.com/office/powerpoint/2010/main" val="56110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Which is that neurons, may only be some of the story, as there are other cells in the brain too, known as glial cells: </a:t>
            </a:r>
            <a:endParaRPr lang="en-US" dirty="0"/>
          </a:p>
          <a:p>
            <a:pPr marL="171450" indent="-171450">
              <a:buFont typeface="Arial"/>
              <a:buChar char="•"/>
            </a:pPr>
            <a:r>
              <a:rPr lang="en-US" dirty="0">
                <a:cs typeface="Calibri"/>
              </a:rPr>
              <a:t>In humans it's estimated that the ratio of </a:t>
            </a:r>
            <a:r>
              <a:rPr lang="en-US" dirty="0" err="1">
                <a:cs typeface="Calibri"/>
              </a:rPr>
              <a:t>neurons:glia</a:t>
            </a:r>
            <a:r>
              <a:rPr lang="en-US" dirty="0">
                <a:cs typeface="Calibri"/>
              </a:rPr>
              <a:t> is roughly 60:40. </a:t>
            </a:r>
            <a:endParaRPr lang="en-US">
              <a:cs typeface="Calibri"/>
            </a:endParaRPr>
          </a:p>
          <a:p>
            <a:pPr marL="171450" indent="-171450">
              <a:buFont typeface="Arial"/>
              <a:buChar char="•"/>
            </a:pPr>
            <a:r>
              <a:rPr lang="en-US" dirty="0">
                <a:cs typeface="Calibri"/>
              </a:rPr>
              <a:t>And there are many different types of glia cells. </a:t>
            </a:r>
          </a:p>
          <a:p>
            <a:pPr marL="171450" indent="-171450">
              <a:buFont typeface="Arial"/>
              <a:buChar char="•"/>
            </a:pPr>
            <a:endParaRPr lang="en-US" dirty="0">
              <a:cs typeface="Calibri"/>
            </a:endParaRPr>
          </a:p>
          <a:p>
            <a:r>
              <a:rPr lang="en-US" dirty="0">
                <a:cs typeface="Calibri"/>
              </a:rPr>
              <a:t>So what are they for? </a:t>
            </a:r>
          </a:p>
          <a:p>
            <a:endParaRPr lang="en-US" dirty="0">
              <a:cs typeface="Calibri"/>
            </a:endParaRPr>
          </a:p>
          <a:p>
            <a:r>
              <a:rPr lang="en-US" dirty="0">
                <a:cs typeface="Calibri"/>
              </a:rPr>
              <a:t>Historically it was thought that glia mainly played supporting roles, for example: </a:t>
            </a:r>
          </a:p>
          <a:p>
            <a:pPr marL="171450" indent="-171450">
              <a:buFont typeface="Arial"/>
              <a:buChar char="•"/>
            </a:pPr>
            <a:r>
              <a:rPr lang="en-US" dirty="0"/>
              <a:t>Oligodendrocytes,</a:t>
            </a:r>
            <a:r>
              <a:rPr lang="en-US" dirty="0">
                <a:cs typeface="Calibri"/>
              </a:rPr>
              <a:t> shown in purple here, form the fatty myelin sheaths around axons,</a:t>
            </a:r>
          </a:p>
          <a:p>
            <a:pPr marL="171450" indent="-171450">
              <a:buFont typeface="Arial"/>
              <a:buChar char="•"/>
            </a:pPr>
            <a:r>
              <a:rPr lang="en-US" dirty="0">
                <a:cs typeface="Calibri"/>
              </a:rPr>
              <a:t>While microglia, shown in blue, act as immune cells by removing dead cells and responding to pathogens. </a:t>
            </a:r>
          </a:p>
          <a:p>
            <a:endParaRPr lang="en-US" dirty="0">
              <a:cs typeface="Calibri"/>
            </a:endParaRPr>
          </a:p>
          <a:p>
            <a:r>
              <a:rPr lang="en-US" dirty="0">
                <a:cs typeface="Calibri"/>
              </a:rPr>
              <a:t>But it's increasingly thought that glia play computational roles too. </a:t>
            </a:r>
          </a:p>
          <a:p>
            <a:endParaRPr lang="en-US" dirty="0">
              <a:cs typeface="Calibri"/>
            </a:endParaRPr>
          </a:p>
          <a:p>
            <a:r>
              <a:rPr lang="en-US" dirty="0">
                <a:cs typeface="Calibri"/>
              </a:rPr>
              <a:t>For example, astrocytes – which have a star-like shapes and are shown here in green, can both detect and respond to neural activity through multiple mechanisms, like modulating the concentration of potassium around neurons or even using their own neurotransmitters – known as gliotransmitters.  </a:t>
            </a:r>
          </a:p>
          <a:p>
            <a:endParaRPr lang="en-US" dirty="0">
              <a:cs typeface="Calibri"/>
            </a:endParaRPr>
          </a:p>
          <a:p>
            <a:r>
              <a:rPr lang="en-US" dirty="0">
                <a:cs typeface="Calibri"/>
              </a:rPr>
              <a:t>Linker: </a:t>
            </a:r>
          </a:p>
          <a:p>
            <a:pPr marL="171450" indent="-171450">
              <a:buFont typeface="Arial"/>
              <a:buChar char="•"/>
            </a:pPr>
            <a:r>
              <a:rPr lang="en-US" dirty="0">
                <a:cs typeface="Calibri"/>
              </a:rPr>
              <a:t>Putting it all together,</a:t>
            </a:r>
          </a:p>
          <a:p>
            <a:endParaRPr lang="en-US" dirty="0">
              <a:cs typeface="Calibri"/>
            </a:endParaRPr>
          </a:p>
          <a:p>
            <a:r>
              <a:rPr lang="en-US" dirty="0">
                <a:cs typeface="Calibri"/>
              </a:rPr>
              <a:t>Papers: </a:t>
            </a:r>
          </a:p>
          <a:p>
            <a:r>
              <a:rPr lang="en-US" dirty="0">
                <a:hlinkClick r:id="rId3"/>
              </a:rPr>
              <a:t>https://doi.org/10.1002/glia.24343</a:t>
            </a:r>
            <a:r>
              <a:rPr lang="en-US" dirty="0"/>
              <a:t> </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5E0FEFF-1B87-488D-8601-4DDDE74FF0DD}" type="slidenum">
              <a:rPr lang="en-US"/>
              <a:t>2</a:t>
            </a:fld>
            <a:endParaRPr lang="en-US"/>
          </a:p>
        </p:txBody>
      </p:sp>
    </p:spTree>
    <p:extLst>
      <p:ext uri="{BB962C8B-B14F-4D97-AF65-F5344CB8AC3E}">
        <p14:creationId xmlns:p14="http://schemas.microsoft.com/office/powerpoint/2010/main" val="57837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human brain is thought to be composed of roughly 86 billion neurons, 50 billion glial cells and 10^15 synapses. Though this is hard to estimate! </a:t>
            </a:r>
          </a:p>
          <a:p>
            <a:endParaRPr lang="en-US" dirty="0">
              <a:ea typeface="Calibri"/>
              <a:cs typeface="Calibri"/>
            </a:endParaRPr>
          </a:p>
          <a:p>
            <a:r>
              <a:rPr lang="en-US" dirty="0">
                <a:ea typeface="Calibri"/>
                <a:cs typeface="Calibri"/>
              </a:rPr>
              <a:t>At a more macro-level, these figures show the gross structure of the brain from a lateral view, as if you're looking at someone from their left hand side. </a:t>
            </a:r>
            <a:endParaRPr lang="en-US" dirty="0">
              <a:cs typeface="Calibri"/>
            </a:endParaRPr>
          </a:p>
          <a:p>
            <a:endParaRPr lang="en-US" dirty="0">
              <a:cs typeface="Calibri"/>
            </a:endParaRPr>
          </a:p>
          <a:p>
            <a:r>
              <a:rPr lang="en-US" dirty="0">
                <a:cs typeface="Calibri"/>
              </a:rPr>
              <a:t>The diagram on the left shows the brain's outer surface, and there are a few interesting features to note: </a:t>
            </a:r>
          </a:p>
          <a:p>
            <a:pPr marL="171450" indent="-171450">
              <a:buFont typeface="Arial"/>
              <a:buChar char="•"/>
            </a:pPr>
            <a:r>
              <a:rPr lang="en-US" dirty="0">
                <a:cs typeface="Calibri"/>
              </a:rPr>
              <a:t>The outermost layer, known as the cortex, has a folded structure, which increases it's surface area relative to brain volume. The folds are known as gyri and the depressions are known as sulci. </a:t>
            </a:r>
          </a:p>
          <a:p>
            <a:pPr marL="171450" indent="-171450">
              <a:buFont typeface="Arial"/>
              <a:buChar char="•"/>
            </a:pPr>
            <a:r>
              <a:rPr lang="en-US" dirty="0">
                <a:cs typeface="Calibri"/>
              </a:rPr>
              <a:t>Larger depressions or fissures, divide the brain into four major lobes – the frontal, temporal, parietal and occipital lobes. </a:t>
            </a:r>
          </a:p>
          <a:p>
            <a:pPr marL="171450" indent="-171450">
              <a:buFont typeface="Arial"/>
              <a:buChar char="•"/>
            </a:pPr>
            <a:r>
              <a:rPr lang="en-US" dirty="0">
                <a:cs typeface="Calibri"/>
              </a:rPr>
              <a:t>The cerebellum, which we discussed at a micro-level in week 2, sits at the back. </a:t>
            </a:r>
          </a:p>
          <a:p>
            <a:pPr marL="171450" indent="-171450">
              <a:buFont typeface="Arial"/>
              <a:buChar char="•"/>
            </a:pPr>
            <a:r>
              <a:rPr lang="en-US" dirty="0">
                <a:cs typeface="Calibri"/>
              </a:rPr>
              <a:t>Then at the base there is the brain-stem which connects the brain to the spinal cord. </a:t>
            </a:r>
          </a:p>
          <a:p>
            <a:pPr marL="171450" indent="-171450">
              <a:buFont typeface="Arial"/>
              <a:buChar char="•"/>
            </a:pPr>
            <a:endParaRPr lang="en-US" dirty="0">
              <a:cs typeface="Calibri"/>
            </a:endParaRPr>
          </a:p>
          <a:p>
            <a:r>
              <a:rPr lang="en-US" dirty="0">
                <a:cs typeface="Calibri"/>
              </a:rPr>
              <a:t>What you can't see on this diagram is that the brain is divided left/right into two hemispheres which are largely symmetrical, and are connected across the midline by a structure known as the corpus callosum. </a:t>
            </a:r>
          </a:p>
          <a:p>
            <a:endParaRPr lang="en-US" dirty="0">
              <a:cs typeface="Calibri"/>
            </a:endParaRPr>
          </a:p>
          <a:p>
            <a:r>
              <a:rPr lang="en-US" dirty="0">
                <a:cs typeface="Calibri"/>
              </a:rPr>
              <a:t>Finally, the diagram on the right shows a sagittal section, as if we've divided the two hemispheres and removed the left. </a:t>
            </a:r>
          </a:p>
          <a:p>
            <a:endParaRPr lang="en-US" dirty="0">
              <a:cs typeface="Calibri"/>
            </a:endParaRPr>
          </a:p>
          <a:p>
            <a:r>
              <a:rPr lang="en-US" dirty="0">
                <a:cs typeface="Calibri"/>
              </a:rPr>
              <a:t>Linker: </a:t>
            </a:r>
          </a:p>
          <a:p>
            <a:pPr marL="171450" indent="-171450">
              <a:buFont typeface="Arial"/>
              <a:buChar char="•"/>
            </a:pPr>
            <a:r>
              <a:rPr lang="en-US" dirty="0">
                <a:cs typeface="Calibri"/>
              </a:rPr>
              <a:t>Taking a different view, if we now imagine looking at someone front on and then taking a perpendicular slice through the brain.</a:t>
            </a:r>
          </a:p>
          <a:p>
            <a:endParaRPr lang="en-US" dirty="0">
              <a:cs typeface="Calibri"/>
            </a:endParaRPr>
          </a:p>
          <a:p>
            <a:r>
              <a:rPr lang="en-US" dirty="0">
                <a:cs typeface="Calibri"/>
              </a:rPr>
              <a:t>Papers: </a:t>
            </a:r>
          </a:p>
          <a:p>
            <a:r>
              <a:rPr lang="en-US" dirty="0">
                <a:hlinkClick r:id="rId3"/>
              </a:rPr>
              <a:t>https://doi.org/10.1002%2Fcne.24040</a:t>
            </a:r>
            <a:r>
              <a:rPr lang="en-US" dirty="0"/>
              <a:t> </a:t>
            </a:r>
            <a:endParaRPr lang="en-US" dirty="0">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5E0FEFF-1B87-488D-8601-4DDDE74FF0DD}" type="slidenum">
              <a:t>3</a:t>
            </a:fld>
            <a:endParaRPr lang="en-US"/>
          </a:p>
        </p:txBody>
      </p:sp>
    </p:spTree>
    <p:extLst>
      <p:ext uri="{BB962C8B-B14F-4D97-AF65-F5344CB8AC3E}">
        <p14:creationId xmlns:p14="http://schemas.microsoft.com/office/powerpoint/2010/main" val="4077442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get a coronal section, which would look something like this. </a:t>
            </a:r>
          </a:p>
          <a:p>
            <a:endParaRPr lang="en-US" dirty="0">
              <a:ea typeface="Calibri"/>
              <a:cs typeface="Calibri"/>
            </a:endParaRPr>
          </a:p>
          <a:p>
            <a:r>
              <a:rPr lang="en-US" dirty="0">
                <a:cs typeface="Calibri"/>
              </a:rPr>
              <a:t>The outermost layer, the cortex, is also referred to as grey matter as it mainly contains dendrites, soma, synapses etc. Which are unmyelinated. </a:t>
            </a:r>
          </a:p>
          <a:p>
            <a:endParaRPr lang="en-US" dirty="0">
              <a:ea typeface="Calibri"/>
              <a:cs typeface="Calibri"/>
            </a:endParaRPr>
          </a:p>
          <a:p>
            <a:r>
              <a:rPr lang="en-US" dirty="0">
                <a:ea typeface="Calibri"/>
                <a:cs typeface="Calibri"/>
              </a:rPr>
              <a:t>While, below there are tracts where myelinated axons tend to travel, which are known as </a:t>
            </a:r>
            <a:r>
              <a:rPr lang="en-US" dirty="0"/>
              <a:t>white matter. </a:t>
            </a:r>
            <a:r>
              <a:rPr lang="en-US" dirty="0">
                <a:ea typeface="Calibri"/>
                <a:cs typeface="Calibri"/>
              </a:rPr>
              <a:t>For example, the corpus callosum which connects the two hemispheres. </a:t>
            </a:r>
          </a:p>
          <a:p>
            <a:endParaRPr lang="en-US" dirty="0">
              <a:ea typeface="Calibri"/>
              <a:cs typeface="Calibri"/>
            </a:endParaRPr>
          </a:p>
          <a:p>
            <a:r>
              <a:rPr lang="en-US" dirty="0">
                <a:ea typeface="Calibri"/>
                <a:cs typeface="Calibri"/>
              </a:rPr>
              <a:t>Then deeper in the brain there are various nuclei, which are clusters of neurons. </a:t>
            </a:r>
          </a:p>
          <a:p>
            <a:endParaRPr lang="en-US" dirty="0">
              <a:ea typeface="Calibri"/>
              <a:cs typeface="Calibri"/>
            </a:endParaRPr>
          </a:p>
          <a:p>
            <a:pPr>
              <a:buFont typeface="Arial"/>
            </a:pPr>
            <a:r>
              <a:rPr lang="en-US" dirty="0">
                <a:ea typeface="Calibri"/>
                <a:cs typeface="Calibri"/>
              </a:rPr>
              <a:t>Linker: </a:t>
            </a:r>
          </a:p>
          <a:p>
            <a:pPr marL="171450" indent="-171450">
              <a:buFont typeface="Arial"/>
              <a:buChar char="•"/>
            </a:pPr>
            <a:r>
              <a:rPr lang="en-US" dirty="0">
                <a:ea typeface="Calibri"/>
                <a:cs typeface="Calibri"/>
              </a:rPr>
              <a:t>Zooming out one last time </a:t>
            </a:r>
          </a:p>
          <a:p>
            <a:pPr marL="171450" indent="-171450">
              <a:buFont typeface="Arial"/>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45E0FEFF-1B87-488D-8601-4DDDE74FF0DD}" type="slidenum">
              <a:t>4</a:t>
            </a:fld>
            <a:endParaRPr lang="en-US"/>
          </a:p>
        </p:txBody>
      </p:sp>
    </p:spTree>
    <p:extLst>
      <p:ext uri="{BB962C8B-B14F-4D97-AF65-F5344CB8AC3E}">
        <p14:creationId xmlns:p14="http://schemas.microsoft.com/office/powerpoint/2010/main" val="347102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entire nervous system is composed of two parts: </a:t>
            </a:r>
            <a:endParaRPr lang="en-US" dirty="0"/>
          </a:p>
          <a:p>
            <a:pPr marL="171450" indent="-171450">
              <a:buFont typeface="Arial"/>
              <a:buChar char="•"/>
            </a:pPr>
            <a:r>
              <a:rPr lang="en-US" dirty="0">
                <a:cs typeface="Calibri"/>
              </a:rPr>
              <a:t>The central nervous system – which consists of the brain and spinal cord, and</a:t>
            </a:r>
          </a:p>
          <a:p>
            <a:pPr marL="171450" indent="-171450">
              <a:buFont typeface="Arial"/>
              <a:buChar char="•"/>
            </a:pPr>
            <a:r>
              <a:rPr lang="en-US" dirty="0">
                <a:cs typeface="Calibri"/>
              </a:rPr>
              <a:t>The peripheral nervous system which carries information in two directions. </a:t>
            </a:r>
          </a:p>
          <a:p>
            <a:pPr marL="171450" indent="-171450">
              <a:buFont typeface="Arial"/>
              <a:buChar char="•"/>
            </a:pPr>
            <a:endParaRPr lang="en-US" dirty="0">
              <a:cs typeface="Calibri"/>
            </a:endParaRPr>
          </a:p>
          <a:p>
            <a:r>
              <a:rPr lang="en-US" dirty="0">
                <a:cs typeface="Calibri"/>
              </a:rPr>
              <a:t>Sensory neurons convert external stimuli to spikes and then carry these to the spinal cord and brain. For example, neurons which sense pressure have specialized channels, known as Piezo channels, which:</a:t>
            </a:r>
          </a:p>
          <a:p>
            <a:pPr marL="171450" indent="-171450">
              <a:buFont typeface="Arial"/>
              <a:buChar char="•"/>
            </a:pPr>
            <a:r>
              <a:rPr lang="en-US">
                <a:cs typeface="Calibri"/>
              </a:rPr>
              <a:t>Physically deform in response to pressure, </a:t>
            </a:r>
          </a:p>
          <a:p>
            <a:pPr marL="171450" indent="-171450">
              <a:buFont typeface="Arial"/>
              <a:buChar char="•"/>
            </a:pPr>
            <a:r>
              <a:rPr lang="en-US" dirty="0">
                <a:cs typeface="Calibri"/>
              </a:rPr>
              <a:t>Allow ions to flow into the neuron and,</a:t>
            </a:r>
          </a:p>
          <a:p>
            <a:pPr marL="171450" indent="-171450">
              <a:buFont typeface="Arial"/>
              <a:buChar char="•"/>
            </a:pPr>
            <a:r>
              <a:rPr lang="en-US" dirty="0">
                <a:cs typeface="Calibri"/>
              </a:rPr>
              <a:t>Trigger action potentials. </a:t>
            </a:r>
          </a:p>
          <a:p>
            <a:endParaRPr lang="en-US" dirty="0">
              <a:cs typeface="Calibri"/>
            </a:endParaRPr>
          </a:p>
          <a:p>
            <a:r>
              <a:rPr lang="en-US" dirty="0">
                <a:cs typeface="Calibri"/>
              </a:rPr>
              <a:t>In the other direction, motor neurons synapse with muscles at what is known as the neuromuscular junction, where they use a specific neurotransmitter, acetylcholine, to link neural activity to movement. </a:t>
            </a:r>
            <a:endParaRPr lang="en-US" dirty="0">
              <a:ea typeface="Calibri"/>
              <a:cs typeface="Calibri"/>
            </a:endParaRPr>
          </a:p>
          <a:p>
            <a:endParaRPr lang="en-US" dirty="0">
              <a:cs typeface="Calibri"/>
            </a:endParaRPr>
          </a:p>
          <a:p>
            <a:r>
              <a:rPr lang="en-US" dirty="0">
                <a:cs typeface="Calibri"/>
              </a:rPr>
              <a:t>Linker: </a:t>
            </a:r>
          </a:p>
          <a:p>
            <a:pPr marL="171450" indent="-171450">
              <a:buFont typeface="Arial"/>
              <a:buChar char="•"/>
            </a:pPr>
            <a:r>
              <a:rPr lang="en-US" dirty="0">
                <a:cs typeface="Calibri"/>
              </a:rPr>
              <a:t>Okay, going back to the brain we often think about specific functions as being localized to specific brain areas. </a:t>
            </a:r>
          </a:p>
          <a:p>
            <a:r>
              <a:rPr lang="en-US" dirty="0">
                <a:cs typeface="Calibri"/>
              </a:rPr>
              <a:t> </a:t>
            </a:r>
            <a:endParaRPr lang="en-US">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5E0FEFF-1B87-488D-8601-4DDDE74FF0DD}" type="slidenum">
              <a:rPr lang="en-US"/>
              <a:t>5</a:t>
            </a:fld>
            <a:endParaRPr lang="en-US"/>
          </a:p>
        </p:txBody>
      </p:sp>
    </p:spTree>
    <p:extLst>
      <p:ext uri="{BB962C8B-B14F-4D97-AF65-F5344CB8AC3E}">
        <p14:creationId xmlns:p14="http://schemas.microsoft.com/office/powerpoint/2010/main" val="609285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example, we call part of the occipital lobe, visual cortex and part of the temporal lobe, auditory cortex. But, why? </a:t>
            </a:r>
          </a:p>
          <a:p>
            <a:endParaRPr lang="en-US" dirty="0">
              <a:cs typeface="Calibri"/>
            </a:endParaRPr>
          </a:p>
          <a:p>
            <a:r>
              <a:rPr lang="en-US" dirty="0">
                <a:cs typeface="Calibri"/>
              </a:rPr>
              <a:t>Well broadly, we have three types of data that seem to support localization of function. </a:t>
            </a:r>
            <a:endParaRPr lang="en-US" dirty="0">
              <a:ea typeface="Calibri"/>
              <a:cs typeface="Calibri"/>
            </a:endParaRPr>
          </a:p>
          <a:p>
            <a:endParaRPr lang="en-US" dirty="0">
              <a:cs typeface="Calibri"/>
            </a:endParaRPr>
          </a:p>
          <a:p>
            <a:r>
              <a:rPr lang="en-US" dirty="0">
                <a:cs typeface="Calibri"/>
              </a:rPr>
              <a:t>First, if we </a:t>
            </a:r>
            <a:r>
              <a:rPr lang="en-US" b="1" dirty="0">
                <a:cs typeface="Calibri"/>
              </a:rPr>
              <a:t>observe </a:t>
            </a:r>
            <a:r>
              <a:rPr lang="en-US" dirty="0">
                <a:cs typeface="Calibri"/>
              </a:rPr>
              <a:t>neural activity in response to stimuli or during tasks, we see that neurons with similar responses tend to be co-located. For example, in this study human participants were asked to read words presented to a single eye</a:t>
            </a:r>
            <a:r>
              <a:rPr lang="en-US" i="1" dirty="0">
                <a:cs typeface="Calibri"/>
              </a:rPr>
              <a:t>, </a:t>
            </a:r>
            <a:r>
              <a:rPr lang="en-US" dirty="0">
                <a:cs typeface="Calibri"/>
              </a:rPr>
              <a:t>while their brain activity was imaged using a technique known as fMRI (functional magnetic resonance imaging). The top row of the figure shows left and right views of the brain, with the inferred amount of neural activity overlaid in red, in response to words presented to either the left or right eye. So you can see that this task activates some localized areas. </a:t>
            </a:r>
            <a:endParaRPr lang="en-US" i="1" dirty="0">
              <a:ea typeface="Calibri"/>
              <a:cs typeface="Calibri"/>
            </a:endParaRPr>
          </a:p>
          <a:p>
            <a:endParaRPr lang="en-US" dirty="0">
              <a:ea typeface="Calibri"/>
              <a:cs typeface="Calibri"/>
            </a:endParaRPr>
          </a:p>
          <a:p>
            <a:r>
              <a:rPr lang="en-US" dirty="0">
                <a:ea typeface="Calibri"/>
                <a:cs typeface="Calibri"/>
              </a:rPr>
              <a:t>Second, if we </a:t>
            </a:r>
            <a:r>
              <a:rPr lang="en-US" b="1" dirty="0">
                <a:ea typeface="Calibri"/>
                <a:cs typeface="Calibri"/>
              </a:rPr>
              <a:t>manipulate </a:t>
            </a:r>
            <a:r>
              <a:rPr lang="en-US" dirty="0">
                <a:ea typeface="Calibri"/>
                <a:cs typeface="Calibri"/>
              </a:rPr>
              <a:t>specific parts of the brain, we see specific differences in behavior. Though, while we do manipulation experiments in animal models, in humans these manipulations usually result from accidents, disease processes or surgical interventions. For example, in the same paper the authors also studied two patients who had damage to part of their corpus callosum. These patients lost relatively specific functions, and in this study they were unable to read words aloud that were presented in their left visual field. And the two rows of patient imaging data show how their neural activity differs from controls and so reflects this behavioral difference. Specifically, </a:t>
            </a:r>
            <a:r>
              <a:rPr lang="en-US" dirty="0"/>
              <a:t>in control subjects, a region was activated irrespective of the stimulated hemifield, shown by the green circle, but in the patients it was only activated by right-field stimulation.</a:t>
            </a:r>
            <a:endParaRPr lang="en-US" dirty="0">
              <a:ea typeface="Calibri"/>
              <a:cs typeface="Calibri"/>
            </a:endParaRPr>
          </a:p>
          <a:p>
            <a:endParaRPr lang="en-US" dirty="0"/>
          </a:p>
          <a:p>
            <a:r>
              <a:rPr lang="en-US" dirty="0">
                <a:ea typeface="Calibri"/>
                <a:cs typeface="Calibri"/>
              </a:rPr>
              <a:t>A quick aside, we'll cover observing and manipulating neural activity in more detail later in the course, but for now let's get back to my list. </a:t>
            </a:r>
          </a:p>
          <a:p>
            <a:endParaRPr lang="en-US" dirty="0">
              <a:ea typeface="Calibri"/>
              <a:cs typeface="Calibri"/>
            </a:endParaRPr>
          </a:p>
          <a:p>
            <a:r>
              <a:rPr lang="en-US" dirty="0">
                <a:ea typeface="Calibri"/>
                <a:cs typeface="Calibri"/>
              </a:rPr>
              <a:t>Third, </a:t>
            </a:r>
            <a:r>
              <a:rPr lang="en-US" dirty="0"/>
              <a:t>if we look at brain </a:t>
            </a:r>
            <a:r>
              <a:rPr lang="en-US" b="1" dirty="0"/>
              <a:t>structure</a:t>
            </a:r>
            <a:r>
              <a:rPr lang="en-US" dirty="0"/>
              <a:t>, connectivity is sparse and modular, as we saw in the last video. Which could imply that individual modules perform specialized functions. </a:t>
            </a:r>
            <a:endParaRPr lang="en-US" dirty="0">
              <a:ea typeface="Calibri"/>
              <a:cs typeface="Calibri"/>
            </a:endParaRPr>
          </a:p>
          <a:p>
            <a:pPr marL="171450" indent="-171450">
              <a:buFont typeface="Arial,Sans-Serif"/>
              <a:buChar char="•"/>
            </a:pPr>
            <a:endParaRPr lang="en-US" dirty="0">
              <a:ea typeface="Calibri"/>
              <a:cs typeface="Calibri"/>
            </a:endParaRPr>
          </a:p>
          <a:p>
            <a:r>
              <a:rPr lang="en-US" dirty="0">
                <a:ea typeface="Calibri"/>
                <a:cs typeface="Calibri"/>
              </a:rPr>
              <a:t>Linker: </a:t>
            </a:r>
          </a:p>
          <a:p>
            <a:pPr marL="171450" indent="-171450">
              <a:buFont typeface="Arial"/>
              <a:buChar char="•"/>
            </a:pPr>
            <a:r>
              <a:rPr lang="en-US" dirty="0">
                <a:ea typeface="Calibri"/>
                <a:cs typeface="Calibri"/>
              </a:rPr>
              <a:t>But is that necessarily the case? </a:t>
            </a:r>
          </a:p>
          <a:p>
            <a:pPr marL="171450" indent="-171450">
              <a:buFont typeface="Arial"/>
              <a:buChar char="•"/>
            </a:pPr>
            <a:endParaRPr lang="en-US" dirty="0">
              <a:ea typeface="Calibri"/>
              <a:cs typeface="Calibri"/>
            </a:endParaRPr>
          </a:p>
          <a:p>
            <a:r>
              <a:rPr lang="en-US" dirty="0">
                <a:ea typeface="Calibri"/>
                <a:cs typeface="Calibri"/>
              </a:rPr>
              <a:t>Paper: </a:t>
            </a:r>
          </a:p>
          <a:p>
            <a:pPr marL="171450" indent="-171450">
              <a:buFont typeface="Arial"/>
              <a:buChar char="•"/>
            </a:pPr>
            <a:r>
              <a:rPr lang="en-US" dirty="0">
                <a:hlinkClick r:id="rId3"/>
              </a:rPr>
              <a:t>https://doi.org/10.1093/brain/123.2.291</a:t>
            </a:r>
            <a:r>
              <a:rPr lang="en-US" dirty="0"/>
              <a:t> </a:t>
            </a:r>
          </a:p>
          <a:p>
            <a:pPr marL="171450" indent="-171450">
              <a:buFont typeface="Arial"/>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45E0FEFF-1B87-488D-8601-4DDDE74FF0DD}" type="slidenum">
              <a:rPr lang="en-US"/>
              <a:t>6</a:t>
            </a:fld>
            <a:endParaRPr lang="en-US"/>
          </a:p>
        </p:txBody>
      </p:sp>
    </p:spTree>
    <p:extLst>
      <p:ext uri="{BB962C8B-B14F-4D97-AF65-F5344CB8AC3E}">
        <p14:creationId xmlns:p14="http://schemas.microsoft.com/office/powerpoint/2010/main" val="348730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other words, will a network with a modular structure necessarily modularize function? </a:t>
            </a:r>
          </a:p>
          <a:p>
            <a:endParaRPr lang="en-US" dirty="0">
              <a:cs typeface="Calibri"/>
            </a:endParaRPr>
          </a:p>
          <a:p>
            <a:r>
              <a:rPr lang="en-US" dirty="0">
                <a:cs typeface="Calibri"/>
              </a:rPr>
              <a:t>To address that question this paper uses a really neat set up. </a:t>
            </a:r>
          </a:p>
          <a:p>
            <a:endParaRPr lang="en-US" dirty="0">
              <a:cs typeface="Calibri"/>
            </a:endParaRPr>
          </a:p>
          <a:p>
            <a:r>
              <a:rPr lang="en-US" dirty="0">
                <a:cs typeface="Calibri"/>
              </a:rPr>
              <a:t>As a </a:t>
            </a:r>
            <a:r>
              <a:rPr lang="en-US" b="1" dirty="0">
                <a:cs typeface="Calibri"/>
              </a:rPr>
              <a:t>model </a:t>
            </a:r>
            <a:r>
              <a:rPr lang="en-US" dirty="0">
                <a:cs typeface="Calibri"/>
              </a:rPr>
              <a:t>they use artificial neural networks composed of modules, where each module is a </a:t>
            </a:r>
            <a:r>
              <a:rPr lang="en-US" dirty="0"/>
              <a:t>recurrent neural network with dense connections internally, but sparse connections to other modules. </a:t>
            </a:r>
            <a:endParaRPr lang="en-US" dirty="0">
              <a:cs typeface="Calibri"/>
            </a:endParaRPr>
          </a:p>
          <a:p>
            <a:endParaRPr lang="en-US" dirty="0">
              <a:cs typeface="Calibri"/>
            </a:endParaRPr>
          </a:p>
          <a:p>
            <a:r>
              <a:rPr lang="en-US" dirty="0">
                <a:cs typeface="Calibri"/>
              </a:rPr>
              <a:t>As a </a:t>
            </a:r>
            <a:r>
              <a:rPr lang="en-US" b="1" dirty="0">
                <a:cs typeface="Calibri"/>
              </a:rPr>
              <a:t>task</a:t>
            </a:r>
            <a:r>
              <a:rPr lang="en-US" dirty="0">
                <a:cs typeface="Calibri"/>
              </a:rPr>
              <a:t>, they input pairs of digits and train networks to output a parity-based label, which means that networks could solve the task by using a modular solution where each module would learn to recognize it's own input digit. </a:t>
            </a:r>
          </a:p>
          <a:p>
            <a:endParaRPr lang="en-US" dirty="0">
              <a:cs typeface="Calibri"/>
            </a:endParaRPr>
          </a:p>
          <a:p>
            <a:r>
              <a:rPr lang="en-US" dirty="0">
                <a:cs typeface="Calibri"/>
              </a:rPr>
              <a:t>To </a:t>
            </a:r>
            <a:r>
              <a:rPr lang="en-US" b="1" dirty="0">
                <a:cs typeface="Calibri"/>
              </a:rPr>
              <a:t>measure </a:t>
            </a:r>
            <a:r>
              <a:rPr lang="en-US" dirty="0">
                <a:cs typeface="Calibri"/>
              </a:rPr>
              <a:t>functional </a:t>
            </a:r>
            <a:r>
              <a:rPr lang="en-GB" dirty="0"/>
              <a:t>specialisation </a:t>
            </a:r>
            <a:r>
              <a:rPr lang="en-US" dirty="0">
                <a:cs typeface="Calibri"/>
              </a:rPr>
              <a:t>they use three different metrics. One of which is a manipulation based metric, where they silence each module in turn and see how that affects the networks ability to recognize each digit. So a module would be defined as specialized if silencing it, decreased the classification accuracy for one digit but not the other. </a:t>
            </a:r>
          </a:p>
          <a:p>
            <a:endParaRPr lang="en-US" dirty="0">
              <a:cs typeface="Calibri"/>
            </a:endParaRPr>
          </a:p>
          <a:p>
            <a:r>
              <a:rPr lang="en-US" dirty="0">
                <a:cs typeface="Calibri"/>
              </a:rPr>
              <a:t>With that set-up, they then vary the amount of connectivity between the modules, labelled a p on the left diagram, and measure functional specialization. </a:t>
            </a:r>
          </a:p>
          <a:p>
            <a:endParaRPr lang="en-US" dirty="0">
              <a:cs typeface="Calibri"/>
            </a:endParaRPr>
          </a:p>
          <a:p>
            <a:r>
              <a:rPr lang="en-US" dirty="0">
                <a:cs typeface="Calibri"/>
              </a:rPr>
              <a:t>One of their main results is shown on the right figure where the x-axis is the amount of inter-module connectivity </a:t>
            </a:r>
            <a:r>
              <a:rPr lang="en-US" i="1" dirty="0">
                <a:cs typeface="Calibri"/>
              </a:rPr>
              <a:t>p </a:t>
            </a:r>
            <a:r>
              <a:rPr lang="en-US" dirty="0">
                <a:cs typeface="Calibri"/>
              </a:rPr>
              <a:t>and the y-axis is the level of functional specialization. And what you can see is that:</a:t>
            </a:r>
          </a:p>
          <a:p>
            <a:pPr marL="171450" indent="-171450">
              <a:buFont typeface="Arial"/>
              <a:buChar char="•"/>
            </a:pPr>
            <a:r>
              <a:rPr lang="en-US" dirty="0">
                <a:cs typeface="Calibri"/>
              </a:rPr>
              <a:t>When </a:t>
            </a:r>
            <a:r>
              <a:rPr lang="en-US" i="1" dirty="0">
                <a:cs typeface="Calibri"/>
              </a:rPr>
              <a:t>p </a:t>
            </a:r>
            <a:r>
              <a:rPr lang="en-US" dirty="0">
                <a:cs typeface="Calibri"/>
              </a:rPr>
              <a:t>is low, so inter-module connectivity is sparse, functional specialization is high. </a:t>
            </a:r>
          </a:p>
          <a:p>
            <a:pPr marL="171450" indent="-171450">
              <a:buFont typeface="Arial"/>
              <a:buChar char="•"/>
            </a:pPr>
            <a:r>
              <a:rPr lang="en-US" dirty="0">
                <a:cs typeface="Calibri"/>
              </a:rPr>
              <a:t>But as </a:t>
            </a:r>
            <a:r>
              <a:rPr lang="en-US" i="1" dirty="0">
                <a:cs typeface="Calibri"/>
              </a:rPr>
              <a:t>p </a:t>
            </a:r>
            <a:r>
              <a:rPr lang="en-US" dirty="0">
                <a:cs typeface="Calibri"/>
              </a:rPr>
              <a:t>increases, specialization decreases very rapidly. </a:t>
            </a:r>
          </a:p>
          <a:p>
            <a:endParaRPr lang="en-US" dirty="0"/>
          </a:p>
          <a:p>
            <a:r>
              <a:rPr lang="en-US" dirty="0"/>
              <a:t>What this suggests is that only networks with extremely sparse inter-module connections became functionally specialized, and together with other evidence this paper adds to a growing picture that function in the brain may be less localized than previously thought. </a:t>
            </a:r>
            <a:endParaRPr lang="en-US" dirty="0">
              <a:cs typeface="Calibri"/>
            </a:endParaRPr>
          </a:p>
          <a:p>
            <a:endParaRPr lang="en-US" dirty="0">
              <a:cs typeface="Calibri"/>
            </a:endParaRPr>
          </a:p>
          <a:p>
            <a:r>
              <a:rPr lang="en-US" dirty="0">
                <a:cs typeface="Calibri"/>
              </a:rPr>
              <a:t>Linker: </a:t>
            </a:r>
          </a:p>
          <a:p>
            <a:pPr marL="171450" indent="-171450">
              <a:buFont typeface="Arial"/>
              <a:buChar char="•"/>
            </a:pPr>
            <a:r>
              <a:rPr lang="en-US" dirty="0">
                <a:cs typeface="Calibri"/>
              </a:rPr>
              <a:t>Okay, that's all for this week. </a:t>
            </a:r>
          </a:p>
          <a:p>
            <a:pPr marL="171450" indent="-171450">
              <a:buFont typeface="Arial"/>
              <a:buChar char="•"/>
            </a:pPr>
            <a:r>
              <a:rPr lang="en-US" dirty="0">
                <a:cs typeface="Calibri"/>
              </a:rPr>
              <a:t>Next week Dan will focus on learning rules in both neuroscience and machine learning. </a:t>
            </a:r>
          </a:p>
          <a:p>
            <a:endParaRPr lang="en-US" dirty="0">
              <a:cs typeface="Calibri"/>
            </a:endParaRPr>
          </a:p>
          <a:p>
            <a:r>
              <a:rPr lang="en-US" dirty="0">
                <a:cs typeface="Calibri"/>
              </a:rPr>
              <a:t>Paper: </a:t>
            </a:r>
          </a:p>
          <a:p>
            <a:r>
              <a:rPr lang="en-US" dirty="0">
                <a:hlinkClick r:id="rId3"/>
              </a:rPr>
              <a:t>https://doi.org/10.48550/arXiv.2106.02626</a:t>
            </a:r>
            <a:r>
              <a:rPr lang="en-US" dirty="0"/>
              <a:t> </a:t>
            </a:r>
          </a:p>
        </p:txBody>
      </p:sp>
      <p:sp>
        <p:nvSpPr>
          <p:cNvPr id="4" name="Slide Number Placeholder 3"/>
          <p:cNvSpPr>
            <a:spLocks noGrp="1"/>
          </p:cNvSpPr>
          <p:nvPr>
            <p:ph type="sldNum" sz="quarter" idx="5"/>
          </p:nvPr>
        </p:nvSpPr>
        <p:spPr/>
        <p:txBody>
          <a:bodyPr/>
          <a:lstStyle/>
          <a:p>
            <a:fld id="{45E0FEFF-1B87-488D-8601-4DDDE74FF0DD}" type="slidenum">
              <a:rPr lang="en-US"/>
              <a:t>7</a:t>
            </a:fld>
            <a:endParaRPr lang="en-US"/>
          </a:p>
        </p:txBody>
      </p:sp>
    </p:spTree>
    <p:extLst>
      <p:ext uri="{BB962C8B-B14F-4D97-AF65-F5344CB8AC3E}">
        <p14:creationId xmlns:p14="http://schemas.microsoft.com/office/powerpoint/2010/main" val="280749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27/10/2023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27/10/2023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27/10/2023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27/10/2023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27/10/2023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27/10/2023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27/10/2023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27/10/2023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27/10/2023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27/10/2023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86" r:id="rId1"/>
    <p:sldLayoutId id="2147483685"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6.jpe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8.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Humans</a:t>
            </a:r>
          </a:p>
        </p:txBody>
      </p:sp>
      <p:pic>
        <p:nvPicPr>
          <p:cNvPr id="6" name="Video 5">
            <a:hlinkClick r:id="" action="ppaction://media"/>
            <a:extLst>
              <a:ext uri="{FF2B5EF4-FFF2-40B4-BE49-F238E27FC236}">
                <a16:creationId xmlns:a16="http://schemas.microsoft.com/office/drawing/2014/main" id="{CED9CF49-D333-7ACA-C521-3674D5E37605}"/>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9724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Glial cells</a:t>
            </a:r>
            <a:endParaRPr lang="en-US" dirty="0"/>
          </a:p>
        </p:txBody>
      </p:sp>
      <p:pic>
        <p:nvPicPr>
          <p:cNvPr id="8" name="Video 7">
            <a:hlinkClick r:id="" action="ppaction://media"/>
            <a:extLst>
              <a:ext uri="{FF2B5EF4-FFF2-40B4-BE49-F238E27FC236}">
                <a16:creationId xmlns:a16="http://schemas.microsoft.com/office/drawing/2014/main" id="{EE32BDF8-E957-5E57-AE52-C3D5C8ECF7A5}"/>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pic>
        <p:nvPicPr>
          <p:cNvPr id="2" name="Picture 1" descr="A diagram of multiple neurons&#10;&#10;Description automatically generated">
            <a:extLst>
              <a:ext uri="{FF2B5EF4-FFF2-40B4-BE49-F238E27FC236}">
                <a16:creationId xmlns:a16="http://schemas.microsoft.com/office/drawing/2014/main" id="{F8B61E14-BC9C-5646-A2ED-2A92D1847C3C}"/>
              </a:ext>
            </a:extLst>
          </p:cNvPr>
          <p:cNvPicPr>
            <a:picLocks noChangeAspect="1"/>
          </p:cNvPicPr>
          <p:nvPr/>
        </p:nvPicPr>
        <p:blipFill>
          <a:blip r:embed="rId5"/>
          <a:stretch>
            <a:fillRect/>
          </a:stretch>
        </p:blipFill>
        <p:spPr>
          <a:xfrm>
            <a:off x="2329132" y="1063925"/>
            <a:ext cx="7519359" cy="4730151"/>
          </a:xfrm>
          <a:prstGeom prst="rect">
            <a:avLst/>
          </a:prstGeom>
        </p:spPr>
      </p:pic>
      <p:sp>
        <p:nvSpPr>
          <p:cNvPr id="3" name="TextBox 1">
            <a:extLst>
              <a:ext uri="{FF2B5EF4-FFF2-40B4-BE49-F238E27FC236}">
                <a16:creationId xmlns:a16="http://schemas.microsoft.com/office/drawing/2014/main" id="{22A21A42-A63E-EC94-14CF-F4016B7B69EC}"/>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Liu et al., 2023 (Glia)</a:t>
            </a:r>
          </a:p>
        </p:txBody>
      </p:sp>
    </p:spTree>
    <p:extLst>
      <p:ext uri="{BB962C8B-B14F-4D97-AF65-F5344CB8AC3E}">
        <p14:creationId xmlns:p14="http://schemas.microsoft.com/office/powerpoint/2010/main" val="112012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9BEC6C-2B33-96E1-A151-0FA25CEBA8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59" t="7564" r="36835" b="48739"/>
          <a:stretch/>
        </p:blipFill>
        <p:spPr bwMode="auto">
          <a:xfrm>
            <a:off x="838200" y="1437348"/>
            <a:ext cx="5132676" cy="42364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4371855-8411-55B9-DB2A-828A384D5A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115" t="8403" r="1751" b="49020"/>
          <a:stretch/>
        </p:blipFill>
        <p:spPr bwMode="auto">
          <a:xfrm>
            <a:off x="6773233" y="1191024"/>
            <a:ext cx="5007688" cy="4425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Humans (86 billion neurons,</a:t>
            </a:r>
            <a:r>
              <a:rPr lang="en-GB" sz="4000" b="1" dirty="0">
                <a:latin typeface="Calibri"/>
                <a:ea typeface="Calibri"/>
                <a:cs typeface="Calibri"/>
              </a:rPr>
              <a:t> </a:t>
            </a:r>
            <a:r>
              <a:rPr lang="en-GB" sz="4000" b="1" dirty="0">
                <a:solidFill>
                  <a:srgbClr val="1F1F1F"/>
                </a:solidFill>
                <a:latin typeface="Calibri"/>
                <a:ea typeface="Calibri"/>
                <a:cs typeface="Calibri"/>
              </a:rPr>
              <a:t>≈</a:t>
            </a:r>
            <a:r>
              <a:rPr lang="en-GB" b="1" dirty="0">
                <a:solidFill>
                  <a:srgbClr val="1F1F1F"/>
                </a:solidFill>
                <a:latin typeface="Calibri"/>
                <a:ea typeface="Calibri"/>
                <a:cs typeface="Calibri"/>
              </a:rPr>
              <a:t>10</a:t>
            </a:r>
            <a:r>
              <a:rPr lang="en-GB" b="1" baseline="30000" dirty="0">
                <a:solidFill>
                  <a:srgbClr val="1F1F1F"/>
                </a:solidFill>
                <a:latin typeface="Calibri"/>
                <a:ea typeface="Calibri"/>
                <a:cs typeface="Calibri"/>
              </a:rPr>
              <a:t>15 </a:t>
            </a:r>
            <a:r>
              <a:rPr lang="en-GB" b="1" dirty="0">
                <a:solidFill>
                  <a:srgbClr val="1F1F1F"/>
                </a:solidFill>
                <a:latin typeface="Calibri"/>
                <a:ea typeface="Calibri"/>
                <a:cs typeface="Calibri"/>
              </a:rPr>
              <a:t>synapses</a:t>
            </a:r>
            <a:r>
              <a:rPr lang="en-GB" b="1" dirty="0">
                <a:latin typeface="Calibri"/>
                <a:ea typeface="Calibri"/>
                <a:cs typeface="Calibri"/>
              </a:rPr>
              <a:t>)</a:t>
            </a:r>
            <a:endParaRPr lang="en-US" sz="4000" b="1" dirty="0">
              <a:cs typeface="Calibri Light" panose="020F0302020204030204"/>
            </a:endParaRPr>
          </a:p>
        </p:txBody>
      </p:sp>
      <p:pic>
        <p:nvPicPr>
          <p:cNvPr id="5" name="Video 4">
            <a:hlinkClick r:id="" action="ppaction://media"/>
            <a:extLst>
              <a:ext uri="{FF2B5EF4-FFF2-40B4-BE49-F238E27FC236}">
                <a16:creationId xmlns:a16="http://schemas.microsoft.com/office/drawing/2014/main" id="{E9040CA7-C363-0CCA-339D-605DD857A120}"/>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351719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Humans (86 billion neurons,</a:t>
            </a:r>
            <a:r>
              <a:rPr lang="en-GB" sz="4000" b="1" dirty="0">
                <a:latin typeface="Calibri"/>
                <a:cs typeface="Calibri"/>
              </a:rPr>
              <a:t> </a:t>
            </a:r>
            <a:r>
              <a:rPr lang="en-GB" sz="4000" b="1" dirty="0">
                <a:solidFill>
                  <a:srgbClr val="1F1F1F"/>
                </a:solidFill>
                <a:latin typeface="Calibri"/>
                <a:cs typeface="Calibri"/>
              </a:rPr>
              <a:t>≈</a:t>
            </a:r>
            <a:r>
              <a:rPr lang="en-GB" b="1" dirty="0">
                <a:solidFill>
                  <a:srgbClr val="1F1F1F"/>
                </a:solidFill>
                <a:latin typeface="Calibri"/>
                <a:cs typeface="Calibri"/>
              </a:rPr>
              <a:t>10</a:t>
            </a:r>
            <a:r>
              <a:rPr lang="en-GB" sz="2900" b="1" baseline="30000" dirty="0">
                <a:solidFill>
                  <a:srgbClr val="1F1F1F"/>
                </a:solidFill>
                <a:latin typeface="Calibri"/>
                <a:cs typeface="Calibri"/>
              </a:rPr>
              <a:t>15 </a:t>
            </a:r>
            <a:r>
              <a:rPr lang="en-GB" b="1" dirty="0">
                <a:solidFill>
                  <a:srgbClr val="1F1F1F"/>
                </a:solidFill>
                <a:latin typeface="Calibri"/>
                <a:cs typeface="Calibri"/>
              </a:rPr>
              <a:t>synapses</a:t>
            </a:r>
            <a:r>
              <a:rPr lang="en-GB" b="1" dirty="0">
                <a:latin typeface="Calibri"/>
                <a:cs typeface="Calibri"/>
              </a:rPr>
              <a:t>)</a:t>
            </a:r>
            <a:endParaRPr lang="en-GB" dirty="0">
              <a:latin typeface="Calibri"/>
              <a:cs typeface="Calibri"/>
            </a:endParaRPr>
          </a:p>
        </p:txBody>
      </p:sp>
      <p:pic>
        <p:nvPicPr>
          <p:cNvPr id="8" name="Video 7">
            <a:hlinkClick r:id="" action="ppaction://media"/>
            <a:extLst>
              <a:ext uri="{FF2B5EF4-FFF2-40B4-BE49-F238E27FC236}">
                <a16:creationId xmlns:a16="http://schemas.microsoft.com/office/drawing/2014/main" id="{0977BB11-A0E1-4235-0B62-FA2DF4AFD3EF}"/>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pic>
        <p:nvPicPr>
          <p:cNvPr id="2" name="Picture 1" descr="https://s-media-cache-ak0.pinimg.com/originals/1e/31/e0/1e31e055cd1985a0c7bfe805de9f3683.jpg">
            <a:extLst>
              <a:ext uri="{FF2B5EF4-FFF2-40B4-BE49-F238E27FC236}">
                <a16:creationId xmlns:a16="http://schemas.microsoft.com/office/drawing/2014/main" id="{DAABA32F-2EF8-772B-0F31-21563ECD6DCD}"/>
              </a:ext>
            </a:extLst>
          </p:cNvPr>
          <p:cNvPicPr>
            <a:picLocks noChangeAspect="1"/>
          </p:cNvPicPr>
          <p:nvPr/>
        </p:nvPicPr>
        <p:blipFill>
          <a:blip r:embed="rId5"/>
          <a:stretch>
            <a:fillRect/>
          </a:stretch>
        </p:blipFill>
        <p:spPr>
          <a:xfrm>
            <a:off x="2547438" y="608392"/>
            <a:ext cx="7113917" cy="5627230"/>
          </a:xfrm>
          <a:prstGeom prst="rect">
            <a:avLst/>
          </a:prstGeom>
        </p:spPr>
      </p:pic>
    </p:spTree>
    <p:extLst>
      <p:ext uri="{BB962C8B-B14F-4D97-AF65-F5344CB8AC3E}">
        <p14:creationId xmlns:p14="http://schemas.microsoft.com/office/powerpoint/2010/main" val="141213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The nervous system</a:t>
            </a:r>
            <a:endParaRPr lang="en-US" dirty="0"/>
          </a:p>
        </p:txBody>
      </p:sp>
      <p:pic>
        <p:nvPicPr>
          <p:cNvPr id="17" name="Video 16">
            <a:hlinkClick r:id="" action="ppaction://media"/>
            <a:extLst>
              <a:ext uri="{FF2B5EF4-FFF2-40B4-BE49-F238E27FC236}">
                <a16:creationId xmlns:a16="http://schemas.microsoft.com/office/drawing/2014/main" id="{0A81DC13-8C23-E197-4238-9961C1CE405D}"/>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grpSp>
        <p:nvGrpSpPr>
          <p:cNvPr id="3" name="Group 2">
            <a:extLst>
              <a:ext uri="{FF2B5EF4-FFF2-40B4-BE49-F238E27FC236}">
                <a16:creationId xmlns:a16="http://schemas.microsoft.com/office/drawing/2014/main" id="{CF2AE644-9B03-C4E5-9D57-470CD4986250}"/>
              </a:ext>
            </a:extLst>
          </p:cNvPr>
          <p:cNvGrpSpPr/>
          <p:nvPr/>
        </p:nvGrpSpPr>
        <p:grpSpPr>
          <a:xfrm>
            <a:off x="-7189" y="1242211"/>
            <a:ext cx="4310331" cy="3001105"/>
            <a:chOff x="3946585" y="1932324"/>
            <a:chExt cx="4310331" cy="3001105"/>
          </a:xfrm>
        </p:grpSpPr>
        <p:sp>
          <p:nvSpPr>
            <p:cNvPr id="5" name="TextBox 2">
              <a:extLst>
                <a:ext uri="{FF2B5EF4-FFF2-40B4-BE49-F238E27FC236}">
                  <a16:creationId xmlns:a16="http://schemas.microsoft.com/office/drawing/2014/main" id="{24A5FDD0-04FF-BC05-FE0D-A8A9C657D9F8}"/>
                </a:ext>
              </a:extLst>
            </p:cNvPr>
            <p:cNvSpPr txBox="1"/>
            <p:nvPr/>
          </p:nvSpPr>
          <p:spPr>
            <a:xfrm>
              <a:off x="3946585" y="1932324"/>
              <a:ext cx="4310331" cy="954107"/>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cs typeface="Calibri"/>
                </a:rPr>
                <a:t>Sensory Neurons</a:t>
              </a:r>
            </a:p>
            <a:p>
              <a:pPr algn="ctr"/>
              <a:r>
                <a:rPr lang="en-US" sz="2800" b="1">
                  <a:solidFill>
                    <a:schemeClr val="accent3"/>
                  </a:solidFill>
                  <a:cs typeface="Calibri"/>
                </a:rPr>
                <a:t>Convert stimuli to spikes</a:t>
              </a:r>
            </a:p>
          </p:txBody>
        </p:sp>
        <p:pic>
          <p:nvPicPr>
            <p:cNvPr id="7" name="Picture 6" descr="Diagram&#10;&#10;Description automatically generated">
              <a:extLst>
                <a:ext uri="{FF2B5EF4-FFF2-40B4-BE49-F238E27FC236}">
                  <a16:creationId xmlns:a16="http://schemas.microsoft.com/office/drawing/2014/main" id="{E9FF597B-82B2-1DCB-B787-57F7C5FEFE29}"/>
                </a:ext>
              </a:extLst>
            </p:cNvPr>
            <p:cNvPicPr>
              <a:picLocks noChangeAspect="1"/>
            </p:cNvPicPr>
            <p:nvPr/>
          </p:nvPicPr>
          <p:blipFill rotWithShape="1">
            <a:blip r:embed="rId5"/>
            <a:srcRect t="25356" r="546" b="47578"/>
            <a:stretch/>
          </p:blipFill>
          <p:spPr>
            <a:xfrm>
              <a:off x="4097547" y="2846717"/>
              <a:ext cx="4001571" cy="2086712"/>
            </a:xfrm>
            <a:prstGeom prst="rect">
              <a:avLst/>
            </a:prstGeom>
          </p:spPr>
        </p:pic>
      </p:grpSp>
      <p:grpSp>
        <p:nvGrpSpPr>
          <p:cNvPr id="8" name="Group 7">
            <a:extLst>
              <a:ext uri="{FF2B5EF4-FFF2-40B4-BE49-F238E27FC236}">
                <a16:creationId xmlns:a16="http://schemas.microsoft.com/office/drawing/2014/main" id="{B680BD8D-5A05-357A-3D1C-34CDABA23473}"/>
              </a:ext>
            </a:extLst>
          </p:cNvPr>
          <p:cNvGrpSpPr/>
          <p:nvPr/>
        </p:nvGrpSpPr>
        <p:grpSpPr>
          <a:xfrm>
            <a:off x="8246731" y="1242211"/>
            <a:ext cx="4310331" cy="3120950"/>
            <a:chOff x="8246731" y="1932325"/>
            <a:chExt cx="4310331" cy="3120950"/>
          </a:xfrm>
        </p:grpSpPr>
        <p:sp>
          <p:nvSpPr>
            <p:cNvPr id="9" name="TextBox 2">
              <a:extLst>
                <a:ext uri="{FF2B5EF4-FFF2-40B4-BE49-F238E27FC236}">
                  <a16:creationId xmlns:a16="http://schemas.microsoft.com/office/drawing/2014/main" id="{7BEF1194-3019-47F3-7826-48C88975582E}"/>
                </a:ext>
              </a:extLst>
            </p:cNvPr>
            <p:cNvSpPr txBox="1"/>
            <p:nvPr/>
          </p:nvSpPr>
          <p:spPr>
            <a:xfrm>
              <a:off x="8246731" y="1932325"/>
              <a:ext cx="4310331" cy="954107"/>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cs typeface="Calibri"/>
                </a:rPr>
                <a:t>Motor Neurons</a:t>
              </a:r>
            </a:p>
            <a:p>
              <a:pPr algn="ctr"/>
              <a:r>
                <a:rPr lang="en-US" sz="2800" b="1" dirty="0">
                  <a:solidFill>
                    <a:schemeClr val="accent3"/>
                  </a:solidFill>
                  <a:cs typeface="Calibri"/>
                </a:rPr>
                <a:t>Connect to muscles</a:t>
              </a:r>
              <a:endParaRPr lang="en-US" dirty="0">
                <a:solidFill>
                  <a:schemeClr val="accent3"/>
                </a:solidFill>
              </a:endParaRPr>
            </a:p>
          </p:txBody>
        </p:sp>
        <p:pic>
          <p:nvPicPr>
            <p:cNvPr id="10" name="Picture 9" descr="Diagram&#10;&#10;Description automatically generated">
              <a:extLst>
                <a:ext uri="{FF2B5EF4-FFF2-40B4-BE49-F238E27FC236}">
                  <a16:creationId xmlns:a16="http://schemas.microsoft.com/office/drawing/2014/main" id="{0464C2E2-CD2F-1D2D-9EB6-694C30CB5B2A}"/>
                </a:ext>
              </a:extLst>
            </p:cNvPr>
            <p:cNvPicPr>
              <a:picLocks noChangeAspect="1"/>
            </p:cNvPicPr>
            <p:nvPr/>
          </p:nvPicPr>
          <p:blipFill rotWithShape="1">
            <a:blip r:embed="rId6"/>
            <a:srcRect t="-719" r="3888"/>
            <a:stretch/>
          </p:blipFill>
          <p:spPr>
            <a:xfrm>
              <a:off x="8462513" y="2881894"/>
              <a:ext cx="3728215" cy="2171381"/>
            </a:xfrm>
            <a:prstGeom prst="rect">
              <a:avLst/>
            </a:prstGeom>
          </p:spPr>
        </p:pic>
      </p:grpSp>
      <p:pic>
        <p:nvPicPr>
          <p:cNvPr id="11" name="Picture 10" descr="Diagram&#10;&#10;Description automatically generated">
            <a:extLst>
              <a:ext uri="{FF2B5EF4-FFF2-40B4-BE49-F238E27FC236}">
                <a16:creationId xmlns:a16="http://schemas.microsoft.com/office/drawing/2014/main" id="{0905AF21-E984-2FBB-07E7-CA3628F0DE67}"/>
              </a:ext>
            </a:extLst>
          </p:cNvPr>
          <p:cNvPicPr>
            <a:picLocks noChangeAspect="1"/>
          </p:cNvPicPr>
          <p:nvPr/>
        </p:nvPicPr>
        <p:blipFill>
          <a:blip r:embed="rId7"/>
          <a:stretch>
            <a:fillRect/>
          </a:stretch>
        </p:blipFill>
        <p:spPr>
          <a:xfrm>
            <a:off x="4057061" y="1710963"/>
            <a:ext cx="4094671" cy="5175733"/>
          </a:xfrm>
          <a:prstGeom prst="rect">
            <a:avLst/>
          </a:prstGeom>
        </p:spPr>
      </p:pic>
    </p:spTree>
    <p:extLst>
      <p:ext uri="{BB962C8B-B14F-4D97-AF65-F5344CB8AC3E}">
        <p14:creationId xmlns:p14="http://schemas.microsoft.com/office/powerpoint/2010/main" val="50410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llage of images of a brain&#10;&#10;Description automatically generated">
            <a:extLst>
              <a:ext uri="{FF2B5EF4-FFF2-40B4-BE49-F238E27FC236}">
                <a16:creationId xmlns:a16="http://schemas.microsoft.com/office/drawing/2014/main" id="{505902A4-5166-9D86-7D00-7A3417F3DF1A}"/>
              </a:ext>
            </a:extLst>
          </p:cNvPr>
          <p:cNvPicPr>
            <a:picLocks noChangeAspect="1"/>
          </p:cNvPicPr>
          <p:nvPr/>
        </p:nvPicPr>
        <p:blipFill>
          <a:blip r:embed="rId3"/>
          <a:stretch>
            <a:fillRect/>
          </a:stretch>
        </p:blipFill>
        <p:spPr>
          <a:xfrm>
            <a:off x="1618891" y="840187"/>
            <a:ext cx="8278483" cy="5163250"/>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Localisation of function?</a:t>
            </a:r>
            <a:endParaRPr lang="en-US" dirty="0"/>
          </a:p>
        </p:txBody>
      </p:sp>
      <p:pic>
        <p:nvPicPr>
          <p:cNvPr id="10" name="Video 9">
            <a:hlinkClick r:id="" action="ppaction://media"/>
            <a:extLst>
              <a:ext uri="{FF2B5EF4-FFF2-40B4-BE49-F238E27FC236}">
                <a16:creationId xmlns:a16="http://schemas.microsoft.com/office/drawing/2014/main" id="{E725B290-61D7-5401-8899-61590CFC0C99}"/>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5" name="TextBox 4">
            <a:extLst>
              <a:ext uri="{FF2B5EF4-FFF2-40B4-BE49-F238E27FC236}">
                <a16:creationId xmlns:a16="http://schemas.microsoft.com/office/drawing/2014/main" id="{25CF4A62-519F-B92D-470F-BA2984A3099A}"/>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Cohen et al., 2000 (Brain)</a:t>
            </a:r>
          </a:p>
        </p:txBody>
      </p:sp>
    </p:spTree>
    <p:extLst>
      <p:ext uri="{BB962C8B-B14F-4D97-AF65-F5344CB8AC3E}">
        <p14:creationId xmlns:p14="http://schemas.microsoft.com/office/powerpoint/2010/main" val="320285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Structural vs functional specialisation</a:t>
            </a:r>
            <a:endParaRPr lang="en-US" dirty="0"/>
          </a:p>
        </p:txBody>
      </p:sp>
      <p:pic>
        <p:nvPicPr>
          <p:cNvPr id="2" name="Video 1">
            <a:hlinkClick r:id="" action="ppaction://media"/>
            <a:extLst>
              <a:ext uri="{FF2B5EF4-FFF2-40B4-BE49-F238E27FC236}">
                <a16:creationId xmlns:a16="http://schemas.microsoft.com/office/drawing/2014/main" id="{5CE613C9-011F-801D-7C40-6FF59A0493DF}"/>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sp>
        <p:nvSpPr>
          <p:cNvPr id="3" name="TextBox 2">
            <a:extLst>
              <a:ext uri="{FF2B5EF4-FFF2-40B4-BE49-F238E27FC236}">
                <a16:creationId xmlns:a16="http://schemas.microsoft.com/office/drawing/2014/main" id="{812462DC-C8BF-1234-2671-CC4AC21D59AB}"/>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B</a:t>
            </a:r>
            <a:r>
              <a:rPr lang="en-GB" sz="2800" b="1" i="0" dirty="0">
                <a:solidFill>
                  <a:schemeClr val="accent3"/>
                </a:solidFill>
                <a:effectLst/>
              </a:rPr>
              <a:t>é</a:t>
            </a:r>
            <a:r>
              <a:rPr lang="en-US" sz="2800" b="1" dirty="0" err="1">
                <a:solidFill>
                  <a:schemeClr val="accent3"/>
                </a:solidFill>
                <a:cs typeface="Calibri"/>
              </a:rPr>
              <a:t>na</a:t>
            </a:r>
            <a:r>
              <a:rPr lang="en-US" sz="2800" b="1" dirty="0">
                <a:solidFill>
                  <a:schemeClr val="accent3"/>
                </a:solidFill>
                <a:cs typeface="Calibri"/>
              </a:rPr>
              <a:t> &amp; Goodman 2023 (</a:t>
            </a:r>
            <a:r>
              <a:rPr lang="en-US" sz="2800" b="1" dirty="0" err="1">
                <a:solidFill>
                  <a:schemeClr val="accent3"/>
                </a:solidFill>
                <a:cs typeface="Calibri"/>
              </a:rPr>
              <a:t>arXiv</a:t>
            </a:r>
            <a:r>
              <a:rPr lang="en-US" sz="2800" b="1" dirty="0">
                <a:solidFill>
                  <a:schemeClr val="accent3"/>
                </a:solidFill>
                <a:cs typeface="Calibri"/>
              </a:rPr>
              <a:t>)</a:t>
            </a:r>
            <a:endParaRPr lang="en-US" dirty="0">
              <a:solidFill>
                <a:schemeClr val="accent3"/>
              </a:solidFill>
            </a:endParaRPr>
          </a:p>
        </p:txBody>
      </p:sp>
      <p:pic>
        <p:nvPicPr>
          <p:cNvPr id="8" name="Picture 7" descr="A diagram of a number of objects&#10;&#10;Description automatically generated">
            <a:extLst>
              <a:ext uri="{FF2B5EF4-FFF2-40B4-BE49-F238E27FC236}">
                <a16:creationId xmlns:a16="http://schemas.microsoft.com/office/drawing/2014/main" id="{6E0A588C-EFD1-F384-4465-6529FE6EC873}"/>
              </a:ext>
            </a:extLst>
          </p:cNvPr>
          <p:cNvPicPr>
            <a:picLocks noChangeAspect="1"/>
          </p:cNvPicPr>
          <p:nvPr/>
        </p:nvPicPr>
        <p:blipFill>
          <a:blip r:embed="rId5"/>
          <a:stretch>
            <a:fillRect/>
          </a:stretch>
        </p:blipFill>
        <p:spPr>
          <a:xfrm>
            <a:off x="1072552" y="1858045"/>
            <a:ext cx="5029201" cy="2681836"/>
          </a:xfrm>
          <a:prstGeom prst="rect">
            <a:avLst/>
          </a:prstGeom>
        </p:spPr>
      </p:pic>
      <p:pic>
        <p:nvPicPr>
          <p:cNvPr id="9" name="Picture 8" descr="A graph of a graph&#10;&#10;Description automatically generated">
            <a:extLst>
              <a:ext uri="{FF2B5EF4-FFF2-40B4-BE49-F238E27FC236}">
                <a16:creationId xmlns:a16="http://schemas.microsoft.com/office/drawing/2014/main" id="{590049EF-1977-B0B4-3CF7-BDA9C936DEDA}"/>
              </a:ext>
            </a:extLst>
          </p:cNvPr>
          <p:cNvPicPr>
            <a:picLocks noChangeAspect="1"/>
          </p:cNvPicPr>
          <p:nvPr/>
        </p:nvPicPr>
        <p:blipFill>
          <a:blip r:embed="rId6"/>
          <a:stretch>
            <a:fillRect/>
          </a:stretch>
        </p:blipFill>
        <p:spPr>
          <a:xfrm>
            <a:off x="6147759" y="1631174"/>
            <a:ext cx="3749615" cy="3581276"/>
          </a:xfrm>
          <a:prstGeom prst="rect">
            <a:avLst/>
          </a:prstGeom>
        </p:spPr>
      </p:pic>
      <p:sp>
        <p:nvSpPr>
          <p:cNvPr id="10" name="Rectangle 9">
            <a:extLst>
              <a:ext uri="{FF2B5EF4-FFF2-40B4-BE49-F238E27FC236}">
                <a16:creationId xmlns:a16="http://schemas.microsoft.com/office/drawing/2014/main" id="{BD292421-01FC-614E-A20F-47D95857A816}"/>
              </a:ext>
            </a:extLst>
          </p:cNvPr>
          <p:cNvSpPr/>
          <p:nvPr/>
        </p:nvSpPr>
        <p:spPr>
          <a:xfrm>
            <a:off x="5992812" y="1508125"/>
            <a:ext cx="373811" cy="3019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0986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1588</Words>
  <Application>Microsoft Office PowerPoint</Application>
  <PresentationFormat>Widescreen</PresentationFormat>
  <Paragraphs>142</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Arial,Sans-Serif</vt:lpstr>
      <vt:lpstr>Calibri</vt:lpstr>
      <vt:lpstr>Calibri Light</vt:lpstr>
      <vt:lpstr>office theme</vt:lpstr>
      <vt:lpstr>Slide theme</vt:lpstr>
      <vt:lpstr>Humans</vt:lpstr>
      <vt:lpstr>Glial cells</vt:lpstr>
      <vt:lpstr>Humans (86 billion neurons, ≈1015 synapses)</vt:lpstr>
      <vt:lpstr>Humans (86 billion neurons, ≈1015 synapses)</vt:lpstr>
      <vt:lpstr>The nervous system</vt:lpstr>
      <vt:lpstr>Localisation of function?</vt:lpstr>
      <vt:lpstr>Structural vs functional specialisation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Ghosh, Marcus L</cp:lastModifiedBy>
  <cp:revision>1176</cp:revision>
  <dcterms:created xsi:type="dcterms:W3CDTF">2023-10-24T14:16:19Z</dcterms:created>
  <dcterms:modified xsi:type="dcterms:W3CDTF">2023-10-27T15:22:39Z</dcterms:modified>
</cp:coreProperties>
</file>