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handoutMasterIdLst>
    <p:handoutMasterId r:id="rId7"/>
  </p:handoutMasterIdLst>
  <p:sldIdLst>
    <p:sldId id="256" r:id="rId2"/>
    <p:sldId id="260"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4E05A-B51B-42E5-B926-A25E86372E0A}" v="195" dt="2023-11-03T14:05:48.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96" autoAdjust="0"/>
  </p:normalViewPr>
  <p:slideViewPr>
    <p:cSldViewPr snapToGrid="0">
      <p:cViewPr varScale="1">
        <p:scale>
          <a:sx n="89" d="100"/>
          <a:sy n="89" d="100"/>
        </p:scale>
        <p:origin x="1398" y="156"/>
      </p:cViewPr>
      <p:guideLst/>
    </p:cSldViewPr>
  </p:slideViewPr>
  <p:notesTextViewPr>
    <p:cViewPr>
      <p:scale>
        <a:sx n="1" d="1"/>
        <a:sy n="1" d="1"/>
      </p:scale>
      <p:origin x="0" y="-69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0794E05A-B51B-42E5-B926-A25E86372E0A}"/>
    <pc:docChg chg="undo custSel addSld delSld modSld">
      <pc:chgData name="Goodman, Daniel F M" userId="3856083d-7deb-434e-baee-35426c02f58e" providerId="ADAL" clId="{0794E05A-B51B-42E5-B926-A25E86372E0A}" dt="2023-11-03T14:10:34.592" v="8428" actId="20577"/>
      <pc:docMkLst>
        <pc:docMk/>
      </pc:docMkLst>
      <pc:sldChg chg="modSp mod modNotesTx">
        <pc:chgData name="Goodman, Daniel F M" userId="3856083d-7deb-434e-baee-35426c02f58e" providerId="ADAL" clId="{0794E05A-B51B-42E5-B926-A25E86372E0A}" dt="2023-11-02T15:53:23.480" v="462" actId="20577"/>
        <pc:sldMkLst>
          <pc:docMk/>
          <pc:sldMk cId="2324049996" sldId="256"/>
        </pc:sldMkLst>
        <pc:spChg chg="mod">
          <ac:chgData name="Goodman, Daniel F M" userId="3856083d-7deb-434e-baee-35426c02f58e" providerId="ADAL" clId="{0794E05A-B51B-42E5-B926-A25E86372E0A}" dt="2023-11-02T15:51:25.722" v="18" actId="20577"/>
          <ac:spMkLst>
            <pc:docMk/>
            <pc:sldMk cId="2324049996" sldId="256"/>
            <ac:spMk id="4" creationId="{71A693D4-D78C-161A-B0F3-CEA79B385428}"/>
          </ac:spMkLst>
        </pc:spChg>
      </pc:sldChg>
      <pc:sldChg chg="addSp delSp modSp del mod modNotesTx">
        <pc:chgData name="Goodman, Daniel F M" userId="3856083d-7deb-434e-baee-35426c02f58e" providerId="ADAL" clId="{0794E05A-B51B-42E5-B926-A25E86372E0A}" dt="2023-11-03T14:01:26.932" v="7918" actId="47"/>
        <pc:sldMkLst>
          <pc:docMk/>
          <pc:sldMk cId="500980453" sldId="257"/>
        </pc:sldMkLst>
        <pc:spChg chg="mod">
          <ac:chgData name="Goodman, Daniel F M" userId="3856083d-7deb-434e-baee-35426c02f58e" providerId="ADAL" clId="{0794E05A-B51B-42E5-B926-A25E86372E0A}" dt="2023-11-02T17:08:41.225" v="900" actId="20577"/>
          <ac:spMkLst>
            <pc:docMk/>
            <pc:sldMk cId="500980453" sldId="257"/>
            <ac:spMk id="4" creationId="{220F0135-CC52-EB18-CB0B-5335E947DD8E}"/>
          </ac:spMkLst>
        </pc:spChg>
        <pc:spChg chg="del">
          <ac:chgData name="Goodman, Daniel F M" userId="3856083d-7deb-434e-baee-35426c02f58e" providerId="ADAL" clId="{0794E05A-B51B-42E5-B926-A25E86372E0A}" dt="2023-11-02T17:07:46.255" v="883" actId="478"/>
          <ac:spMkLst>
            <pc:docMk/>
            <pc:sldMk cId="500980453" sldId="257"/>
            <ac:spMk id="5" creationId="{1357973F-A7D4-1E73-8093-5591F6BF67C6}"/>
          </ac:spMkLst>
        </pc:spChg>
        <pc:spChg chg="add mod">
          <ac:chgData name="Goodman, Daniel F M" userId="3856083d-7deb-434e-baee-35426c02f58e" providerId="ADAL" clId="{0794E05A-B51B-42E5-B926-A25E86372E0A}" dt="2023-11-02T17:16:23.142" v="1086" actId="20577"/>
          <ac:spMkLst>
            <pc:docMk/>
            <pc:sldMk cId="500980453" sldId="257"/>
            <ac:spMk id="7" creationId="{6A1340E9-3B2A-3DE6-6C2B-646D315BFCFC}"/>
          </ac:spMkLst>
        </pc:spChg>
        <pc:spChg chg="add mod">
          <ac:chgData name="Goodman, Daniel F M" userId="3856083d-7deb-434e-baee-35426c02f58e" providerId="ADAL" clId="{0794E05A-B51B-42E5-B926-A25E86372E0A}" dt="2023-11-02T17:18:35.105" v="1137" actId="1076"/>
          <ac:spMkLst>
            <pc:docMk/>
            <pc:sldMk cId="500980453" sldId="257"/>
            <ac:spMk id="8" creationId="{26254BD7-5D41-7599-E33D-04F23B908161}"/>
          </ac:spMkLst>
        </pc:spChg>
        <pc:spChg chg="add del">
          <ac:chgData name="Goodman, Daniel F M" userId="3856083d-7deb-434e-baee-35426c02f58e" providerId="ADAL" clId="{0794E05A-B51B-42E5-B926-A25E86372E0A}" dt="2023-11-02T17:18:17.990" v="1104" actId="478"/>
          <ac:spMkLst>
            <pc:docMk/>
            <pc:sldMk cId="500980453" sldId="257"/>
            <ac:spMk id="10" creationId="{CDEE2B26-EB95-FC4B-FC0A-0ACA3D78A452}"/>
          </ac:spMkLst>
        </pc:spChg>
        <pc:spChg chg="add mod">
          <ac:chgData name="Goodman, Daniel F M" userId="3856083d-7deb-434e-baee-35426c02f58e" providerId="ADAL" clId="{0794E05A-B51B-42E5-B926-A25E86372E0A}" dt="2023-11-02T17:22:15.713" v="1244" actId="1076"/>
          <ac:spMkLst>
            <pc:docMk/>
            <pc:sldMk cId="500980453" sldId="257"/>
            <ac:spMk id="11" creationId="{40AC74C9-34F6-CD3A-364A-1E2DA4FB09C9}"/>
          </ac:spMkLst>
        </pc:spChg>
        <pc:spChg chg="add mod">
          <ac:chgData name="Goodman, Daniel F M" userId="3856083d-7deb-434e-baee-35426c02f58e" providerId="ADAL" clId="{0794E05A-B51B-42E5-B926-A25E86372E0A}" dt="2023-11-02T17:22:03.591" v="1232" actId="207"/>
          <ac:spMkLst>
            <pc:docMk/>
            <pc:sldMk cId="500980453" sldId="257"/>
            <ac:spMk id="12" creationId="{13AE0CAA-0813-CCD4-D2D6-A9F993B1F5B9}"/>
          </ac:spMkLst>
        </pc:spChg>
        <pc:spChg chg="add mod">
          <ac:chgData name="Goodman, Daniel F M" userId="3856083d-7deb-434e-baee-35426c02f58e" providerId="ADAL" clId="{0794E05A-B51B-42E5-B926-A25E86372E0A}" dt="2023-11-02T17:21:35.847" v="1230" actId="207"/>
          <ac:spMkLst>
            <pc:docMk/>
            <pc:sldMk cId="500980453" sldId="257"/>
            <ac:spMk id="13" creationId="{757BBC2B-A153-E3FB-F0CF-60E8BF49C41C}"/>
          </ac:spMkLst>
        </pc:spChg>
        <pc:spChg chg="add mod">
          <ac:chgData name="Goodman, Daniel F M" userId="3856083d-7deb-434e-baee-35426c02f58e" providerId="ADAL" clId="{0794E05A-B51B-42E5-B926-A25E86372E0A}" dt="2023-11-02T17:21:38.617" v="1231" actId="207"/>
          <ac:spMkLst>
            <pc:docMk/>
            <pc:sldMk cId="500980453" sldId="257"/>
            <ac:spMk id="14" creationId="{B145A769-351A-3032-7585-0F6E35961D73}"/>
          </ac:spMkLst>
        </pc:spChg>
        <pc:picChg chg="add mod">
          <ac:chgData name="Goodman, Daniel F M" userId="3856083d-7deb-434e-baee-35426c02f58e" providerId="ADAL" clId="{0794E05A-B51B-42E5-B926-A25E86372E0A}" dt="2023-11-02T17:14:27.857" v="903" actId="14100"/>
          <ac:picMkLst>
            <pc:docMk/>
            <pc:sldMk cId="500980453" sldId="257"/>
            <ac:picMk id="3" creationId="{8EAA9C58-B9FC-B3CE-DD70-F1A92654ED2B}"/>
          </ac:picMkLst>
        </pc:picChg>
        <pc:cxnChg chg="add mod">
          <ac:chgData name="Goodman, Daniel F M" userId="3856083d-7deb-434e-baee-35426c02f58e" providerId="ADAL" clId="{0794E05A-B51B-42E5-B926-A25E86372E0A}" dt="2023-11-02T17:22:15.713" v="1244" actId="1076"/>
          <ac:cxnSpMkLst>
            <pc:docMk/>
            <pc:sldMk cId="500980453" sldId="257"/>
            <ac:cxnSpMk id="16" creationId="{9398188F-10AE-B115-8E1E-0B0BFED01AA9}"/>
          </ac:cxnSpMkLst>
        </pc:cxnChg>
        <pc:cxnChg chg="add mod">
          <ac:chgData name="Goodman, Daniel F M" userId="3856083d-7deb-434e-baee-35426c02f58e" providerId="ADAL" clId="{0794E05A-B51B-42E5-B926-A25E86372E0A}" dt="2023-11-02T17:21:22.085" v="1228" actId="1582"/>
          <ac:cxnSpMkLst>
            <pc:docMk/>
            <pc:sldMk cId="500980453" sldId="257"/>
            <ac:cxnSpMk id="18" creationId="{0D4E3645-6978-4AD5-7356-7C11F02F41FB}"/>
          </ac:cxnSpMkLst>
        </pc:cxnChg>
        <pc:cxnChg chg="add del mod">
          <ac:chgData name="Goodman, Daniel F M" userId="3856083d-7deb-434e-baee-35426c02f58e" providerId="ADAL" clId="{0794E05A-B51B-42E5-B926-A25E86372E0A}" dt="2023-11-02T17:22:22.906" v="1245" actId="478"/>
          <ac:cxnSpMkLst>
            <pc:docMk/>
            <pc:sldMk cId="500980453" sldId="257"/>
            <ac:cxnSpMk id="20" creationId="{AF69F429-7F40-DD9C-C33F-8FDB2A416BD8}"/>
          </ac:cxnSpMkLst>
        </pc:cxnChg>
        <pc:cxnChg chg="add del mod">
          <ac:chgData name="Goodman, Daniel F M" userId="3856083d-7deb-434e-baee-35426c02f58e" providerId="ADAL" clId="{0794E05A-B51B-42E5-B926-A25E86372E0A}" dt="2023-11-02T17:22:27.601" v="1247" actId="478"/>
          <ac:cxnSpMkLst>
            <pc:docMk/>
            <pc:sldMk cId="500980453" sldId="257"/>
            <ac:cxnSpMk id="22" creationId="{DB638967-38B0-9CC3-304D-2A692B40CCC0}"/>
          </ac:cxnSpMkLst>
        </pc:cxnChg>
        <pc:cxnChg chg="add mod">
          <ac:chgData name="Goodman, Daniel F M" userId="3856083d-7deb-434e-baee-35426c02f58e" providerId="ADAL" clId="{0794E05A-B51B-42E5-B926-A25E86372E0A}" dt="2023-11-02T17:21:22.085" v="1228" actId="1582"/>
          <ac:cxnSpMkLst>
            <pc:docMk/>
            <pc:sldMk cId="500980453" sldId="257"/>
            <ac:cxnSpMk id="24" creationId="{D08243E7-AEF1-665A-6345-DB5272BEC54F}"/>
          </ac:cxnSpMkLst>
        </pc:cxnChg>
        <pc:cxnChg chg="add mod">
          <ac:chgData name="Goodman, Daniel F M" userId="3856083d-7deb-434e-baee-35426c02f58e" providerId="ADAL" clId="{0794E05A-B51B-42E5-B926-A25E86372E0A}" dt="2023-11-02T17:22:40.470" v="1249" actId="108"/>
          <ac:cxnSpMkLst>
            <pc:docMk/>
            <pc:sldMk cId="500980453" sldId="257"/>
            <ac:cxnSpMk id="28" creationId="{FA6203AC-B742-93D9-EAF4-263D1905EB89}"/>
          </ac:cxnSpMkLst>
        </pc:cxnChg>
        <pc:cxnChg chg="add mod">
          <ac:chgData name="Goodman, Daniel F M" userId="3856083d-7deb-434e-baee-35426c02f58e" providerId="ADAL" clId="{0794E05A-B51B-42E5-B926-A25E86372E0A}" dt="2023-11-02T17:22:42.577" v="1250" actId="108"/>
          <ac:cxnSpMkLst>
            <pc:docMk/>
            <pc:sldMk cId="500980453" sldId="257"/>
            <ac:cxnSpMk id="30" creationId="{95E371A2-D705-0EFB-603E-F51ABECAD083}"/>
          </ac:cxnSpMkLst>
        </pc:cxnChg>
      </pc:sldChg>
      <pc:sldChg chg="addSp delSp modSp add mod modAnim modNotesTx">
        <pc:chgData name="Goodman, Daniel F M" userId="3856083d-7deb-434e-baee-35426c02f58e" providerId="ADAL" clId="{0794E05A-B51B-42E5-B926-A25E86372E0A}" dt="2023-11-03T14:10:34.592" v="8428" actId="20577"/>
        <pc:sldMkLst>
          <pc:docMk/>
          <pc:sldMk cId="257825459" sldId="258"/>
        </pc:sldMkLst>
        <pc:spChg chg="add del mod">
          <ac:chgData name="Goodman, Daniel F M" userId="3856083d-7deb-434e-baee-35426c02f58e" providerId="ADAL" clId="{0794E05A-B51B-42E5-B926-A25E86372E0A}" dt="2023-11-02T17:26:46.689" v="1425" actId="478"/>
          <ac:spMkLst>
            <pc:docMk/>
            <pc:sldMk cId="257825459" sldId="258"/>
            <ac:spMk id="2" creationId="{22CE82A4-9CBA-A4F0-99BC-83A9F529EAB0}"/>
          </ac:spMkLst>
        </pc:spChg>
        <pc:spChg chg="mod">
          <ac:chgData name="Goodman, Daniel F M" userId="3856083d-7deb-434e-baee-35426c02f58e" providerId="ADAL" clId="{0794E05A-B51B-42E5-B926-A25E86372E0A}" dt="2023-11-02T17:23:38.757" v="1298" actId="20577"/>
          <ac:spMkLst>
            <pc:docMk/>
            <pc:sldMk cId="257825459" sldId="258"/>
            <ac:spMk id="4" creationId="{220F0135-CC52-EB18-CB0B-5335E947DD8E}"/>
          </ac:spMkLst>
        </pc:spChg>
        <pc:spChg chg="del">
          <ac:chgData name="Goodman, Daniel F M" userId="3856083d-7deb-434e-baee-35426c02f58e" providerId="ADAL" clId="{0794E05A-B51B-42E5-B926-A25E86372E0A}" dt="2023-11-02T17:24:46.541" v="1415" actId="478"/>
          <ac:spMkLst>
            <pc:docMk/>
            <pc:sldMk cId="257825459" sldId="258"/>
            <ac:spMk id="5" creationId="{1357973F-A7D4-1E73-8093-5591F6BF67C6}"/>
          </ac:spMkLst>
        </pc:spChg>
        <pc:spChg chg="add del">
          <ac:chgData name="Goodman, Daniel F M" userId="3856083d-7deb-434e-baee-35426c02f58e" providerId="ADAL" clId="{0794E05A-B51B-42E5-B926-A25E86372E0A}" dt="2023-11-02T17:25:56.453" v="1422" actId="478"/>
          <ac:spMkLst>
            <pc:docMk/>
            <pc:sldMk cId="257825459" sldId="258"/>
            <ac:spMk id="8" creationId="{2FAB3A01-F243-FD16-1BBA-8D69C7EAF990}"/>
          </ac:spMkLst>
        </pc:spChg>
        <pc:spChg chg="add del">
          <ac:chgData name="Goodman, Daniel F M" userId="3856083d-7deb-434e-baee-35426c02f58e" providerId="ADAL" clId="{0794E05A-B51B-42E5-B926-A25E86372E0A}" dt="2023-11-02T17:28:48.952" v="1428" actId="34122"/>
          <ac:spMkLst>
            <pc:docMk/>
            <pc:sldMk cId="257825459" sldId="258"/>
            <ac:spMk id="8" creationId="{9EFD9D57-9D31-48E8-ADB2-3F21A291B688}"/>
          </ac:spMkLst>
        </pc:spChg>
        <pc:spChg chg="add del">
          <ac:chgData name="Goodman, Daniel F M" userId="3856083d-7deb-434e-baee-35426c02f58e" providerId="ADAL" clId="{0794E05A-B51B-42E5-B926-A25E86372E0A}" dt="2023-11-02T17:26:46.689" v="1425" actId="478"/>
          <ac:spMkLst>
            <pc:docMk/>
            <pc:sldMk cId="257825459" sldId="258"/>
            <ac:spMk id="9" creationId="{391516FE-137B-7825-D3FF-5F78815956BE}"/>
          </ac:spMkLst>
        </pc:spChg>
        <pc:spChg chg="add mod">
          <ac:chgData name="Goodman, Daniel F M" userId="3856083d-7deb-434e-baee-35426c02f58e" providerId="ADAL" clId="{0794E05A-B51B-42E5-B926-A25E86372E0A}" dt="2023-11-03T14:04:44.265" v="8021" actId="207"/>
          <ac:spMkLst>
            <pc:docMk/>
            <pc:sldMk cId="257825459" sldId="258"/>
            <ac:spMk id="11" creationId="{714161BC-2C69-0894-6A82-BA9FAF2D2507}"/>
          </ac:spMkLst>
        </pc:spChg>
        <pc:spChg chg="add del">
          <ac:chgData name="Goodman, Daniel F M" userId="3856083d-7deb-434e-baee-35426c02f58e" providerId="ADAL" clId="{0794E05A-B51B-42E5-B926-A25E86372E0A}" dt="2023-11-02T17:28:48.952" v="1428" actId="34122"/>
          <ac:spMkLst>
            <pc:docMk/>
            <pc:sldMk cId="257825459" sldId="258"/>
            <ac:spMk id="19" creationId="{D7B02752-7030-4604-B82C-66B823DBD7B7}"/>
          </ac:spMkLst>
        </pc:spChg>
        <pc:spChg chg="add del">
          <ac:chgData name="Goodman, Daniel F M" userId="3856083d-7deb-434e-baee-35426c02f58e" providerId="ADAL" clId="{0794E05A-B51B-42E5-B926-A25E86372E0A}" dt="2023-11-02T17:28:48.952" v="1428" actId="34122"/>
          <ac:spMkLst>
            <pc:docMk/>
            <pc:sldMk cId="257825459" sldId="258"/>
            <ac:spMk id="25" creationId="{7352D490-45F5-4B54-AC4B-6184BD50D613}"/>
          </ac:spMkLst>
        </pc:spChg>
        <pc:spChg chg="add mod">
          <ac:chgData name="Goodman, Daniel F M" userId="3856083d-7deb-434e-baee-35426c02f58e" providerId="ADAL" clId="{0794E05A-B51B-42E5-B926-A25E86372E0A}" dt="2023-11-03T14:03:49.876" v="7973" actId="20577"/>
          <ac:spMkLst>
            <pc:docMk/>
            <pc:sldMk cId="257825459" sldId="258"/>
            <ac:spMk id="27" creationId="{F8BD9B8D-10D7-6B5E-4ED2-767E76B702EA}"/>
          </ac:spMkLst>
        </pc:spChg>
        <pc:spChg chg="add mod">
          <ac:chgData name="Goodman, Daniel F M" userId="3856083d-7deb-434e-baee-35426c02f58e" providerId="ADAL" clId="{0794E05A-B51B-42E5-B926-A25E86372E0A}" dt="2023-11-03T14:05:56.703" v="8053" actId="1076"/>
          <ac:spMkLst>
            <pc:docMk/>
            <pc:sldMk cId="257825459" sldId="258"/>
            <ac:spMk id="32" creationId="{37740B38-1726-5F14-F410-712D9DD587CB}"/>
          </ac:spMkLst>
        </pc:spChg>
        <pc:spChg chg="add del">
          <ac:chgData name="Goodman, Daniel F M" userId="3856083d-7deb-434e-baee-35426c02f58e" providerId="ADAL" clId="{0794E05A-B51B-42E5-B926-A25E86372E0A}" dt="2023-11-02T17:28:48.952" v="1428" actId="34122"/>
          <ac:spMkLst>
            <pc:docMk/>
            <pc:sldMk cId="257825459" sldId="258"/>
            <ac:spMk id="33" creationId="{EFBD9276-30C6-417F-BDAD-18110EF966A9}"/>
          </ac:spMkLst>
        </pc:spChg>
        <pc:spChg chg="add mod">
          <ac:chgData name="Goodman, Daniel F M" userId="3856083d-7deb-434e-baee-35426c02f58e" providerId="ADAL" clId="{0794E05A-B51B-42E5-B926-A25E86372E0A}" dt="2023-11-02T17:54:00.449" v="4064" actId="1076"/>
          <ac:spMkLst>
            <pc:docMk/>
            <pc:sldMk cId="257825459" sldId="258"/>
            <ac:spMk id="36" creationId="{5B08F894-6514-5436-CAB8-C254F3C8E89D}"/>
          </ac:spMkLst>
        </pc:spChg>
        <pc:spChg chg="add del">
          <ac:chgData name="Goodman, Daniel F M" userId="3856083d-7deb-434e-baee-35426c02f58e" providerId="ADAL" clId="{0794E05A-B51B-42E5-B926-A25E86372E0A}" dt="2023-11-02T17:28:48.952" v="1428" actId="34122"/>
          <ac:spMkLst>
            <pc:docMk/>
            <pc:sldMk cId="257825459" sldId="258"/>
            <ac:spMk id="39" creationId="{F73736AD-DCED-42D1-9725-A419564FEB80}"/>
          </ac:spMkLst>
        </pc:spChg>
        <pc:spChg chg="add del mod">
          <ac:chgData name="Goodman, Daniel F M" userId="3856083d-7deb-434e-baee-35426c02f58e" providerId="ADAL" clId="{0794E05A-B51B-42E5-B926-A25E86372E0A}" dt="2023-11-02T17:41:06.721" v="2004" actId="478"/>
          <ac:spMkLst>
            <pc:docMk/>
            <pc:sldMk cId="257825459" sldId="258"/>
            <ac:spMk id="48" creationId="{32378640-9841-BD25-960A-C176BF1A0366}"/>
          </ac:spMkLst>
        </pc:spChg>
        <pc:spChg chg="add mod">
          <ac:chgData name="Goodman, Daniel F M" userId="3856083d-7deb-434e-baee-35426c02f58e" providerId="ADAL" clId="{0794E05A-B51B-42E5-B926-A25E86372E0A}" dt="2023-11-02T17:42:16.387" v="2035" actId="164"/>
          <ac:spMkLst>
            <pc:docMk/>
            <pc:sldMk cId="257825459" sldId="258"/>
            <ac:spMk id="49" creationId="{FEED8D75-64C9-2515-36F5-1982A4FD2052}"/>
          </ac:spMkLst>
        </pc:spChg>
        <pc:spChg chg="add mod">
          <ac:chgData name="Goodman, Daniel F M" userId="3856083d-7deb-434e-baee-35426c02f58e" providerId="ADAL" clId="{0794E05A-B51B-42E5-B926-A25E86372E0A}" dt="2023-11-02T17:42:16.387" v="2035" actId="164"/>
          <ac:spMkLst>
            <pc:docMk/>
            <pc:sldMk cId="257825459" sldId="258"/>
            <ac:spMk id="50" creationId="{93D44109-471F-4605-1EB3-AB9ED9819DB9}"/>
          </ac:spMkLst>
        </pc:spChg>
        <pc:spChg chg="add mod">
          <ac:chgData name="Goodman, Daniel F M" userId="3856083d-7deb-434e-baee-35426c02f58e" providerId="ADAL" clId="{0794E05A-B51B-42E5-B926-A25E86372E0A}" dt="2023-11-02T17:42:16.387" v="2035" actId="164"/>
          <ac:spMkLst>
            <pc:docMk/>
            <pc:sldMk cId="257825459" sldId="258"/>
            <ac:spMk id="52" creationId="{AEA9B611-50C0-905C-FE27-7EA09D4C74E2}"/>
          </ac:spMkLst>
        </pc:spChg>
        <pc:spChg chg="add mod">
          <ac:chgData name="Goodman, Daniel F M" userId="3856083d-7deb-434e-baee-35426c02f58e" providerId="ADAL" clId="{0794E05A-B51B-42E5-B926-A25E86372E0A}" dt="2023-11-02T17:42:16.387" v="2035" actId="164"/>
          <ac:spMkLst>
            <pc:docMk/>
            <pc:sldMk cId="257825459" sldId="258"/>
            <ac:spMk id="53" creationId="{62033AE2-EAEA-7FF0-248B-C88303067FF6}"/>
          </ac:spMkLst>
        </pc:spChg>
        <pc:spChg chg="add mod">
          <ac:chgData name="Goodman, Daniel F M" userId="3856083d-7deb-434e-baee-35426c02f58e" providerId="ADAL" clId="{0794E05A-B51B-42E5-B926-A25E86372E0A}" dt="2023-11-02T17:42:16.387" v="2035" actId="164"/>
          <ac:spMkLst>
            <pc:docMk/>
            <pc:sldMk cId="257825459" sldId="258"/>
            <ac:spMk id="54" creationId="{E1EB4E56-D3D7-CE2C-5A68-4DC9AC1E9D7A}"/>
          </ac:spMkLst>
        </pc:spChg>
        <pc:spChg chg="add mod">
          <ac:chgData name="Goodman, Daniel F M" userId="3856083d-7deb-434e-baee-35426c02f58e" providerId="ADAL" clId="{0794E05A-B51B-42E5-B926-A25E86372E0A}" dt="2023-11-02T17:42:16.387" v="2035" actId="164"/>
          <ac:spMkLst>
            <pc:docMk/>
            <pc:sldMk cId="257825459" sldId="258"/>
            <ac:spMk id="55" creationId="{121A2B3A-E923-8E7E-C00F-E6D43BA5B1C6}"/>
          </ac:spMkLst>
        </pc:spChg>
        <pc:spChg chg="add mod">
          <ac:chgData name="Goodman, Daniel F M" userId="3856083d-7deb-434e-baee-35426c02f58e" providerId="ADAL" clId="{0794E05A-B51B-42E5-B926-A25E86372E0A}" dt="2023-11-02T17:42:16.387" v="2035" actId="164"/>
          <ac:spMkLst>
            <pc:docMk/>
            <pc:sldMk cId="257825459" sldId="258"/>
            <ac:spMk id="56" creationId="{7676538C-4036-18B7-FBBD-E0BDB2AD6F43}"/>
          </ac:spMkLst>
        </pc:spChg>
        <pc:spChg chg="add mod">
          <ac:chgData name="Goodman, Daniel F M" userId="3856083d-7deb-434e-baee-35426c02f58e" providerId="ADAL" clId="{0794E05A-B51B-42E5-B926-A25E86372E0A}" dt="2023-11-02T17:42:16.387" v="2035" actId="164"/>
          <ac:spMkLst>
            <pc:docMk/>
            <pc:sldMk cId="257825459" sldId="258"/>
            <ac:spMk id="57" creationId="{96EF6AEF-EB50-6715-2934-AD5CA8433CF9}"/>
          </ac:spMkLst>
        </pc:spChg>
        <pc:spChg chg="add mod">
          <ac:chgData name="Goodman, Daniel F M" userId="3856083d-7deb-434e-baee-35426c02f58e" providerId="ADAL" clId="{0794E05A-B51B-42E5-B926-A25E86372E0A}" dt="2023-11-02T17:42:16.387" v="2035" actId="164"/>
          <ac:spMkLst>
            <pc:docMk/>
            <pc:sldMk cId="257825459" sldId="258"/>
            <ac:spMk id="58" creationId="{77923A57-4461-F835-9931-5CAD82445AC4}"/>
          </ac:spMkLst>
        </pc:spChg>
        <pc:spChg chg="add mod">
          <ac:chgData name="Goodman, Daniel F M" userId="3856083d-7deb-434e-baee-35426c02f58e" providerId="ADAL" clId="{0794E05A-B51B-42E5-B926-A25E86372E0A}" dt="2023-11-02T17:42:16.387" v="2035" actId="164"/>
          <ac:spMkLst>
            <pc:docMk/>
            <pc:sldMk cId="257825459" sldId="258"/>
            <ac:spMk id="59" creationId="{CCF3B506-8986-A0E9-1F25-8674E959BF99}"/>
          </ac:spMkLst>
        </pc:spChg>
        <pc:spChg chg="add mod">
          <ac:chgData name="Goodman, Daniel F M" userId="3856083d-7deb-434e-baee-35426c02f58e" providerId="ADAL" clId="{0794E05A-B51B-42E5-B926-A25E86372E0A}" dt="2023-11-02T17:42:16.387" v="2035" actId="164"/>
          <ac:spMkLst>
            <pc:docMk/>
            <pc:sldMk cId="257825459" sldId="258"/>
            <ac:spMk id="60" creationId="{3C6393F5-0CF6-85F1-B5D8-B8DF10E4FABB}"/>
          </ac:spMkLst>
        </pc:spChg>
        <pc:spChg chg="add mod">
          <ac:chgData name="Goodman, Daniel F M" userId="3856083d-7deb-434e-baee-35426c02f58e" providerId="ADAL" clId="{0794E05A-B51B-42E5-B926-A25E86372E0A}" dt="2023-11-02T17:42:16.387" v="2035" actId="164"/>
          <ac:spMkLst>
            <pc:docMk/>
            <pc:sldMk cId="257825459" sldId="258"/>
            <ac:spMk id="61" creationId="{02145978-D482-A71B-B16D-F796FD35FBF8}"/>
          </ac:spMkLst>
        </pc:spChg>
        <pc:spChg chg="add mod">
          <ac:chgData name="Goodman, Daniel F M" userId="3856083d-7deb-434e-baee-35426c02f58e" providerId="ADAL" clId="{0794E05A-B51B-42E5-B926-A25E86372E0A}" dt="2023-11-02T17:42:16.387" v="2035" actId="164"/>
          <ac:spMkLst>
            <pc:docMk/>
            <pc:sldMk cId="257825459" sldId="258"/>
            <ac:spMk id="62" creationId="{63B2BD5D-75FA-E5FD-4D42-6A6029F3BD94}"/>
          </ac:spMkLst>
        </pc:spChg>
        <pc:spChg chg="add mod">
          <ac:chgData name="Goodman, Daniel F M" userId="3856083d-7deb-434e-baee-35426c02f58e" providerId="ADAL" clId="{0794E05A-B51B-42E5-B926-A25E86372E0A}" dt="2023-11-02T17:42:16.387" v="2035" actId="164"/>
          <ac:spMkLst>
            <pc:docMk/>
            <pc:sldMk cId="257825459" sldId="258"/>
            <ac:spMk id="63" creationId="{46A6804B-3EA6-858E-E17D-0BF8C980E521}"/>
          </ac:spMkLst>
        </pc:spChg>
        <pc:grpChg chg="add mod">
          <ac:chgData name="Goodman, Daniel F M" userId="3856083d-7deb-434e-baee-35426c02f58e" providerId="ADAL" clId="{0794E05A-B51B-42E5-B926-A25E86372E0A}" dt="2023-11-02T17:42:27.560" v="2036" actId="164"/>
          <ac:grpSpMkLst>
            <pc:docMk/>
            <pc:sldMk cId="257825459" sldId="258"/>
            <ac:grpSpMk id="64" creationId="{11625FFF-F1E5-00A6-C21F-6960C049A225}"/>
          </ac:grpSpMkLst>
        </pc:grpChg>
        <pc:grpChg chg="add mod">
          <ac:chgData name="Goodman, Daniel F M" userId="3856083d-7deb-434e-baee-35426c02f58e" providerId="ADAL" clId="{0794E05A-B51B-42E5-B926-A25E86372E0A}" dt="2023-11-02T17:42:27.560" v="2036" actId="164"/>
          <ac:grpSpMkLst>
            <pc:docMk/>
            <pc:sldMk cId="257825459" sldId="258"/>
            <ac:grpSpMk id="65" creationId="{9B5A32EE-F7D4-72CB-3550-0346AA388A1E}"/>
          </ac:grpSpMkLst>
        </pc:grpChg>
        <pc:grpChg chg="add mod">
          <ac:chgData name="Goodman, Daniel F M" userId="3856083d-7deb-434e-baee-35426c02f58e" providerId="ADAL" clId="{0794E05A-B51B-42E5-B926-A25E86372E0A}" dt="2023-11-03T14:03:14.114" v="7928" actId="20577"/>
          <ac:grpSpMkLst>
            <pc:docMk/>
            <pc:sldMk cId="257825459" sldId="258"/>
            <ac:grpSpMk id="66" creationId="{4BD1AD12-147C-5A04-E23E-B27D896A8A58}"/>
          </ac:grpSpMkLst>
        </pc:grpChg>
        <pc:grpChg chg="add mod">
          <ac:chgData name="Goodman, Daniel F M" userId="3856083d-7deb-434e-baee-35426c02f58e" providerId="ADAL" clId="{0794E05A-B51B-42E5-B926-A25E86372E0A}" dt="2023-11-03T14:05:48.072" v="8052" actId="20577"/>
          <ac:grpSpMkLst>
            <pc:docMk/>
            <pc:sldMk cId="257825459" sldId="258"/>
            <ac:grpSpMk id="67" creationId="{53368C29-41DE-A100-56B6-56502E247EA0}"/>
          </ac:grpSpMkLst>
        </pc:grpChg>
        <pc:grpChg chg="add mod">
          <ac:chgData name="Goodman, Daniel F M" userId="3856083d-7deb-434e-baee-35426c02f58e" providerId="ADAL" clId="{0794E05A-B51B-42E5-B926-A25E86372E0A}" dt="2023-11-02T17:42:45.057" v="2039" actId="164"/>
          <ac:grpSpMkLst>
            <pc:docMk/>
            <pc:sldMk cId="257825459" sldId="258"/>
            <ac:grpSpMk id="68" creationId="{631A268A-F0CF-6D9E-A4FE-8D84EFBCEC31}"/>
          </ac:grpSpMkLst>
        </pc:grpChg>
        <pc:picChg chg="add mod">
          <ac:chgData name="Goodman, Daniel F M" userId="3856083d-7deb-434e-baee-35426c02f58e" providerId="ADAL" clId="{0794E05A-B51B-42E5-B926-A25E86372E0A}" dt="2023-11-03T14:05:48.072" v="8052" actId="20577"/>
          <ac:picMkLst>
            <pc:docMk/>
            <pc:sldMk cId="257825459" sldId="258"/>
            <ac:picMk id="35" creationId="{D1AC112A-C216-5B2D-C1B1-EC6B177E848B}"/>
          </ac:picMkLst>
        </pc:picChg>
        <pc:inkChg chg="add mod">
          <ac:chgData name="Goodman, Daniel F M" userId="3856083d-7deb-434e-baee-35426c02f58e" providerId="ADAL" clId="{0794E05A-B51B-42E5-B926-A25E86372E0A}" dt="2023-11-02T17:34:46.648" v="1759" actId="1076"/>
          <ac:inkMkLst>
            <pc:docMk/>
            <pc:sldMk cId="257825459" sldId="258"/>
            <ac:inkMk id="10" creationId="{9DA1EB18-CF4A-040B-8B45-8A0D9E9B1A71}"/>
          </ac:inkMkLst>
        </pc:inkChg>
        <pc:cxnChg chg="add del mod">
          <ac:chgData name="Goodman, Daniel F M" userId="3856083d-7deb-434e-baee-35426c02f58e" providerId="ADAL" clId="{0794E05A-B51B-42E5-B926-A25E86372E0A}" dt="2023-11-02T17:25:58.235" v="1423" actId="478"/>
          <ac:cxnSpMkLst>
            <pc:docMk/>
            <pc:sldMk cId="257825459" sldId="258"/>
            <ac:cxnSpMk id="7" creationId="{4B465D3B-AFC2-6D87-B1DC-84E55A09ACAB}"/>
          </ac:cxnSpMkLst>
        </pc:cxnChg>
        <pc:cxnChg chg="add del mod">
          <ac:chgData name="Goodman, Daniel F M" userId="3856083d-7deb-434e-baee-35426c02f58e" providerId="ADAL" clId="{0794E05A-B51B-42E5-B926-A25E86372E0A}" dt="2023-11-02T17:31:51.397" v="1586" actId="478"/>
          <ac:cxnSpMkLst>
            <pc:docMk/>
            <pc:sldMk cId="257825459" sldId="258"/>
            <ac:cxnSpMk id="13" creationId="{0D18A12C-5415-13DB-ACED-D84E6D1985F1}"/>
          </ac:cxnSpMkLst>
        </pc:cxnChg>
        <pc:cxnChg chg="add del mod">
          <ac:chgData name="Goodman, Daniel F M" userId="3856083d-7deb-434e-baee-35426c02f58e" providerId="ADAL" clId="{0794E05A-B51B-42E5-B926-A25E86372E0A}" dt="2023-11-02T17:31:50.396" v="1585" actId="478"/>
          <ac:cxnSpMkLst>
            <pc:docMk/>
            <pc:sldMk cId="257825459" sldId="258"/>
            <ac:cxnSpMk id="15" creationId="{A9FB8784-322B-7C7A-6B55-806EE6CF4B75}"/>
          </ac:cxnSpMkLst>
        </pc:cxnChg>
        <pc:cxnChg chg="add del mod">
          <ac:chgData name="Goodman, Daniel F M" userId="3856083d-7deb-434e-baee-35426c02f58e" providerId="ADAL" clId="{0794E05A-B51B-42E5-B926-A25E86372E0A}" dt="2023-11-02T17:34:38.269" v="1758" actId="478"/>
          <ac:cxnSpMkLst>
            <pc:docMk/>
            <pc:sldMk cId="257825459" sldId="258"/>
            <ac:cxnSpMk id="21" creationId="{D6EBC249-94E6-A089-4244-2AA4B2FA9178}"/>
          </ac:cxnSpMkLst>
        </pc:cxnChg>
        <pc:cxnChg chg="add del mod">
          <ac:chgData name="Goodman, Daniel F M" userId="3856083d-7deb-434e-baee-35426c02f58e" providerId="ADAL" clId="{0794E05A-B51B-42E5-B926-A25E86372E0A}" dt="2023-11-02T17:34:37.870" v="1757" actId="478"/>
          <ac:cxnSpMkLst>
            <pc:docMk/>
            <pc:sldMk cId="257825459" sldId="258"/>
            <ac:cxnSpMk id="23" creationId="{2D0BDE7B-192F-6A54-0FCA-C13AF2940205}"/>
          </ac:cxnSpMkLst>
        </pc:cxnChg>
        <pc:cxnChg chg="add del mod">
          <ac:chgData name="Goodman, Daniel F M" userId="3856083d-7deb-434e-baee-35426c02f58e" providerId="ADAL" clId="{0794E05A-B51B-42E5-B926-A25E86372E0A}" dt="2023-11-02T17:34:36.414" v="1756" actId="478"/>
          <ac:cxnSpMkLst>
            <pc:docMk/>
            <pc:sldMk cId="257825459" sldId="258"/>
            <ac:cxnSpMk id="30" creationId="{F37D8F88-D501-9557-F11C-7C2F0DA92FDF}"/>
          </ac:cxnSpMkLst>
        </pc:cxnChg>
        <pc:cxnChg chg="add mod">
          <ac:chgData name="Goodman, Daniel F M" userId="3856083d-7deb-434e-baee-35426c02f58e" providerId="ADAL" clId="{0794E05A-B51B-42E5-B926-A25E86372E0A}" dt="2023-11-02T17:43:09.943" v="2040" actId="208"/>
          <ac:cxnSpMkLst>
            <pc:docMk/>
            <pc:sldMk cId="257825459" sldId="258"/>
            <ac:cxnSpMk id="38" creationId="{FA5721F7-6878-F93A-F5CD-C7CCBDEEEE41}"/>
          </ac:cxnSpMkLst>
        </pc:cxnChg>
        <pc:cxnChg chg="add mod">
          <ac:chgData name="Goodman, Daniel F M" userId="3856083d-7deb-434e-baee-35426c02f58e" providerId="ADAL" clId="{0794E05A-B51B-42E5-B926-A25E86372E0A}" dt="2023-11-03T14:04:30.759" v="8018" actId="14100"/>
          <ac:cxnSpMkLst>
            <pc:docMk/>
            <pc:sldMk cId="257825459" sldId="258"/>
            <ac:cxnSpMk id="40" creationId="{82E91601-929A-F893-6E80-665526C21977}"/>
          </ac:cxnSpMkLst>
        </pc:cxnChg>
        <pc:cxnChg chg="add mod">
          <ac:chgData name="Goodman, Daniel F M" userId="3856083d-7deb-434e-baee-35426c02f58e" providerId="ADAL" clId="{0794E05A-B51B-42E5-B926-A25E86372E0A}" dt="2023-11-03T14:06:12.519" v="8054" actId="14100"/>
          <ac:cxnSpMkLst>
            <pc:docMk/>
            <pc:sldMk cId="257825459" sldId="258"/>
            <ac:cxnSpMk id="42" creationId="{39CFAB4E-DCD9-6143-2904-076F784A1547}"/>
          </ac:cxnSpMkLst>
        </pc:cxnChg>
        <pc:cxnChg chg="add del mod">
          <ac:chgData name="Goodman, Daniel F M" userId="3856083d-7deb-434e-baee-35426c02f58e" providerId="ADAL" clId="{0794E05A-B51B-42E5-B926-A25E86372E0A}" dt="2023-11-02T17:28:48.952" v="1428" actId="34122"/>
          <ac:cxnSpMkLst>
            <pc:docMk/>
            <pc:sldMk cId="257825459" sldId="258"/>
            <ac:cxnSpMk id="45" creationId="{C5712ED0-F1FA-4986-9A22-60482531EBD8}"/>
          </ac:cxnSpMkLst>
        </pc:cxnChg>
        <pc:cxnChg chg="add del mod">
          <ac:chgData name="Goodman, Daniel F M" userId="3856083d-7deb-434e-baee-35426c02f58e" providerId="ADAL" clId="{0794E05A-B51B-42E5-B926-A25E86372E0A}" dt="2023-11-02T17:28:48.952" v="1428" actId="34122"/>
          <ac:cxnSpMkLst>
            <pc:docMk/>
            <pc:sldMk cId="257825459" sldId="258"/>
            <ac:cxnSpMk id="51" creationId="{4DB97B08-B81D-48CC-8B6F-2F919C2E640F}"/>
          </ac:cxnSpMkLst>
        </pc:cxnChg>
      </pc:sldChg>
      <pc:sldChg chg="modSp add mod modAnim modNotesTx">
        <pc:chgData name="Goodman, Daniel F M" userId="3856083d-7deb-434e-baee-35426c02f58e" providerId="ADAL" clId="{0794E05A-B51B-42E5-B926-A25E86372E0A}" dt="2023-11-02T18:16:08.018" v="7790" actId="20577"/>
        <pc:sldMkLst>
          <pc:docMk/>
          <pc:sldMk cId="3858356808" sldId="259"/>
        </pc:sldMkLst>
        <pc:spChg chg="mod">
          <ac:chgData name="Goodman, Daniel F M" userId="3856083d-7deb-434e-baee-35426c02f58e" providerId="ADAL" clId="{0794E05A-B51B-42E5-B926-A25E86372E0A}" dt="2023-11-02T18:00:08.707" v="4896" actId="20577"/>
          <ac:spMkLst>
            <pc:docMk/>
            <pc:sldMk cId="3858356808" sldId="259"/>
            <ac:spMk id="4" creationId="{220F0135-CC52-EB18-CB0B-5335E947DD8E}"/>
          </ac:spMkLst>
        </pc:spChg>
        <pc:spChg chg="mod">
          <ac:chgData name="Goodman, Daniel F M" userId="3856083d-7deb-434e-baee-35426c02f58e" providerId="ADAL" clId="{0794E05A-B51B-42E5-B926-A25E86372E0A}" dt="2023-11-02T18:13:02.358" v="7016" actId="20577"/>
          <ac:spMkLst>
            <pc:docMk/>
            <pc:sldMk cId="3858356808" sldId="259"/>
            <ac:spMk id="5" creationId="{1357973F-A7D4-1E73-8093-5591F6BF67C6}"/>
          </ac:spMkLst>
        </pc:spChg>
      </pc:sldChg>
      <pc:sldChg chg="addSp delSp modSp add mod">
        <pc:chgData name="Goodman, Daniel F M" userId="3856083d-7deb-434e-baee-35426c02f58e" providerId="ADAL" clId="{0794E05A-B51B-42E5-B926-A25E86372E0A}" dt="2023-11-03T14:01:07.776" v="7917" actId="1076"/>
        <pc:sldMkLst>
          <pc:docMk/>
          <pc:sldMk cId="1306423305" sldId="260"/>
        </pc:sldMkLst>
        <pc:spChg chg="add mod">
          <ac:chgData name="Goodman, Daniel F M" userId="3856083d-7deb-434e-baee-35426c02f58e" providerId="ADAL" clId="{0794E05A-B51B-42E5-B926-A25E86372E0A}" dt="2023-11-03T14:01:07.776" v="7917" actId="1076"/>
          <ac:spMkLst>
            <pc:docMk/>
            <pc:sldMk cId="1306423305" sldId="260"/>
            <ac:spMk id="2" creationId="{1A72F28B-DAC0-D314-CAEC-EC53CF8A725C}"/>
          </ac:spMkLst>
        </pc:spChg>
        <pc:spChg chg="mod">
          <ac:chgData name="Goodman, Daniel F M" userId="3856083d-7deb-434e-baee-35426c02f58e" providerId="ADAL" clId="{0794E05A-B51B-42E5-B926-A25E86372E0A}" dt="2023-11-03T13:56:58.388" v="7793" actId="1076"/>
          <ac:spMkLst>
            <pc:docMk/>
            <pc:sldMk cId="1306423305" sldId="260"/>
            <ac:spMk id="4" creationId="{220F0135-CC52-EB18-CB0B-5335E947DD8E}"/>
          </ac:spMkLst>
        </pc:spChg>
        <pc:spChg chg="add del mod">
          <ac:chgData name="Goodman, Daniel F M" userId="3856083d-7deb-434e-baee-35426c02f58e" providerId="ADAL" clId="{0794E05A-B51B-42E5-B926-A25E86372E0A}" dt="2023-11-03T13:58:56.915" v="7837" actId="478"/>
          <ac:spMkLst>
            <pc:docMk/>
            <pc:sldMk cId="1306423305" sldId="260"/>
            <ac:spMk id="5" creationId="{534FF9F6-C1E6-29B8-B9E8-B58EB5A7F761}"/>
          </ac:spMkLst>
        </pc:spChg>
        <pc:spChg chg="mod">
          <ac:chgData name="Goodman, Daniel F M" userId="3856083d-7deb-434e-baee-35426c02f58e" providerId="ADAL" clId="{0794E05A-B51B-42E5-B926-A25E86372E0A}" dt="2023-11-03T14:01:07.776" v="7917" actId="1076"/>
          <ac:spMkLst>
            <pc:docMk/>
            <pc:sldMk cId="1306423305" sldId="260"/>
            <ac:spMk id="8" creationId="{26254BD7-5D41-7599-E33D-04F23B908161}"/>
          </ac:spMkLst>
        </pc:spChg>
        <pc:spChg chg="add mod">
          <ac:chgData name="Goodman, Daniel F M" userId="3856083d-7deb-434e-baee-35426c02f58e" providerId="ADAL" clId="{0794E05A-B51B-42E5-B926-A25E86372E0A}" dt="2023-11-03T14:01:07.776" v="7917" actId="1076"/>
          <ac:spMkLst>
            <pc:docMk/>
            <pc:sldMk cId="1306423305" sldId="260"/>
            <ac:spMk id="9" creationId="{F372D5B8-589F-35CF-ED38-7DC3E1ACB75A}"/>
          </ac:spMkLst>
        </pc:spChg>
        <pc:spChg chg="add del mod">
          <ac:chgData name="Goodman, Daniel F M" userId="3856083d-7deb-434e-baee-35426c02f58e" providerId="ADAL" clId="{0794E05A-B51B-42E5-B926-A25E86372E0A}" dt="2023-11-03T13:58:58.221" v="7838" actId="478"/>
          <ac:spMkLst>
            <pc:docMk/>
            <pc:sldMk cId="1306423305" sldId="260"/>
            <ac:spMk id="10" creationId="{6A51D126-82F5-6BC1-6CE5-FDD3DD7EDBA2}"/>
          </ac:spMkLst>
        </pc:spChg>
        <pc:spChg chg="del">
          <ac:chgData name="Goodman, Daniel F M" userId="3856083d-7deb-434e-baee-35426c02f58e" providerId="ADAL" clId="{0794E05A-B51B-42E5-B926-A25E86372E0A}" dt="2023-11-03T13:57:08.295" v="7799" actId="478"/>
          <ac:spMkLst>
            <pc:docMk/>
            <pc:sldMk cId="1306423305" sldId="260"/>
            <ac:spMk id="11" creationId="{40AC74C9-34F6-CD3A-364A-1E2DA4FB09C9}"/>
          </ac:spMkLst>
        </pc:spChg>
        <pc:spChg chg="mod">
          <ac:chgData name="Goodman, Daniel F M" userId="3856083d-7deb-434e-baee-35426c02f58e" providerId="ADAL" clId="{0794E05A-B51B-42E5-B926-A25E86372E0A}" dt="2023-11-03T14:01:07.776" v="7917" actId="1076"/>
          <ac:spMkLst>
            <pc:docMk/>
            <pc:sldMk cId="1306423305" sldId="260"/>
            <ac:spMk id="12" creationId="{13AE0CAA-0813-CCD4-D2D6-A9F993B1F5B9}"/>
          </ac:spMkLst>
        </pc:spChg>
        <pc:spChg chg="del">
          <ac:chgData name="Goodman, Daniel F M" userId="3856083d-7deb-434e-baee-35426c02f58e" providerId="ADAL" clId="{0794E05A-B51B-42E5-B926-A25E86372E0A}" dt="2023-11-03T13:57:02.717" v="7794" actId="478"/>
          <ac:spMkLst>
            <pc:docMk/>
            <pc:sldMk cId="1306423305" sldId="260"/>
            <ac:spMk id="13" creationId="{757BBC2B-A153-E3FB-F0CF-60E8BF49C41C}"/>
          </ac:spMkLst>
        </pc:spChg>
        <pc:spChg chg="del mod">
          <ac:chgData name="Goodman, Daniel F M" userId="3856083d-7deb-434e-baee-35426c02f58e" providerId="ADAL" clId="{0794E05A-B51B-42E5-B926-A25E86372E0A}" dt="2023-11-03T13:57:05.548" v="7798" actId="478"/>
          <ac:spMkLst>
            <pc:docMk/>
            <pc:sldMk cId="1306423305" sldId="260"/>
            <ac:spMk id="14" creationId="{B145A769-351A-3032-7585-0F6E35961D73}"/>
          </ac:spMkLst>
        </pc:spChg>
        <pc:spChg chg="add mod">
          <ac:chgData name="Goodman, Daniel F M" userId="3856083d-7deb-434e-baee-35426c02f58e" providerId="ADAL" clId="{0794E05A-B51B-42E5-B926-A25E86372E0A}" dt="2023-11-03T14:01:07.776" v="7917" actId="1076"/>
          <ac:spMkLst>
            <pc:docMk/>
            <pc:sldMk cId="1306423305" sldId="260"/>
            <ac:spMk id="15" creationId="{2CD0E82F-7FEA-474D-0DAC-6324CF9CF7C8}"/>
          </ac:spMkLst>
        </pc:spChg>
        <pc:spChg chg="add del mod">
          <ac:chgData name="Goodman, Daniel F M" userId="3856083d-7deb-434e-baee-35426c02f58e" providerId="ADAL" clId="{0794E05A-B51B-42E5-B926-A25E86372E0A}" dt="2023-11-03T13:58:45.811" v="7834" actId="478"/>
          <ac:spMkLst>
            <pc:docMk/>
            <pc:sldMk cId="1306423305" sldId="260"/>
            <ac:spMk id="17" creationId="{0639F70B-B9F6-73A0-87CA-1578F374F433}"/>
          </ac:spMkLst>
        </pc:spChg>
        <pc:spChg chg="add mod">
          <ac:chgData name="Goodman, Daniel F M" userId="3856083d-7deb-434e-baee-35426c02f58e" providerId="ADAL" clId="{0794E05A-B51B-42E5-B926-A25E86372E0A}" dt="2023-11-03T14:01:07.776" v="7917" actId="1076"/>
          <ac:spMkLst>
            <pc:docMk/>
            <pc:sldMk cId="1306423305" sldId="260"/>
            <ac:spMk id="19" creationId="{95D45491-A751-0FBD-4288-CBEC74515AE5}"/>
          </ac:spMkLst>
        </pc:spChg>
        <pc:spChg chg="add mod">
          <ac:chgData name="Goodman, Daniel F M" userId="3856083d-7deb-434e-baee-35426c02f58e" providerId="ADAL" clId="{0794E05A-B51B-42E5-B926-A25E86372E0A}" dt="2023-11-03T14:01:07.776" v="7917" actId="1076"/>
          <ac:spMkLst>
            <pc:docMk/>
            <pc:sldMk cId="1306423305" sldId="260"/>
            <ac:spMk id="20" creationId="{D73A7050-7FE6-D1C4-E417-D9B8DB288124}"/>
          </ac:spMkLst>
        </pc:spChg>
        <pc:spChg chg="add mod">
          <ac:chgData name="Goodman, Daniel F M" userId="3856083d-7deb-434e-baee-35426c02f58e" providerId="ADAL" clId="{0794E05A-B51B-42E5-B926-A25E86372E0A}" dt="2023-11-03T14:01:07.776" v="7917" actId="1076"/>
          <ac:spMkLst>
            <pc:docMk/>
            <pc:sldMk cId="1306423305" sldId="260"/>
            <ac:spMk id="21" creationId="{9945AF32-8F5C-8CE4-356F-57E9A5839415}"/>
          </ac:spMkLst>
        </pc:spChg>
        <pc:spChg chg="add mod">
          <ac:chgData name="Goodman, Daniel F M" userId="3856083d-7deb-434e-baee-35426c02f58e" providerId="ADAL" clId="{0794E05A-B51B-42E5-B926-A25E86372E0A}" dt="2023-11-03T14:01:07.776" v="7917" actId="1076"/>
          <ac:spMkLst>
            <pc:docMk/>
            <pc:sldMk cId="1306423305" sldId="260"/>
            <ac:spMk id="41" creationId="{45D08099-BCEE-3618-E7AC-14DC04B8B709}"/>
          </ac:spMkLst>
        </pc:spChg>
        <pc:cxnChg chg="del mod">
          <ac:chgData name="Goodman, Daniel F M" userId="3856083d-7deb-434e-baee-35426c02f58e" providerId="ADAL" clId="{0794E05A-B51B-42E5-B926-A25E86372E0A}" dt="2023-11-03T13:57:13.530" v="7801" actId="478"/>
          <ac:cxnSpMkLst>
            <pc:docMk/>
            <pc:sldMk cId="1306423305" sldId="260"/>
            <ac:cxnSpMk id="16" creationId="{9398188F-10AE-B115-8E1E-0B0BFED01AA9}"/>
          </ac:cxnSpMkLst>
        </pc:cxnChg>
        <pc:cxnChg chg="del mod">
          <ac:chgData name="Goodman, Daniel F M" userId="3856083d-7deb-434e-baee-35426c02f58e" providerId="ADAL" clId="{0794E05A-B51B-42E5-B926-A25E86372E0A}" dt="2023-11-03T13:57:03.338" v="7795" actId="478"/>
          <ac:cxnSpMkLst>
            <pc:docMk/>
            <pc:sldMk cId="1306423305" sldId="260"/>
            <ac:cxnSpMk id="18" creationId="{0D4E3645-6978-4AD5-7356-7C11F02F41FB}"/>
          </ac:cxnSpMkLst>
        </pc:cxnChg>
        <pc:cxnChg chg="add mod">
          <ac:chgData name="Goodman, Daniel F M" userId="3856083d-7deb-434e-baee-35426c02f58e" providerId="ADAL" clId="{0794E05A-B51B-42E5-B926-A25E86372E0A}" dt="2023-11-03T14:01:07.776" v="7917" actId="1076"/>
          <ac:cxnSpMkLst>
            <pc:docMk/>
            <pc:sldMk cId="1306423305" sldId="260"/>
            <ac:cxnSpMk id="23" creationId="{C9B5A7EF-A580-6D6B-8B2C-ABB20BA96574}"/>
          </ac:cxnSpMkLst>
        </pc:cxnChg>
        <pc:cxnChg chg="del mod">
          <ac:chgData name="Goodman, Daniel F M" userId="3856083d-7deb-434e-baee-35426c02f58e" providerId="ADAL" clId="{0794E05A-B51B-42E5-B926-A25E86372E0A}" dt="2023-11-03T13:57:04.025" v="7796" actId="478"/>
          <ac:cxnSpMkLst>
            <pc:docMk/>
            <pc:sldMk cId="1306423305" sldId="260"/>
            <ac:cxnSpMk id="24" creationId="{D08243E7-AEF1-665A-6345-DB5272BEC54F}"/>
          </ac:cxnSpMkLst>
        </pc:cxnChg>
        <pc:cxnChg chg="add mod">
          <ac:chgData name="Goodman, Daniel F M" userId="3856083d-7deb-434e-baee-35426c02f58e" providerId="ADAL" clId="{0794E05A-B51B-42E5-B926-A25E86372E0A}" dt="2023-11-03T14:01:07.776" v="7917" actId="1076"/>
          <ac:cxnSpMkLst>
            <pc:docMk/>
            <pc:sldMk cId="1306423305" sldId="260"/>
            <ac:cxnSpMk id="26" creationId="{9D9BA56C-56AB-B841-E7E7-6FBAFF75D3B0}"/>
          </ac:cxnSpMkLst>
        </pc:cxnChg>
        <pc:cxnChg chg="del mod">
          <ac:chgData name="Goodman, Daniel F M" userId="3856083d-7deb-434e-baee-35426c02f58e" providerId="ADAL" clId="{0794E05A-B51B-42E5-B926-A25E86372E0A}" dt="2023-11-03T13:57:09.597" v="7800" actId="478"/>
          <ac:cxnSpMkLst>
            <pc:docMk/>
            <pc:sldMk cId="1306423305" sldId="260"/>
            <ac:cxnSpMk id="28" creationId="{FA6203AC-B742-93D9-EAF4-263D1905EB89}"/>
          </ac:cxnSpMkLst>
        </pc:cxnChg>
        <pc:cxnChg chg="add mod">
          <ac:chgData name="Goodman, Daniel F M" userId="3856083d-7deb-434e-baee-35426c02f58e" providerId="ADAL" clId="{0794E05A-B51B-42E5-B926-A25E86372E0A}" dt="2023-11-03T14:01:07.776" v="7917" actId="1076"/>
          <ac:cxnSpMkLst>
            <pc:docMk/>
            <pc:sldMk cId="1306423305" sldId="260"/>
            <ac:cxnSpMk id="29" creationId="{2487684A-F370-C1C7-4B6A-E604BE232287}"/>
          </ac:cxnSpMkLst>
        </pc:cxnChg>
        <pc:cxnChg chg="del mod">
          <ac:chgData name="Goodman, Daniel F M" userId="3856083d-7deb-434e-baee-35426c02f58e" providerId="ADAL" clId="{0794E05A-B51B-42E5-B926-A25E86372E0A}" dt="2023-11-03T13:57:14.779" v="7802" actId="478"/>
          <ac:cxnSpMkLst>
            <pc:docMk/>
            <pc:sldMk cId="1306423305" sldId="260"/>
            <ac:cxnSpMk id="30" creationId="{95E371A2-D705-0EFB-603E-F51ABECAD083}"/>
          </ac:cxnSpMkLst>
        </pc:cxnChg>
        <pc:cxnChg chg="add mod">
          <ac:chgData name="Goodman, Daniel F M" userId="3856083d-7deb-434e-baee-35426c02f58e" providerId="ADAL" clId="{0794E05A-B51B-42E5-B926-A25E86372E0A}" dt="2023-11-03T14:01:07.776" v="7917" actId="1076"/>
          <ac:cxnSpMkLst>
            <pc:docMk/>
            <pc:sldMk cId="1306423305" sldId="260"/>
            <ac:cxnSpMk id="32" creationId="{ACE1F258-7910-24A3-9971-CAC3BAFCE0BE}"/>
          </ac:cxnSpMkLst>
        </pc:cxnChg>
        <pc:cxnChg chg="add mod">
          <ac:chgData name="Goodman, Daniel F M" userId="3856083d-7deb-434e-baee-35426c02f58e" providerId="ADAL" clId="{0794E05A-B51B-42E5-B926-A25E86372E0A}" dt="2023-11-03T14:01:07.776" v="7917" actId="1076"/>
          <ac:cxnSpMkLst>
            <pc:docMk/>
            <pc:sldMk cId="1306423305" sldId="260"/>
            <ac:cxnSpMk id="34" creationId="{2B757889-C77D-1574-6A53-C96B9BD3346E}"/>
          </ac:cxnSpMkLst>
        </pc:cxnChg>
        <pc:cxnChg chg="add mod">
          <ac:chgData name="Goodman, Daniel F M" userId="3856083d-7deb-434e-baee-35426c02f58e" providerId="ADAL" clId="{0794E05A-B51B-42E5-B926-A25E86372E0A}" dt="2023-11-03T14:01:07.776" v="7917" actId="1076"/>
          <ac:cxnSpMkLst>
            <pc:docMk/>
            <pc:sldMk cId="1306423305" sldId="260"/>
            <ac:cxnSpMk id="36" creationId="{B6DDA28D-CF73-8AD0-BEB6-7D22B885B9F8}"/>
          </ac:cxnSpMkLst>
        </pc:cxnChg>
        <pc:cxnChg chg="add mod">
          <ac:chgData name="Goodman, Daniel F M" userId="3856083d-7deb-434e-baee-35426c02f58e" providerId="ADAL" clId="{0794E05A-B51B-42E5-B926-A25E86372E0A}" dt="2023-11-03T14:01:07.776" v="7917" actId="1076"/>
          <ac:cxnSpMkLst>
            <pc:docMk/>
            <pc:sldMk cId="1306423305" sldId="260"/>
            <ac:cxnSpMk id="38" creationId="{D5B30428-2741-C2BA-8282-52D990189041}"/>
          </ac:cxnSpMkLst>
        </pc:cxnChg>
        <pc:cxnChg chg="add mod">
          <ac:chgData name="Goodman, Daniel F M" userId="3856083d-7deb-434e-baee-35426c02f58e" providerId="ADAL" clId="{0794E05A-B51B-42E5-B926-A25E86372E0A}" dt="2023-11-03T14:01:07.776" v="7917" actId="1076"/>
          <ac:cxnSpMkLst>
            <pc:docMk/>
            <pc:sldMk cId="1306423305" sldId="260"/>
            <ac:cxnSpMk id="40" creationId="{6E94B41E-A829-CA74-8797-329CFDA52437}"/>
          </ac:cxnSpMkLst>
        </pc:cxnChg>
      </pc:sldChg>
      <pc:sldChg chg="add del">
        <pc:chgData name="Goodman, Daniel F M" userId="3856083d-7deb-434e-baee-35426c02f58e" providerId="ADAL" clId="{0794E05A-B51B-42E5-B926-A25E86372E0A}" dt="2023-11-02T18:09:57.602" v="6228" actId="47"/>
        <pc:sldMkLst>
          <pc:docMk/>
          <pc:sldMk cId="3408781299" sldId="260"/>
        </pc:sldMkLst>
      </pc:sldChg>
      <pc:sldChg chg="add del">
        <pc:chgData name="Goodman, Daniel F M" userId="3856083d-7deb-434e-baee-35426c02f58e" providerId="ADAL" clId="{0794E05A-B51B-42E5-B926-A25E86372E0A}" dt="2023-11-02T18:09:57.602" v="6228" actId="47"/>
        <pc:sldMkLst>
          <pc:docMk/>
          <pc:sldMk cId="1784237618" sldId="261"/>
        </pc:sldMkLst>
      </pc:sldChg>
      <pc:sldChg chg="add del">
        <pc:chgData name="Goodman, Daniel F M" userId="3856083d-7deb-434e-baee-35426c02f58e" providerId="ADAL" clId="{0794E05A-B51B-42E5-B926-A25E86372E0A}" dt="2023-11-02T18:09:57.602" v="6228" actId="47"/>
        <pc:sldMkLst>
          <pc:docMk/>
          <pc:sldMk cId="1429082120" sldId="262"/>
        </pc:sldMkLst>
      </pc:sldChg>
      <pc:sldChg chg="add del">
        <pc:chgData name="Goodman, Daniel F M" userId="3856083d-7deb-434e-baee-35426c02f58e" providerId="ADAL" clId="{0794E05A-B51B-42E5-B926-A25E86372E0A}" dt="2023-11-02T18:09:57.602" v="6228" actId="47"/>
        <pc:sldMkLst>
          <pc:docMk/>
          <pc:sldMk cId="2044435491" sldId="263"/>
        </pc:sldMkLst>
      </pc:sldChg>
      <pc:sldChg chg="add del">
        <pc:chgData name="Goodman, Daniel F M" userId="3856083d-7deb-434e-baee-35426c02f58e" providerId="ADAL" clId="{0794E05A-B51B-42E5-B926-A25E86372E0A}" dt="2023-11-02T18:09:57.602" v="6228" actId="47"/>
        <pc:sldMkLst>
          <pc:docMk/>
          <pc:sldMk cId="1186044474" sldId="264"/>
        </pc:sldMkLst>
      </pc:sldChg>
      <pc:sldChg chg="add del">
        <pc:chgData name="Goodman, Daniel F M" userId="3856083d-7deb-434e-baee-35426c02f58e" providerId="ADAL" clId="{0794E05A-B51B-42E5-B926-A25E86372E0A}" dt="2023-11-02T18:09:57.602" v="6228" actId="47"/>
        <pc:sldMkLst>
          <pc:docMk/>
          <pc:sldMk cId="3048274333" sldId="265"/>
        </pc:sldMkLst>
      </pc:sldChg>
      <pc:sldChg chg="add del">
        <pc:chgData name="Goodman, Daniel F M" userId="3856083d-7deb-434e-baee-35426c02f58e" providerId="ADAL" clId="{0794E05A-B51B-42E5-B926-A25E86372E0A}" dt="2023-11-02T18:09:57.602" v="6228" actId="47"/>
        <pc:sldMkLst>
          <pc:docMk/>
          <pc:sldMk cId="3220720073" sldId="266"/>
        </pc:sldMkLst>
      </pc:sldChg>
      <pc:sldChg chg="add del">
        <pc:chgData name="Goodman, Daniel F M" userId="3856083d-7deb-434e-baee-35426c02f58e" providerId="ADAL" clId="{0794E05A-B51B-42E5-B926-A25E86372E0A}" dt="2023-11-02T18:09:57.602" v="6228" actId="47"/>
        <pc:sldMkLst>
          <pc:docMk/>
          <pc:sldMk cId="3037383236" sldId="267"/>
        </pc:sldMkLst>
      </pc:sldChg>
    </pc:docChg>
  </pc:docChgLst>
  <pc:docChgLst>
    <pc:chgData name="Goodman, Daniel F M" userId="3856083d-7deb-434e-baee-35426c02f58e" providerId="ADAL" clId="{559F0BA7-C941-4216-8E96-234F60008E9D}"/>
    <pc:docChg chg="custSel modSld">
      <pc:chgData name="Goodman, Daniel F M" userId="3856083d-7deb-434e-baee-35426c02f58e" providerId="ADAL" clId="{559F0BA7-C941-4216-8E96-234F60008E9D}" dt="2023-11-02T16:28:20.923" v="238" actId="20577"/>
      <pc:docMkLst>
        <pc:docMk/>
      </pc:docMkLst>
      <pc:sldChg chg="modNotesTx">
        <pc:chgData name="Goodman, Daniel F M" userId="3856083d-7deb-434e-baee-35426c02f58e" providerId="ADAL" clId="{559F0BA7-C941-4216-8E96-234F60008E9D}" dt="2023-11-02T16:28:20.923" v="238" actId="20577"/>
        <pc:sldMkLst>
          <pc:docMk/>
          <pc:sldMk cId="500980453" sldId="25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03/11/2023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dev"/>
          <inkml:channel name="Y" type="integer" min="-2.14748E9" max="2.14748E9" units="dev"/>
        </inkml:traceFormat>
        <inkml:channelProperties>
          <inkml:channelProperty channel="X" name="resolution" value="1000" units="1/dev"/>
          <inkml:channelProperty channel="Y" name="resolution" value="1000" units="1/dev"/>
        </inkml:channelProperties>
      </inkml:inkSource>
      <inkml:timestamp xml:id="ts0" timeString="2023-11-02T17:28:36.772"/>
    </inkml:context>
    <inkml:brush xml:id="br0">
      <inkml:brushProperty name="width" value="0.07938" units="cm"/>
      <inkml:brushProperty name="height" value="0.07938" units="cm"/>
      <inkml:brushProperty name="color" value="#2F5597"/>
    </inkml:brush>
    <inkml:context xml:id="ctx1">
      <inkml:inkSource xml:id="inkSrc1">
        <inkml:traceFormat>
          <inkml:channel name="X" type="integer" min="-2.14748E9" max="2.14748E9" units="dev"/>
          <inkml:channel name="Y" type="integer" min="-2.14748E9" max="2.14748E9" units="dev"/>
          <inkml:channel name="F" type="integer" max="32767" units="dev"/>
        </inkml:traceFormat>
        <inkml:channelProperties>
          <inkml:channelProperty channel="X" name="resolution" value="1000" units="1/dev"/>
          <inkml:channelProperty channel="Y" name="resolution" value="1000" units="1/dev"/>
          <inkml:channelProperty channel="F" name="resolution" value="0" units="1/dev"/>
        </inkml:channelProperties>
      </inkml:inkSource>
      <inkml:timestamp xml:id="ts1" timeString="2023-11-02T17:28:36.772"/>
    </inkml:context>
    <inkml:brush xml:id="br1">
      <inkml:brushProperty name="width" value="0.07938" units="cm"/>
      <inkml:brushProperty name="height" value="0.07938" units="cm"/>
      <inkml:brushProperty name="color" value="#2F5597"/>
      <inkml:brushProperty name="fitToCurve" value="1"/>
    </inkml:brush>
  </inkml:definitions>
  <inkml:trace contextRef="#ctx0" brushRef="#br0">15218 48379,'-7'121,"-16"-2,-15-4,-14-5,-12-8,-13-8,-11-12,-11-11,-7-12,-7-15,-4-13,-3-16,-1-15,1-15,3-16,4-13,7-15,7-12,11-11,11-12,13-8,12-8,14-5,15-4,16-2,14-1,16 4,15 2,14 7,12 7,13 8,11 12,11 10,7 13,7 15,4 14,3 15,1 15,-1 15,-3 15,-4 14,-7 15,-7 13,-11 10,-11 12,-13 8,-12 7,-14 7,-15 2,-16 4</inkml:trace>
  <inkml:trace contextRef="#ctx1" brushRef="#br1">15208 48277 2303,'-3'5'15232,"-5"16"-14736,8-15 480,0-2-352,0-2-336,2 0 0,1-2-144,-2 0-32,1 0-8,1 0 0,-2 0 760,22 0-768,-20 0 0,2-2 0,-2 2 0,1-2-16,-2 2-8,4-4 0,0 4 0,0-5-72,1 4 0,-3-2-96,2-2 96,1 5-64,1-1 64,-2-2 0,-2 0 0,4 3 0,-3-3 0,1 0 0,1 1 0,1-1 0,-1 1 0,0-1 0,2 2 0,-3-1 0,3-1 0,-2-1 0,3 2 0,-3 1 0,2-4 0,-1 4 0,-1-2 0,3 1 0,-1-1 0,-3 2 0,1 1 0,-1-2-64,4-2 64,-4 4 0,3-2 0,0 2 0,-2-3 0,0 1 0,2 1 0,-2 1 0,-1-3 0,2 3 0,-2-2 0,2-1 0,-2 2 0,3-2 0,-3 3 0,-2 0 0,6-3 0,-6 0 0,5 0 0,-3 3 0,3-5 0,-2 4 0,0-1 0,1 2 0,-1-3 0,-1 1 0,0-1 0,2 3 0,-2-1 0,3-2 0,-1 0 0,-1 3 0,0-3 0,0 3 0,-1-3 0,3 0 0,-1 1 0,-2 1 0,2-1 0,-1 2 0,-4-1 0,6 1 0,-3 0 0,0 0-64,1 0 64,2-2 0,-5 1 0,-1 1 0,5 0 0,-4 0 0,1 0 0,0-3 0,1 3 0,0 0 0,-2 0 0,2-2 0,0 1 0,-1-2 0,1 1 0,2 2 0,-1 0 0,-1 0 0,0 0 0,0 0 0,2 0 0,-3 0 0,1 0 0,1 0 0,-4 0 0,3 0 0,0 0 0,1 0 0,-3 2 0,5-2 0,-1 0 0,-2 0 0,3 0 0,-3 3 0,3-3 0,-3 0 0,2 0 0,-2 0 0,0 0 0,0 0 0,2 0 0,-2 0 0,1 1 0,-2-1 0,1 0 0,0-1 0,0 1 0,0 0 0,0 0 0,0-3 0,0 3 0,2 0 0,0 0 0,-1 0 0,-1 0 0,2-2-64,-2 2 64,0 0 0,3 0 0,-1 0 0,-2 0 0,0 0 0,0 0 0,2 2 0,-4 1 0,1-3 0,1 1 0,0 1 0,-2-2 0,1 3 0,1-3 0,0 0 0,-3 1 0,3-1 0,0 0 0,0 0 0,1-1 0,0 1 0,-1 0 0,-1-3 0,1 3 0,1 0 0,-2 0 0,1 0 0,0 0 0,-1 0 0,2 0 0,-4 0 0,2 0 0,-1 3 0,1-3 0,-2 1 0,2 1 0,-1-1 0,2 1 64,-4-1-64,4-1 0,-3 2 0,1 1 0,1-3 0,1 0 0,-1 0-72,2 0 72,-4 0 0,5 0 0,-5 1 64,5-1-64,-5 0 0,1 0 0,4 0 0,-2 0 0,-2 0 0,1 2 0,1-2 0,0 0 0,-3 0 0,2 0 0,2 0 0,-4 0 0,5 0 0,-5 3 0,1-3 0,1 0 0,1 0 0,-3 0 0,2 0 0,2 1 0,-4 1 0,2-2 0,1 3 0,0-3 0,0 0 0,-1 1 0,1-1 0,-2 0 0,1 0 0,-1 0 0,4 0 0,-5 3 0,5-3 0,-4 0 0,2 0 0,2-3 0,-2 6 0,-1-3 0,1 0 0,0 0 0,0-3 0,3 3 0,-3 0 0,2 0 0,-2 0 0,-2 0 0,2 0 0,-1 0 0,-2 0 0,1 0 0,3 0 0,-3 0 0,-1 0 0,3 0 0,-1 0 0,1 0 0,-2 0 0,-1 0 0,4 0 0,-1-1 0,0 1 0,-2 0 0,2 0 0,0 0 0,0-3 0,-1 3 0,1 0 0,-3 0 0,2 0 0,1 0 0,-2 0 0,1 0 0,-1 0 0,3 0 0,-4 0 0,3 0 0,-2-2 0,1 1 0,-1 1 0,2 0 0,-1 0 0,-2 0 0,3 0 0,-3-3-80,2 3 80,-2 0 0,3 0 0,-3 0 0,1 0 0,1 0 0,-4 0 0,6 0 0,-3 0 0,-1 0 0,5 0 0,-7 0 0,5 0 0,-1 0 0,-1 0 0,1 0 0,-2-2 0,2 2 0,-2 0 0,3 0 0,-2 0 0,-1 0 0,3 0 80,-1 0-80,-4 0 0,4 0 0,-2 0 0,2 2 0,-2-2 0,3 0 0,-5 0 0,5 0 0,-3 0 0,2 0 0,-2 0 0,5 0 0,-5 0 0,0 0 0,4-2 0,-2 2 0,1 0 0,-2 2 0,1-2 0,-2 0 0,2 0 0,-2 3 0,1-3 0,1 1 0,-2 1 0,3 1 0,-2-3 0,-1 0 0,4 1 0,-4-1 0,3 0-88,0 0 88,-3 0 0,3 0 0,-2 0 72,1 0-8,1 3-64,-1-1-64,-2 0 64,1-1-96,1-1 96,-1 2 0,-1-1 0,2 1 0,-2 1 0,1-3 0,1 3 0,-3 0 0,2 0 0,1-3 0,-1 0 0,1 4 0,-1-4 0,-1 3 0,2-1 0,-2-2 64,2 3-64,-2-3 88,0 3-88,1 0 96,1-3 56,-2 2 8,-2 1 8,2-3 0,0 1-168,0 1 0,3-1 0,-1 1 0,-3-1 0,4 2 0,-5-1 0,4-2 0,-5 1 0,6 1 0,-3 1 0,0-3 0,0 1 0,0 1 0,2-2 0,-4 3 0,1-2 0,2-1 0,-2 3 0,2-1 0,1-1 0,-4-1 0,4 2 0,-1-1 0,-4-1 0,3 2 0,2-2 0,-4 2 0,6-1 0,-7 1 0,3 1 0,0-3 88,-2 3-24,1-3 0,1 0 0,1 3-64,-2-3 0,1 3 0,0-2 0,-2-1 0,2 3 0,4-1 0,-6 1 0,4-3 0,-4 0 0,5 0 0,-3 1 0,0-1 0,3 2 0,-3-2 0,0 3 0,0-3 0,2 0 0,0 1 0,-2 2 0,0-3 0,-2 2 0,4-2 0,-2 2 0,0-2 0,0 0 0,0 3 0,1-2 0,-1-1 0,1 0 0,-1 0 0,1 0 0,1 0 0,-2 0 0,0 0 0,1 0 0,-2 2 0,4-2 0,-5 1 0,5 1 0,-2-2 0,0 1 0,1 1 0,-2-2 0,1 3 0,-1-3 0,3 1 0,-3 1 0,2 1 0,0-2 0,-2-1 0,0 0 0,3 3 0,-3 0 0,1-3 0,1 3 0,-1-1 0,-1-1 0,4 2 0,-6-3 0,5 4 0,0-1 0,0-3 0,0 3 0,-1-3 0,1 0 0,2 0 0,-2 3 0,1-3 0,-4 0 0,6 1 0,-4-1 0,0 0 0,2 0 0,-4 3 0,3-3 0,0 2 0,0-2 0,-3 0 0,3 1 0,1-1 0,0 0 0,-4 3 0,3-3 0,0 0 0,2 2 0,-2-2 0,0 0 0,0 3 0,0-3 0,-1 0 0,1 0 0,-3 0 0,2 1 0,-1 1 0,1 2 0,-1-4 0,2 0 0,-3 3 0,3-1 0,0 0 0,2-1-96,-5 1 96,5-2 0,-2 0 0,0 0 0,0 3 0,2 0 0,-4-3 0,2 0 0,0 1 0,0-1-64,-3 2 64,5 1 0,-2-3 0,-1 1 0,2 1 0,-4 2 0,2-4 0,2 5 0,-2-4 0,-1-1 0,4 2 0,-2-1 0,2 1 0,-2-1 0,3-1 0,-3 0 0,2 0 0,-1 4 0,2-4 0,-3 0 0,0 1 0,2 1 0,1 1 0,-1-3 0,1 0 0,-3 0 0,-3 1 0,5-1 0,-1 2 0,1 1 0,-4-2 0,4-1 0,0 3 0,-2-1 0,0 1 0,0-3 0,0 1 0,3 1 0,0-2 0,-3 3 0,3-3 0,-1 0 0,-1 0 0,3 0 0,-3 0 0,1 0 0,2 1 0,-2-1 0,1 0 0,-1 0 0,-1 0 0,1 0 0,3 0 0,-2-1 0,0 1 0,3 0 0,-4 0 0,1-3 0,0 3 0,1-2 0,-2 2 0,1 2 0,2-2 0,-2-2 0,-2 2 0,3 0 0,-3 0 0,1 2 0,2-2 0,-2-2 0,3 1 0,-2-2 0,0 1 0,0-1 0,-1 3 0,4 0 0,-5 0 0,2 0 0,4-1 0,-4-2 0,3 1 0,-3 1 0,2 1 0,1-3 0,-2 1 0,1 1 0,0 1 0,-2-5 0,3 2 0,-3 1 0,0-1 0,3 0 0,1-1 0,-3 1 0,1-2 0,1 4 0,-1-5 0,1 6 0,-2-5 0,1 0 0,3 5 0,-4-1 0,1-4 0,3 4 0,-2-7 0,0 7 96,2-4-32,-5 1-64,4 1-88,0 0 24,-4-2 0,1 2 64,2-2 0,1 2 0,-4 0 0,4-1 0,-3 1 0,2-2 0,-2 1 0,2 2 0,-1-2 0,1 0 0,-1-3 0,-2 4 0,2-2 0,1 2 0,-2-4 0,0 4 0,0-5 0,4 3 0,-4 2 0,-2-4 0,3 4 0,1-3 0,-1 1 0,-2 1 0,1-2 0,5-1 0,-5 3 64,2-2-64,0 0 72,-3 0-72,0 1 80,3 1-80,0-3 0,-2 0 0,-1 2 0,1-1 0,1 0 0,1 0 0,-3 0 0,0-2 0,2 2 0,0 2 0,-1-2 0,-1-2 0,0 2 0,2 0 0,-3 0 0,2-3 64,-1 3 0,4-2 0,-6 2 0,2-3-64,0 0 0,2 1 0,-3-2 0,-1 2 0,-1 0 0,2 1 0,0-1-88,-1-1 88,-1 0 0,0 3 0,-1-3 0,1 0 0,0 1 0,-1-1 0,1 0 0,-2-2 0,2 2 0,0 0 0,-4-3 64,5 3-64,-4-2 0,5 2 0,-5 0 0,2-2 0,-2 4 0,1-4 0,-1 2 0,0 0 0,2 1 0,-1-3 0,1 1 0,-2 2 0,3 1 64,-3-1-64,3-1 0,0-3 0,-1-2 72,1 5-72,0-5 0,-1 4 0,1-1 0,-3-4 0,1 4 0,1-1 64,-1-2-64,1 5 0,0-3 0,-1 0 112,-1 0-32,3 0-8,0 1 0,-1-3-72,4 2 0,-6 3 0,3-3 0,-1 0 0,-2 1 0,0-3 64,1 2-64,-2 0 0,-1 0 0,4-2 0,-2 2 0,-2-3 0,2 3 0,0-2 0,2-4 64,1 7-64,-4-2 0,4-1 0,1 0 0,-4-1 0,5 1 0,-2-1 0,-1 0 0,-1 4 0,2-4 64,2 3-64,-2-5 64,1 2-64,1-2 0,1 5 0,0 0 0,-1-2 0,0 2 0,-1-3 0,1 1 0,1 4 0,-3-2 0,1-1 0,1 1 0,0-1 0,-1-1 0,1 0 0,-2 1 0,2-3 0,-2 0 0,3 2 0,-3-1 0,1 0 0,4 1 0,-6 3 0,1 2 0,3-1 0,-3-1-88,3 0 24,0 1 0,-1 2 64,-1-6 0,1 4 0,0 1 0,1-2 0,-3 2 0,3-3 0,-2 4 0,1-3 0,1 1 0,0 1 0,-1 1 0,-1 0 0,4-1 0,0 2 0,-5 1 0,4 1 0,-2-4 0,3 3 0,-2 0 0,0 0 0,2-2 0,1 4 0,0-2-64,-5-1 64,6 3 0,-3-1 0,2-1-64,-1 2 64,0-2 0,1 4 0,-3-5 0,2 0 0,-4 6 0,4-4 64,-5 1-64,1 1 0,-2 0 0,3 0 0,-2-2 0,1 1 0,-2 4 0,1-2 0,0 1 0,-3-2 0,0-1 0,0 4 0,0 0 0,-1-1 0,1 1 0,-3 0 0,0 0 0,0 0 0,19-6 0,-17 6 0,-1-2-184</inkml:trace>
  <inkml:trace contextRef="#ctx1" brushRef="#br1">20387 46331 2303,'-1'0'18544,"-10"19"-18192,11-14 0,1-3-8,-1 1-160,0 0-32,3 0-8,-1 1 0,0 1-72,-2-2-8,3 4-64,-3-2 96,1 0-32,1 1-64,-1 0 88,1-3-88,1 4 64,0-2-64,-2 1 0,5 2 0,-6-1 0,6-2 0,-3 1 0,0 1 0,0 3 96,1-4-32,-4 3 0,3-2-64,0-1 0,0 3 0,-2-1 0,2 0 0,2-1 104,-4-1-32,4 3-8,-2-2 0,1-1-64,1 0 0,0 0 0,-2-2 0,0 2 0,3 2 0,-6-2 0,1 2 0,1-2 0,1 1 0,-2 1 0,-1 0 0,3-1 0,0 1 0,-1-1 0,1-1 0,2 1 0,-2-3 0,1 2 0,-2 0 0,4 0 0,-3-3 0,1 2 0,2-1 0,-6 1 0,5 0 0,-2-1 0,-3-1 0,3 2 0,-1-2 0,1 0 0,-2-2 0,1 2 0,1 0 0,-2-3 0,1 3 0,2-3 0,-4 0 0,3 0 0,-1-3 0,-1 3 0,1 0 0,-1 0 0,19 6 0,-17-2 0,2-4 0,-4 3 0,1-3 0,1 0 0</inkml:trace>
  <inkml:trace contextRef="#ctx1" brushRef="#br1">19068 48321 919,'3'-8'10112,"25"1"-2064,-22 30-7784,-3-20 0,-2 3-128,2-5-24,0 7-8,0-4 0,2 3-40,-3-1 0,1 3-64,0 0 96,-3-2-96,3 0 0,0 2 0,0-2 0,1-1 0,1 0 64,1 4-64,-2-4 0,3 3 0,-4-6 0,1 3 0,4 1 0,-7-2 0,8 0 0,-3 1 0,1 0 0,-1-2 80,1 5-80,-1-3 80,-1 2-80,1-2 80,0 2-80,0-2 80,2-5-80,-4 7 64,2-7-64,0 7 0,0-3 0,1-2 120,-4 0-24,3 3-8,-2-3 0,2 3 16,0-3 8,0 1 0,0 3 0,2-4-112,-3 4 72,2-1-72,1 0 64,-1 3-64,0-1 0,0 0 0,2 1 0,-3 1 0,0-4 0,2 4 0,0-4 0,-4 0 0,2-2 0,0 5 64,-1-3-64,2 5 112,0-3 8,0-2 0,1 3 0,-1-3-40,-1 2-8,0-1 0,1 1 0,0-1-72,-1 1 0,3 0 0,-3-1 0,4-1 0,-3 0 0,-1 2 0,3-1 0,0 1 0,-2-2 0,0 3 64,2-3-64,-1 2 0,-1-3 64,4 1-64,-2 0 64,0 0-64,3 0 0,-1-2 0,-2 1 0,2-1 0,-1 1 0,1-2 0,1 5 0,-1-7 0,1 5 0,-3-4 0,3 2 0,0-1 0,-1 0 0,-2 2 0,3-2 0,-1 0 0,1 0 0,0 0 0,-1 3 0,-2-4 0,2 2 0,-1-1 0,1 0 0,-3 0 0,2 0 0,4-3 0,-2 2 0,0 1 0,-1-3 0,3 0 0,-1 0 0,1-1 0,-4 1 0,3-2 0,-1 0 0,-2 2 0,4 0 0,-3-1 0,-1 1 0,1-2 0,1 1 0,-3 1 0,3 0 0,2 0 0,-3 0 0,1 0 0,-3 0 0,3-2 0,-1-1 0,2 3 0,-2-1 0,6-4 0,-5 4 0,2-4 0,1 1 0,-1-1 0,-2 1 0,3-3 0,-1 1 0,-1 2 0,1-1 0,0 1 0,-1-1 0,-2 1 0,4-1 0,-3 2 0,0-2 0,1 2 0,0 0 0,1 2 0,1-4 0,-1 5 0,-2-3 0,5 2 0,-5-2 0,0 1 0,0 1 0,2-1 0,-4-1 0,3 0 0,0 2 0,-1-3 0,1 3 0,-1 1 0,0-5 0,-2 2 0,6 0 0,-3 0 0,1 3 0,0 0 0,-1-1 0,-4 1 64,4 0 0,0 0 0,-2 0 0,1 1-64,-1-1-88,-4 0 24,5 0 0,1 0 64,-3 3 0,-1-3 0,4 3 0,-4-3 0,3 2 0,-2-1 0,3 2 0,-3-1 0,1-2 0,-4 1 0,3 3 0,-1-3 0,1-1 0,-1 5 0,-1-2 0,3-2 0,-2 2 0,-2 0 0,4 0 0,0 0 0,-4-1 0,2-1 0,1 2 0,3-1 0,-1 1 0,-1-2 0,0 1 0,-1-2 0,-1 1 0,0 1 0,2 0 0,0-1 0,-4 1 0,1-1 0,0 2 0,-2-3 96,-2 0 0,2 3 8,-3-1 0,0-1-104,0-1 64,0 0-64,0 0 0,2 3 80,-5-1-80,5-1 80,-4 1-80,2-2 0,2 1 64,-4 2-64,4-1 0,-4-1 80,2 2-8,0-1 0,2 3 0,-2-4-8,0 2 0,2 0 0,-5-1 0,4-2-64,-2 3 0,-2-2 0,1 2 0,2-1 256,-3-2-64,0 0-128</inkml:trace>
  <inkml:trace contextRef="#ctx1" brushRef="#br1">21294 49025 2327,'-6'4'15912,"24"-19"-15912,-13 10 64,-2 2-64,-2-3 0,2 5 72,0-5-72,-1 0 64,1-1-64,-1 3 136,2-2-8,-2-2-8,2 1 0,-1 1 40,-1-2 16,2 2 0,-2 0 0,1-2-72,1-1-8,-2 1-8,4 1 0,-3 1-88,0-2 0,3-1 0,-4-2 64,2 2-64,-1 0 0,2-1 0,-2 0 0,-2 1 0,2-1 64,0 2-64,-1-1 0,3 3 168,-4-2-8,2 2 0,0 0 0,0 2-96,-1-2-64,2-2 64,-1 2-64,2-2 0,-1 4 0,1-2 0,-2 0 0,3-4 0,-3 4 0,3 2 0,0-4 0,-1 2 0,1 0 0,-2 2 0,4-3 0,-2-2 0,-1 3 0,1 0 0,0 0 0,0 0 0,0-2 0,0 2 0,0-1 0,0 1 0,0-3 0,0 2 0,0 1 0,1-1 0,0-1 0,2-1 0,-3 1 0,2 1 0,0-2 0,1 3 0,-3-2 0,0 1 0,3 0 0,0 1 0,-1-3 0,1 5 0,-3 1 0,0-6 0,0 4 0,3 0 0,-4-2 0,1 4 0,1-5 0,-1 7 0,-1-4 0,1 4 0,-1-5 0,2 6 0,-1-5 0,-1 2 0,1 1 0,-2 1 0,1-4 0,3 4 0,-2-2 0,0 1 0,0-4 0,1 5 0,-2 1-64,1-6 64,3 6 0,-4 0 0,-2-2 0,4 2 0,-2-1 0,0-1 0,1 2 0,-3 0 0,3-2 0,-2-1 0,4 3 0,-5 3 0,1-3 0,1 2 0,0 0 0,-1-1 0,1-1 0,1 0 0,-2 0 0,2 2 0,4-2 0,-6 0 0,2 0 0,2 0 0,-1 0 0,1 3 0,-2-6 0,2 3 0,-2 0 0,3 0 0,-3 0 0,1 0 0,4 0 0,-5 0 0,2 0 0,-1 0 0,-2 0 0,4-2 0,-3 2 0,2 0 0,-4 0 0,1 0 0,2 0 0,0 0 0,0 0 0,1 0 0,-2 0 0,1 0 0,1 0 0,-2 0 0,0 0 0,2-1 0,1-1 0,-2 0 0,1-1 0,0 3 0,1-1 0,0-4 0,0 4 0,-1 1 0,-1-5 0,2 1 0,0 2-64,1-1 64,-1-1 0,-2 1 0,2 0 0,0-1 0,-1 0 0,3 1 0,-4 0 0,-1-2 0,4 5 0,-1-4 0,0 1 0,-3 0 0,1 3 0,-4-3 0,5 0 0,-3 1 0,-1 1 0,1-1 0,-4 1 0,4 1 136,-5-2-8,1 0 0,2 2 0,-1 0 32,-1 0 0,1 0 0,-1 0 0,2-3-160,1 3 0</inkml:trace>
  <inkml:trace contextRef="#ctx1" brushRef="#br1">22342 48180 3679,'-3'3'15032,"17"18"-14416,-11-16-160,-1 1-32,-1 1-8,-1-1 0,3 2-232,0 3-56,0-2 0,0 4-8,2 0-120,1-1 0,-1 1 0,-2 1 0,1-2 0,-1 0 0,2 7 0,-4-9 0,5 5 0,-3-1 0,3-2 64,-6 0-64,3-1 0,2-2 0,-2 2 0,-1-2 0,1-5 0,0 4 0,-2-2 0,1 0 0,-1 3 128,1-7 8,-2 5 0,0-3 0,0 0-32,-2-1-8,2 3 0,-1-6 0,1 5-96,0-4 136,0-2-136,0-4 0</inkml:trace>
  <inkml:trace contextRef="#ctx1" brushRef="#br1">21323 49114 2255,'3'-4'200,"-3"1"-200,-3 1 0,3 1 0,-2 1 0,-1 0 0,2-4 0,-1 4 0,8-18 0,-4 17 0,-2-4 0,0 4 0,0-2 0,0-2 0,0 4 0,0-2 0,0 1 0,-2 0 0,2-1 0,0 0 0,7-6 7608,-20-3 2528,4 32-10024,9-17 0,0 1 16,0-4 32,3 4 0,-3 0 0,2-1 8,-1 2-56,1-2-16,-1 1 0,-1-1 0,3 3-96,-1-3 64,1 2-64,-3 0 0,3 1 0,-3 0 64,2-2-64,-1 2 0,2 0 0,-3-4 0,2 4 0,-2-1 0,0 1 0,4-3 0,-1 1 0,-1-1 0,1 3 0,0-3 0,-2 3 0,2-4 0,-1 3 0,1-1 0,-3-1 0,6 0 0,-3-1 0,2 1 0,-1-2 0,-2 2 0,2 0 0,1 0 0,1 0 0,-5-1 0,4 4 0,-4-6 0,6 5 0,-3-1 0,1-1 0,-4 0 0,4 0 0,-1 2 0,-2-2 0,4 0 0,-5 0 0,4 1 0,-2 0 0,-3 0 0,6-1 0,-4 0 0,-1 0 0,2 3 0,3 0 0,-4-4 0,2 2 0,-1-2 0,2 2 0,-1 0 0,1-1 0,-3 1 0,-1-1 0,4 0 0,-2 0 0,-3 3 0,1-3 0,1 2 0,1 1 0,-2-1 0,4-4 0,-2 7 0,0-5 0,0 1 0,0 2 0,0-4 0,0 4 0,0-2 0,3 1 0,-1 1 0,1 0 0,-3 0 0,1-1 0,1 1 0,-2 0 0,2 0 0,-1-1 0,1 1 0,-1-2 0,1 2 0,-1-1 0,1-1 0,-1 1 0,1 1 0,1-3 0,-3 0 0,2 3 0,-1-3 0,1 2 0,1-1 0,-5-2 96,5 4 0,-4-1 0,4-1 0,-1 2-32,-2-4-64,3 4 88,-3-2-88,1 1 80,1 1-80,-1 0 64,1 0-64,-2 0 64,3 0-64,-4 2 64,2 1-64,1 0 0,-2-3 0,0 0 0,1 0 0,-2 2 0,4-2 0,-1-1 0,-2 2 0,1-1 0,1-1 0,-1-2 0,1 3 0,-2-3 0,3 3 0,-3-4 0,3-1 0,-1 2 0,-2 0 0,4 0 0,-1-1 0,-1 1 0,1-2 0,-1 1 0,-1-1 0,4 2 0,-2 2 0,-3-5 0,4 3 64,1 0-64,-3-1 0,1-1 0,0 4 0,-2-5 0,4 3 0,-2-3 0,-1 0 0,1 0 0,0 0 0,0 1 0,0 2 0,0-3 0,-3 0 0,5 3 0,-4-3 0,1 5 0,1-5 0,0 4 0,0-2 0,0 1 0,-1-2 0,-1-1 0,4 0 0,-1 0 0,-1-1 0,2 1 0,0-3 0,-2 3 0,1-2 0,1 2 0,-1-1 0,1-2 0,-2 3 0,2-2 0,-2 2 0,0-3 0,1 3 0,0-3 0,-1 3 0,3-3 0,-3 2 0,1-2 0,1-2 0,3 4 0,-4-4 0,1 2 0,-1 3 0,3-5 0,-1 1 0,0 2 0,-2-2 0,1 2-64,0 2 64,-1-3 0,-2 2 0,-1 1 0,2 0 0,0 0 0,0 1 0,1-1 0,-1 0 0,-3 3 0,4-3 0,-2 0 0,-1 2 0,5-2 0,-2 0 0,-1 0 0,0 0 0,1 3 0,-2 0 0,1-3 0,-1 4 0,1 1 0,-3-2 0,3 0 0,-3-1 0,0 2 0,3-2 0,-5 1 0,5-2 0,-2 2 0,0 0 0,-1-3 0,2 5 0,1-5 0,-2 3 0,-1-2 0,3-1 0,0 2 0,-2-1 0,2 1 0,-5-1 0,2 1 0,-1-1 0,1 1 0,-2-1 0,-1 1 0,2 1 0,1-3 0,-3 0 0,1 0 0,2 0 0,-1 0 0,-1 0 0,-1 0 0,5 0 0,-5 0 0,1-3 0,-1 1 0,0 1 0</inkml:trace>
  <inkml:trace contextRef="#ctx1" brushRef="#br1">22505 49521 3679,'3'0'13840,"-6"26"-13072,0-18-64,0 1-16,-2 2 0,2-1-208,-1 4-48,-1 1-8,1-1 0,-2 2-208,0 1-48,-1 1-8,4 2 0,-4-3-56,1 1-8,0-1-8,-2 1 0,4-3-24,-1 0 0,-1 1 0,4-6 0,-2 2-64,-1-4 0,4 6 0,-2-2 0,0-3 0,1 0 0,1 2 0,-2 1 0,-2 0 96,5-4-32,-2 1 0,2-3 0,0-2-64,0-1 0,0 2 0,0-4 0,0 1 0,2-4 0,-2 1 0,2-2 0,7-21-336,-3 19 208</inkml:trace>
  <inkml:trace contextRef="#ctx1" brushRef="#br1">20683 46393 2303,'0'0'200,"-3"0"40,3-1 8,0-1 0,0-1 0,0 1-112,0-1-16,0 0 432,-7-15-1656,2 18 1008,2 0 24,2 3 8,-4 0 0,4-3 64,-3 0 0,1 2 80,0 1-80,2-2 0,-2 1-168,0-2 24,-2 0 8,5 0 136,-3 0 0,0 0-64,2 0 64,1 0 0,-3-3 0,1 0-64,1 1 64,1-1 0</inkml:trace>
  <inkml:trace contextRef="#ctx1" brushRef="#br1">20610 46317 919,'-3'-3'10584,"14"-17"-9936,-9 19-8,-2-2 1200,-2 3-1248,-3 0 0,5 0-64,-1 1-16,-7 1 3984,-7 16-4304,15-13-32,0 1 0,0 0-8,0 1 0,0 2-56,0 2 0,3 0-8,-3 1 0,5-2-88,-2 3 0,1 0 72,-1 1-72,0 0 0,0-2 72,4 3-72,-4-3 0,3 2 0,-2 1 0,-1-1 0,3 1 0,-1-1 0,1-2 0,-1 0 0,1 2 0,3-1 0,-6-2 0,1-1 0,2 0 0,2-1 0,0-2 0,-2-1 0,0 0 0,0-2 0,-2-3 0,4-1 0,-2-1 0,-1 1 0,1-4 0,-2-2 0,2 3 0,-6-1 0,3 1 0,2-2 0,-5 2 0,0-3 0,0 5 0,-2-4 0,-1 3 0,3-1 0,-3 0 0,3 2-96,0-1 24,0 1-792,0-4 384</inkml:trace>
  <inkml:trace contextRef="#ctx1" brushRef="#br1">20712 46464 4143,'-7'0'14152,"28"-3"-13816,-17 2 0,-2-2 0,-1 0-152,4 3-32,-2-2-8,-1 1 0,2-4-16,1 5-8,-1-3 0,-1-1 0,5 1-48,-4 0-8,3-2 0,-3-1 0,5 3 32,-3 0 0,2-3 0,1 4 0,-1-4-96,1 2 0,-2-1 0,1 0 0,1 2 0,2-1 0,-1-2 0,-1 0 0,4 1 0,-3 1 0,1-1 0,-1-1 0,1 1 0,0 4 0,1-5 64,-1 0-64,-1 3 0,5-2 0,-4 2 0,0-1 0,2 1 64,-2-2-64,1 3 0,-3 1 64,3-2-64,1 1 0,-4-2 0,1 2 0,2 2 0,-1-4 0,-2 4 0,0-3 0,5 3 0,-2-3 0,-1 1 0,2 2 0,-2-3 0,1 0 0,2 3 0,-2-3 0,0 1 0,0-2 0,-1 1 0,0 1 0,2 1 0,-1-2 0,-1 3 0,0-2 0,-1 2 0,1-1 0,1-2 0,-4 1 0,4 2 0,-1 0 0,-1-3 0,2 3 0,-1 0 0,0 0 0,-1 0 0,1 0 0,1 0 0,-4 0 0,2 0 0,1 0 0,0 3 0,1-3 0,-2 0 0,1 0 0,1 2 0,-1 2 0,-4-4 0,4 2 0,0-2 0,2 3 0,-4-2 0,2 1 0,0-2 0,-2 1 0,3 1 0,-3 1 0,-1 0 0,4 0 0,-5 0 0,4 0 0,0-3 0,-2 2 0,3-2 0,-1 0 0,1-2 0,-3 1 0,6-4 0,-4 2 0,1 0 280,0-3 8,0 3 8,-1-2 0,1-4-232,-1 3-64,-2 2 0,1-4 0,-1 2 0,2-3 88,0 4-88,-1-1 96,-2-3-24,0 3 0,1-5 0,0 5 0,0-3-72,2 3 0,-2-2 72,1-1-72,1 2 0,0-4 64,-4 2-64,7 0 0,-4-2 64,3 4-64,-1-3 64,-2 0-64,3-1 88,-3 2-24,-1-3 0,3 4 0,-2-1-64,0 0 0,2-2 0,-1 4 0,0-1 0,-1-1 0,2 0 0,-1 0 0,3 1 0,-4 1 0,3-1 0,0-1 0,2 0 0,-2-2 0,2 2 0,0 0 0,-1 0 0,1-2 0,-2 4 0,-2-1 0,0 2 0,-2-2 0,3 1 0,-1 1 0,-4 4 0,5-2 0,-4-1 0,3 2 0,-7 0 0,5 0 0,0 3 0,-4 0 0,-2-2 0,2 2 0,-1 0 0,-2 2 0</inkml:trace>
  <inkml:trace contextRef="#ctx1" brushRef="#br1">22491 48163 3223,'6'-12'19024,"2"32"-18832,-8-16-96,0 2-32,0 0 0,2 0 0,1-1-64,-2 1 0,4 2 0,-5 1 0,4 0 0,-1 2 0,0 1 0,2-3 0,-1 6 0,-1-1 0,0 4 0,5-4 0,-3 2 0,1 1 0,0 0 0,0-1 0,0 1 0,-1-3 0,1 0 0,0-2 0,-5-2 0,4 1 0,-4 1-72,2 0 72,0-3 0,-3-1 0,0 0 0,3-4 0,-3 4 0,0-5 0,0 0 0,3 0 0,0-3 0,-3-3 0,2 0 0,0 3 0,-1 0 0,1 0 0,-1-2-64,-1 1 64</inkml:trace>
  <inkml:trace contextRef="#ctx1" brushRef="#br1">22616 48317 2303,'-3'-7'8648,"15"-12"-7968,-9 14-8,0 4 0,3 1 56,-1-5 8,-1 2 0,-1-2 0,5 2-184,-2 0-32,0 0-8,0 0 0,2 0-160,-2-1-32,3-1 0,-3 1-8,5 1-104,-2-4-16,3 4-8,-3-3 0,-1 3-88,4-1-8,0-2-8,-1 3 0,-2-2-16,3 1 0,0 0 0,2 0 0,-2-1-64,3 1 0,-3 1 0,5-2 0,0 1 0,-2 1 0,0-2 0,0 2 0,-1-2 0,0 5 0,-2-1 0,-2 1 0,3 0 0,-3 0 0,1 1 0,-1-1 0,0 7 0,0-4 0,-1 0 0,2 3 0,-2-5 0,0 5 0,3-1 0,-1-1-88,1-1 88,2 2 0,-4 0 0,4 1 0,-2-2 0,-1 1-64,3-1 64,-5 2-64,0-1 64,1-2 0,6 2 0,-6-4 0,2 4 0,1-4 0,-1 4 64,1-5-64,0 1 0,0 2 0,1-3 0,0 2 0,-2-1 0,-2 1 0,6 1 0,-4-2-64,-2 2 64,4-3 0,0 2 0,-2-2 0,2-2 0,1 2 0,0-4 0,2-1 0,-2-1 0,2 3 0,1-1 0,-2-2 0,1-1 0,1 4 0,-1-3 64,1 3-64,-1-1 0,4 1 0,-4 0 0,1 0 0,1 3 0,-1-2 0,0 2 0,-1 0 0,-1 2 0,1-2 0,-2 0 0,1 0 0,-1 3 136,-2-3-8,3 1 0,-3-1 0,5 2 40,-4 1 8,1-3 0,1 0 0,-3 0-104,4 0-72,-5 0 96,3 0-96,-4 0 104,0 0-32,-1 0-8,1-3 0,4 1-64,-4 1 0,-1 1 0,2-3 0,-1 3 0,-3-5 0,2 5 80,1-4-80,0 4 80,-1-4-80,-2 4 64,2-3-64,-2 2 0,3 1 0,-4-2-112</inkml:trace>
  <inkml:trace contextRef="#ctx1" brushRef="#br1">22652 49608 2303,'-1'-14'17264,"-10"39"-17024,8-18-40,-1 1-8,-1 2 0,4 1-72,-5 3-24,-1 1 0,1 0 0,2 3 104,-2 1 24,-2-1 0,2 6 0,-2-6-128,-2 5-32,1 0 0,1-2 0,0-4-64,-1 3 0,0-4 0,3 1 0,0-3 0,-1-1 0,0 3 0,3-3 0,-1 1 0,-2 0 0,1-2 0,1 3 0,-3-3 0,5 0-72,-3 2 72,2-3-104,1-5 104,3 1 0,-2-1-80,2-1 80,2-2-120,-1-2-88,2-2 104,0-1-440,0-2-96,0 2-8</inkml:trace>
  <inkml:trace contextRef="#ctx1" brushRef="#br1">22575 49932 6911,'1'-3'304,"1"3"64,-2-2-296,0 0-72,3-1 0,-1 3-168,-1-4-280,2 1 216,0 1 928,0-1 184,-1 0 40,4 2 1920,-5 1-1880,4 0 0,-2 0-256,1 0-56,3 0-8,-3 0 0,2 0-216,0 0-40,0 1-16,2-1 0,1 2-112,-1-1-16,-1 2-8,5-3 0,-6 3-56,5-1-16,1 2 0,0-1 0,-1 1-72,1-1-24,0 1 0,2 1 0,-2-2-64,2 3 0,1-6 0,-3 6 0,-1-3 0,4 3 0,-3 2 0,3 1 0,-1 0 0,1 0 0,0 2 0,1-2 0,-1 0 0,-2 0 0,3 2-80,-1-1 80,3-1 0,-4 2-72,-2 0 72,2-2 0,-2 3 0,3-2-64,-3 1 64,2 0 0,-2-1 0,2 3 0,-1-4 0,1 3 0,-3-2 0,2 6 0,-1-3 0,1 1 0,-1 1 0,1-1 0,0 0 0,-4-4 0,3 5 0,-5 1-64,3-6 64,-1 5 0,0 1 0,-3-3 0,3-1 0,-3 1 0,2-1 0,1 1 0,-2-2 0,2 0 0,1 2 0,0-1 0,1-1 0,-1 1-64,0-1 64,-3 0 0,4-1 0,-1-1 0,0 0 0,2 2 0,-3 4 0,1-6 64,1 4-64,3-3 0,-2 1 0,2-2 0,1 5 0,2-4 0,-4-1 0,1 2 0,3 4 0,-2-3 0,2 0 0,-1-1 0,1-2 0,0 2 0,1-2 0,-1 3 0,-1-3 0,3 2 0,-3-4 0,2 3 0,2-3 0,-3 1 0,-2-1 0,3-5 0,1 4 0,-3-6 0,3 3 0,-3-1 0,6 2 0,-6-2 0,4-1 0,0-1 0,-5 2 0,8-1 0,-4-1 0,-2 0 64,4 2 128,-1-2 24,0 1 8,-2 2 0,2-3-8,-2 0 0,2 2 0,1-1 0,-3 2-64,2-1-16,1-2 0,-1 3 0,0-2-136,-2 2 0,-1-1 0,1 3 0,-3-5 0,1 1 0,-3 2 0,-1-3 0,2 0 0,-5 0 0,2 0 0,-1 0 0,0 0 0,-4 0 0,0 0 0,1-3 0,-2 2 0,-1 1 0,4 0 0</inkml:trace>
  <inkml:trace contextRef="#ctx1" brushRef="#br1">13251 48399 1839,'3'-3'11080,"-24"13"-10696,16-8 0,0 1-96,2-2-16,-4 1-8,2 1 0,-1 1 40,0-1 8,0 2 0,0-2 0,1-1-104,1-1-16,-2 2-8,3-1 0,-3 1 16,-1 1 8,1-4 0,0 3 0,0 0-40,-3 2-8,0-2 0,3-2 0,-2 4-160,1-5 0,-1 4 0,1 0 64,-1-1-64,0 0 0,-1 0 64,5-2-64,-4 4 152,2-4-8,0 4 0,-3-4 0,3 2-144,-2-1 64,2-1-64,-2-1 0,1 0 0,-2 0 0,3 0 0,-3 0 0,-2 0 64,3 3-64,-2-1 0,-1-1 0,-1 3 168,1-3-16,1 4-8,-4-5 0,3 1-8,1 2 0,-2-3 0,1 0 0,0 2-64,1-2-8,-3 0-64,4 0 96,0-2 0,-4-1 0,0 6 0,4-3 0,-3 0-32,2 0-64,-3 0 88,4 0-88,-1-3 96,-1 3-32,0 0 0,2 3-64,-1-3 104,-3 0-32,4-3-8,-3 3 0,2 0 8,-3 0 0,4-1 0,-1 1 0,2 0-8,-1 0 0,1-3 0,1 1 0,-1 1 32,1 1 0,0-2 0,0 2 0,2 0-96,-4 0 0,5 0 0,-2 0 64,-1 0-64,-2 0 0,2 2 0,-1-2 0,1-2 0,-1 2 0,2-2 64,-2 2-64,1 0 0,-1-1 0,-1-1 0,1-1 0,1 2 0,-1-1 0,2 2 0,-1-3 0,0 3 0,-2-1 0,3 1 0,-1-2 0,1-1 0,-4 3 0,3 0 0,-2-1 0,0 1 0,1 0 0,0 0 0,-1 0 0,2 0 0,-1 0 0,1-3 64,-3 1-64,4 1 0,-1-2 0,-2 0 0,3-4 0,-1 4 0,0 2 0,-2-5 0,0 3 0,3-2 64,-5 4-64,3-4 64,-2 5-64,4-4 64,-2 1-64,2 3 64,-3-3-64,3 1 0,-3-1 0,3 3 64,-1-3-64,1 1 0,0-1 0,-1 3 0,-1-1 0,2-1 72,-2-1-72,1 2 80,-1-2-80,2 1 72,-3-1-72,3 0 64,-2 0-64,4-1 0,-4 4 0,4-3 0,-2-4 0,0 6 0,-1-2 0,1-2 0,-1 4 0,1-4 0,-3 2 0,-1-1 0,4 1 0,-1-3 64,-1 2-64,1 1 0,1-3 64,-2 5-64,2-5 96,0 4-96,0-2 96,1 1-96,-1 0 0,1 0 0,-2 1 0,4-2 0,-3 2 0,1 0 0,1-1 0,1 0 0,-2 0 80,1 0-80,-1 3 80,2 0-80,-3-3 0,6 0 0,-6 2 0,3 1 0,1-3 0,-1-2 0,0 4 0,0-2 64,-1 0 0,2 1 0,-3 0 0,4-2-64,-4 2 0,1-1 0,1 2 0,0-4 0,0 4 0,0-2 0,-3 0 0,4 3 0,-4-3-88,3 1 24,-2-2 0,4 2 64,-5 2 0,4-4 0,-1 2 0,0 2 0,0-5 0,-1 2 0,-1 2 0,4 1 0,-4-5 0,2 5 0,0-1 0,0-2 0,0 3 0,1-3 0,-2 1 0,1 1 0,-2-2 0,2 3 0,0-2 0,0 1 0,2-1 0,-1-2 0,-1 4 0,0-2 0,0-3 0,1 4 0,1-2 0,-4 1 0,5 1 0,-3-1 0,0 1 0,0-1 0,-1 2 0,2-3 0,-1 2 0,0-1 0,3 2 0,-3-4 0,0 4 0,0-3 0,1 0 0,1 1 0,1 1 0,-2-6 0,1 6 0,-1-4 0,2 4 0,-1-2 0,1 0 0,-3 0 0,3-3 0,-2 6 0,-2-6 0,2 4 0,2 1 0,-4-4 0,1 3 0,1-1 0,0 0 0,-2-1 0,2 2 0,1-2 0,-2 1 0,1 1 0,-2-2 0,2 2 0,2-4 0,-4 3 0,1-2 0,3 1 0,-5 2 0,2-2 0,3 1 0,-3 0 0,0-2 0,-2 2 0,2-3 0,0 2 0,-1 2 0,2-1 0,-1 0 0,0-2 0,3 2 0,-4-1 0,2 1 0,2 0 0,-3-2 0,0 5 0,2-4 0,-1 1 0,0 3 0,2-4 0,-1 3 0,-2-2 0,3 3 0,0-3 0,-2-2 0,-1 4 0,3-2 0,0 0 0,-1 0 0,1 0 0,0 0 0,-2 0 0,2 1 0,0-2 0,0 0 0,-3 4 0,3-3 0,-1 2 0,-2-2 0,1 3 0,1-2 0,-2-2 0,1 4 0,-1-2 0,3-2 0,0 2 0,-3 1 0,3-2 0,-3 0 0,3 0 0,0 1 0,-3-1 0,1 0 0,2 0 0,0 3 0,-1-3 0,1-2 0,-2 4 0,1-5 0,1 4 0,-3 1 0,3-2 0,0 0 0,0 0 0,-2-2 0,1 4 0,-2-3 0,3 0 0,0 2 0,-2-2 0,2-1 0,-3 4 0,0-5 0,3 4 0,-3-1 0,3 0 0,-1 2 0,-1-2 0,-1-2 0,2 5 0,-1-3 0,-1 0 0,1 3 0,1-3 0,-2 3 0,3-2 0,-2 1 0,2-1 0,0 1 0,0-2 0,0 1 0,0 1 0,0-2 0,0 1 0,0-1 0,0 0 0,-3 2 0,3-3 0,0 3 0,-1-2 0,-1 1 0,2 1 0,0-2 0,-3 1 0,-1 1 0,2-2 0,2 1 0,-3 1 0,0-2 0,0 1 0,3 1 0,0-2 0,-4 0 0,2 1 0,1-1 0,1-2 0,-2 4 0,0-4 0,-1 4 0,3-5 0,-1 4 0,2-2 0,-2 2 0,1-2 0,-3 2 0,1-1 0,-1 0 0,0 2 0,3-4 0,-3 2 0,0 1 0,2-2 0,1 2 0,-3 1 0,1-4 0,-1 4 0,3-2 0,-1 1 0,-4-1 0,5 2 0,-5-1 0,5 1 0,-3-1 0,3-1 0,-4 3 0,4-3 0,-3 3 0,1 0 0,-1-2 0,3 1 0,-3 1 0,0-3 0,3 1 0,-3 1 0,3-1 0,0-2 0,0 2 0,0-2 0,0-1 0,0 4 0,-3-2 0,3 1 0,-1 1 0,-1-2 0,1 1 0,-1-1 0,2 0 0,-2 1 0,1 2 0,-2-4 0,1 2 0,2 1 0,0-1 0,-3-1 0,3 2 0,0-1 0,-1-1 0,1 0 0,0 0 0,-2-1 0,2 2 0,-3-1 0,3 0 0,-1 1 0,-1 1 0,-1-2 0,2 1 0,-1 1 0,1-2 0,-1 3 0,1-2 0,-1 1 0,-1-4 0,3 4 0,0 1 0,-1-2 0,-1 1 0,2-1 0,-3 2 0,1-1 0,-1-1 0,2 2 0,-2 0 0,1 0 0,2-6 0,-12-14 0,12 19 0,0-1 0,-3-1 0,3 0 0,-3 3 0,2-1 0,-1-1 0,1-2 0,-1 2 0,2-1 0,-3-2 0,3 4 0,0-4 0,0 4 0,0-5 0,0 3 0,-2-2 0,2 1 0,0-1 0,-1 0 0,1 4 0,-3-4 0,3 2 0,0 0 0,0 0 0,0 2 0,-2-1 0,-1-2 0,3 4 0,-1-2 0,1-2 0,-2 2 0,2-2 0,0 0 0,0 0 0,0-2 0,0 3 0,-3 0 0,0-2 0,2 5 0,-1-6 0,1 0 0,-1 3 0,-1-3 0,3 1 0,-1-2 0,-1 2 0,-2-1 0,4 0 0,-3 3 0,1-2 0,0 1 0,-1 2 0,0-4 0,3 3 0,-3 0 0,0 2 0,3-1 0,-3-4 0,3 5 0,0-4 0,-3 4 0,3-4 0,-3 0 0,2 2 0,-1-3 0,1 2 0,-2-1 0,0 2 0,1-1 0,-1 1 0,-3-4 0,1 3 0,1-1 0,-4-1 0,5 3 0,-1-3 0,-2 2 0,-1-2 0,1-1 0,3 1 0,0 0 0,-3 0 0,2-1 0,2-1 0,-4 2 0,6 0 0,-3 1 0,-2-1 0,-1 0 0,3-3 0,-4 4 0,2 1 0,-2-1 0,1 1 0,-4 2 0,1-4 0,2 3 0,-4-1 0,3 1 0,-2 0 0,-1 0 0,4-2 0,-3 3 0,1-2 0,-1-1 0,1 1 0,-2 2 0,3-2 0,-1 2 0,2-1 0,-2 3 0,2-3 0,0 0 0,-2 2 0,1-3 0,-1 3 0,0-5 0,0 4 0,-2-2 0,4-1 0,-3 2 0,0-1 0,-1 1 0,5 0 0,-1-2 0,-3 4 0,3-6 0,-2 4 0,3 0 0,0 2 0,-2-1 0,2 2 0,-2-3 0,5 6 0,-1-3 0,-1 0 0,2 2 0,2-2 0,-2 0 0,-2 0 0,3 0 0,-1 0 0,3-2 0,-1 2 0,-1-3 0,2 6 0,-3-6 0,3 2 0,-1 1 0,1-2 0</inkml:trace>
  <inkml:trace contextRef="#ctx1" brushRef="#br1">10675 46712 5063,'-4'3'12576,"-10"20"-11920,14-20-176,0 2-40,-3 4-8,2 0 0,-2 4-232,1-2-40,-1 4-16,0 3 0,2-2-64,-1 0-16,-3 6 0,2-4 0,0 5 16,0-1 0,-1 3 0,4-2 0,-6 1 64,4 0 16,-4-3 0,0 2 0,1-1-80,1-1-16,-2-1 0,0-1 0,4 0-64,-2-6 0,1 2 0,0-2 0,1 0 0,-1-1 0,3-3 0,-1 1 0,1-4 0,-4 1 0,4-2 0,0-1 0,0 1 0,0 0 0,0-4 0,0 4 0,0-4 0,0 2 0,0-1 0,0-1 0,0 1 0,-1-1-152,-1-1 88,2 2-104</inkml:trace>
  <inkml:trace contextRef="#ctx1" brushRef="#br1">10452 46742 2303,'2'0'200,"-1"-3"-200,2 3 344,-3-3 24,3 3 8,-1-4 0,2-1 112,-2 2 24,1 0 8,-3-1 0,1 4-192,-1-2-40,0-1 0,0 2 0,-3-6 4600,9-14-4424,-6 18 0,0 0 80,0 0 8,0 0 8,-4-1 0,1 4 16,1-4 8,-1 0 0,0 2 392,0-1-624,0 0 0,0 3 0,2 0-8,-1 0 0,-1 0 0,0 0 0,3 0-24,-3 0 0,-2 6 0,4-6 0,-5 2-160,3 2-32,-2 0 0,2 0 0,0 1 0,0-1 0,2 4 0,-4-2 0,3 1-48,2 3-8,0-4 0,-3 4 0,2 2-8,-1 1 0,-4 3 0,6 3 0,-6 3-64,5-2 80,-5 4-80,3 2 80,-2 0-80,1 1 0,0 2 0,3-4 0,-4 0 0,4 1 0,-4 2 64,4-6-64,-2 1 0,-2-3 0,4 4 0,-7-1 0,4-3 0,0 4 0,-5-1 0,5-3 0,-1-1 0,-1-2 0,2-2 0,-2 0 0,3-2 0,-2-3 0,0-1 0,2-1 0,2 0 0,-1-4 0,1-1 0,-1 0 0,1 0-80,-1 2 80,1-4 0,2-2-952,1-4 472</inkml:trace>
  <inkml:trace contextRef="#ctx1" brushRef="#br1">10290 47019 2303,'0'3'11488,"-19"-15"-10776,15 10-8,1-1 0,-5-1-288,5 1-64,-3-2-16,0-1 0,1 2 40,-2-4 8,1 3 0,-3-1 0,1 0-72,-1 0-16,-2 2 0,-1-2 0,-3-1-72,0 0-24,1 2 0,-1-1 0,0 3-104,-2-3-32,2 5 0,-5-7 0,6 2-64,-2 1 0,-1 2 72,-1 0-72,-2-1 120,2 2-16,-2 4 0,-1-2 0,-1 4 24,1-1 0,0 0 0,-2 2 0,5 1-128,-5 2 0,3-1 0,-1 4 0,1-1 0,2 4 0,-2-2 0,2-1 0,0 4 0,3-1 0,-1 1 0,-2 0 0,3-1 0,-2 1 0,-1-1 0,3-1 0,-2 4 0,0-5 0,-1 3 0,1-7 0,-1 6 72,0-5-8,4 1 0,-4-3 0,0 0-64,3-1 0,-1-1 0,-2 2-88,2-5 88,0-1 0,-5 2-72,4-6 72,-2 2 0,-6-4 0,3-1 0,-3-3 0,-1-2 80,1-1 24,-4 0 8,1-1 0,-2-6-32,1 4-8,0-2 0,0-1 0,3 0 72,4 1 16,3 4 0,0 0 0,4-2-64,-1 3 0,3 1-8,4 2 0,1 3-88,-1 0 0,6 0 0,-2 1 0,4-1 0,2 6 0</inkml:trace>
  <inkml:trace contextRef="#ctx1" brushRef="#br1">11721 48313 919,'4'-13'17008,"-26"1"-16480,20 15-136,-4-3-24,1 3-8,-1-2 0,3-1-104,-1 8-16,-2-7-8,1 4 0,-3-1-104,2 3-32,0 0 0,-1-1 0,1 5 56,-3-2 8,2 2 0,-2-2 0,2 1-80,-1 3-16,-1-3 0,1 1 0,2-1 0,-1 4 0,-2-5 0,0 3 0,1 2-64,-1 1 0,1-4 0,-2 3 0,2-1 0,-1 2 0,0-1 0,0 1 0,0-1 0,-1 1 0,3-3 0,-1 3 0,-1-7 0,3 4 0,-3 0 0,3-1 0,-6 3 0,4-4 0,-4 6 0,1-4-88,4 1 88,-5 3 0,1-6 64,-1 2-64,3 2 88,-1-2-24,0-3 0,2 6 0,-2-5-64,-1 0 0,3-1 0,-1 0 0,2 1 0,-4-1 0,2 1 0,0 1 0,-3-2 0,1 0 0,-1 3 0,0-4 64,1 4-64,-3-3 96,2 0-96,2 4 96,-4-3-96,2 2 0,-3 2 0,-1-2 0,3 3 0,-2-4 0,1 4 0,-3-1 0,3-1 0,-2 3 0,-1-4 0,2 3 0,0-3 0,-1 0 0,1-1 0,2 0 0,-1 4 0,-3-6 0,2 2 64,0-1-64,1 2 0,-1-3 96,1 2-96,-1 0 96,0-2-32,-2 1 0,2 0 0,-2 0 0,4-1 0,-3-1 0,1 0 0,-1 1 0,0-2-64,1 1 0,0 2 0,-2-2 0,2 0 64,-2 1 0,-1-3 0,1 0 0,1 2-64,-3-1 0,4 1 0,0-2 0,-2 0 64,2-3 0,-2 5 0,-1-4 0,1 2-64,4-6 0,-4 5 0,3-5 0,-1 0 64,-1-2 0,0-1 0,3 3 0,-1-3-64,-1 0 0,4 3 0,-4-4 0,3 0 0,0 0 0,-1 2 0,4 1 0,2-4 0,-2 4 0,-2-5 0,0 1 0,2 1 0,-1-4 0,2 2 0,0-2 0,1 2 0,1-1 0,-2-1 0,1 0 0,0-2 0,1 2 0,2 1 0,-1-2 0,-1-1 0,0 1 0,2 0 0,-1 0 0,0 0 0,2-2 0,-3 2 0,5-3 0,-2 4 0,-2-1 0,4 0 0,-2-3 0,1 3 0,1 0 0,-2 1 0,1-2 0,1 0 0,-2 1 0,1-1 0,0 2 0,-1 1 0,-3-4 0,5 3 0,-5-1 0,0 2 0,0 1 0,0-1 0,-2 1 0,0 2 0,-1-2 0,3 3 0,0-2 0,2 4 0,-4-4 0,2 5 0,0 0 0,-2-3 0,1 3 0,-1 3 0,-1-3 0,0 0 0,1 0 0,-1 3 0,1-1 0,1-1 0,-2-1 0,3 0 0,0 5 0,-2-4 0,0 2 0,2 0 0,-1 0 0,-1 0 0,1-1 0,-1 4 0,2-5 0,0 4 0,1-2 0,1-1 0,1 2 0,-2-2 0,2-1-88,0-1 24,0 3-144,1-3 48,2-3-1392</inkml:trace>
  <inkml:trace contextRef="#ctx1" brushRef="#br1">9530 48915 3223,'0'6'14856,"21"6"-14176,-16-9 0,-5 5-176,4 0-40,-4-1-8,2 4 0,2 4-152,-1 0-32,-1 0-8,1 2 0,0 3-160,0 1-32,2 2-8,-2-2 0,1 5-64,-1-5 80,0 2-80,2-2 80,-2 2-80,3-6 0,-5 3 72,7-4-72,-8 3 0,6-6 0,-4 4 0,4-3 0,-3-2 0,-2 0 0,4 0 0,-2-4 0,0 2 0,-2-5 0,4 1 0,-5 0 0,1-3 0,-1 2 0,-1-4 0,1 1 0,0-4 0,-5 1 0,4-1 0,-2-2 0,1 2 0,-1-3 0,-1 1-64,1 1 64,-3 0-64</inkml:trace>
  <inkml:trace contextRef="#ctx1" brushRef="#br1">9372 48988 3679,'3'-6'10656,"12"24"-9576,-13-6 0,2 1-184,-2 3-32,-1 2 0,2 4-8,-1 2-376,-2 2-80,3 1-16,-3 2 0,3-5-256,-2 2-48,2-1-16,-1-1 0,1 0-64,0-3 0,0 2 0,-1-3 0,-1-3 0,2 1 0,-1 0 0,-2-3 0,1 5 0,-1-8 0,0-1 0,0-2 0,0 0 0,-1-3 0,1-3 0,0 0 0,0-1 0,0-4 0,0 1 0,0-2 0,-2 0 0,-1 0-88,2-2 88,1-1-688</inkml:trace>
  <inkml:trace contextRef="#ctx1" brushRef="#br1">9308 49312 3223,'-3'-5'11456,"-18"4"-10944,18 1 0,1 0-192,-1 0-32,-3 0-16,5 1 0,-7 1 72,3-2 8,1 0 8,-4 3 0,4-3-168,-4 1-32,0 1 0,-1-2-8,3 0-32,-3 0-8,-1 0 0,-1 0 0,-1 0-16,3 0 0,-2 3 0,0 0 0,-2-2-24,-1 4-8,0-2 0,-1 6 0,1-3 112,-1 5 16,0-4 8,-2 4 0,-1 0-96,1-1-16,-1 1-8,3-2 0,-3 0-8,-2 3 0,0 2 0,1-3 0,-1 2 0,0-2 0,3 1 0,-2-1 0,2-1 48,-1 2 8,1 1 0,-1-1 0,-1 3-128,3-4 88,-3 2-88,4-1 80,0 4-80,0-4 0,0 0 0,1-1 0,-3 2 0,1-1 64,-1-2-64,2 2 0,-4-2 88,1-2-24,0 3-64,1-2 96,1 0-32,-1-3 0,-1 1-64,4 1 96,-1 0-96,-3-2 64,-1 0-64,4-2 0,0 1 64,-3-4-64,2-1 0,1-1 72,-1-4-72,-1 1 0,2-2 0,-2-3 0,2 1 0,-2-3 0,-1 4 0,1-2 64,-1 1-64,-2-4 0,2-3 72,1 3-72,-3-5 0,4 3 72,-3-1-72,3-3 0,2 0 72,-4-4-72,3 2 0,1 4 72,0-7-72,2 2 96,0 4-96,3-1 96,1 3-96,-1-4 0,3 6 0,0-3 0,1 4 0,4 2 0,1 1 0,0 1 0,0 5-104,3 1-16,2 4 0</inkml:trace>
  <inkml:trace contextRef="#ctx1" brushRef="#br1">10792 49289 3223,'-4'-11'14656,"21"29"-14392,-17-16 0,1 1 0,1 2 0,1-2 16,-2 1 0,4-2 0,-4 4 0,2-3-144,0 1-24,2 2-8,-1-1 0,3 3-104,-7-2 88,6 3-88,-2-2 80,1 4-80,-2-3 0,1 1 0,-1 3 0,0-4 0,0 4 0,4-2 64,-4 1-64,1 0 0,1 2 0,-4-1 0,5-2 0,-3 3 0,0-2 0,0-4 0,-3 6 0,2 0 0,-1 1 0,2 1 0,-3-1 0,2-1 0,-2 0 0,0 2 0,2-5 0,1 6 0,-2-4 0,-1 3 0,2-4 0,1 5 0,-3-4 0,1 2 0,-1-3 0,0 2 0,0-2 0,0 3 0,0-4 0,0 3 0,0-1 0,0 1 0,0 0 64,0-1-64,0 3 0,0-4 0,0-1 0,-1 2 0,1 0 64,0 2-64,0-3 64,-3-1 104,1 4 24,2 0 0,-4-4 0,0 4-96,1 0-8,0-4-8,2 3 0,-4 0-80,2 1 80,-4 1-80,4-1 80,0 1-8,-2-1 0,0-2 0,2 0 0,0 0-72,0 0 0,0-1 0,2-2 64,-4 3-64,4-4 96,-4 1-96,2 0 96,-1-3-96,1 3 0,-2 0 0,0-3 0,2 4 64,-3-4 0,-1 0 0,1 1 0,1-2-64,-3 1 0,1 0 0,1 0 0,-3 2 0,0-4 0,2 2 0,1-1 0,-1 1 0,-2-3 0,3 2 0,0 2 0,-2-2 0,-3 1 0,2 1 0,2 1 0,-3-2 0,3 0 64,-2 3-64,1-3 96,2 2-96,-1 1 64,-1-3-64,2 0 64,1 0-64,-2 2 0,1 1 0,0-5 0,1 1 0,-1 1 0,0 2 0,1-5 0,-1 4 0,0-5 0,2 4 0,-4 0 0,3-1 0,1 2 0,-5-1 0,3 3 0,0-1 0,-2 1 0,2 0 0,-3 0 0,1 0 0,2 1 0,0-1 0,-2 0 0,2-3 0,2 3 0,1-3 0,-5 2 0,4-2 0,-2 3 0,1-2 0,-1 1 0,0 1 0,1-1 0,1-2 0,-2 0 0,1 0 0,-1 3 0,1-3 0,1 0 0,-2 2 0,3-2 0,-3 2 0,3-4 0,0 4 0,0-4 0,1 2 0,-1-1 0,1 1 0,1-3 0,1 3 0,0-3 0,0 2 0,0-4 0,0 2 0,0-1 0,0 1 0,0-6 0,0 1 0,0 2 0,-3-3 0,3 2 0,0-2 0,0 0 0,3-20-9416</inkml:trace>
  <inkml:trace contextRef="#ctx1" brushRef="#br1">10086 50544 4607,'0'0'488,"3"-3"640,-1 3-496,-1 0 0,8 6 5920,8 21-5584,-14-18 0,4 2-296,0 1-64,2 2-16,0 1 0,0 0-224,2 3-48,-2 1 0,0 2-8,3 0-104,-3 0-16,0 1-8,2 2 0,1-1-184,0-3 0,-1 1 0,2 0 64,1-3-64,1-1 0,0-5 0,-1-1 0,1 1 0,-1-1-80,3 2 80,-4-2-80,0 3 80,-1-2 0,-2-5 0,-2 3 0,0 0 0,-4-4 0,4 2 0,-7-4 0,4 2 0,-2 1 0,0-4 0,-3-2 0,1 1 0,-1-4 0,0 1 0,0-2 0,0-5 0,-4 3 0,1 1 0,-2-4-64,1 4-464,-2-4-88,0 2-24,-4-2 0</inkml:trace>
  <inkml:trace contextRef="#ctx1" brushRef="#br1">9878 50787 2759,'4'0'12512,"9"24"-11680,-10-18 0,3-1-160,0 4-40,0 0-8,0 0 0,4 2-176,0 1-32,-1 0 0,1 3-8,4 1-184,0-3-32,2 4 0,-3-2-8,2 2-184,-2-3 72,3 1-72,-4-2 0,1 4 0,0-5 0,0 2 0,-1-2 0,5 2 0,-2-2 0,-2 2 0,-1-2 0,0 1 0,-2-3 0,1 2 0,-3 0 0,-2 0 0,1-3 0,-1 2 0,-3-1 0,4-2 0,-4-3 0,0 1 0,-3 0 0,1-3 0,-1-2 0,3 1 64,-6-4-64,3 1 0,-1-4 0,-2 1 0,0-4 0,-2 0-88,0 1 88,-1-1-96,3-2-5760</inkml:trace>
  <inkml:trace contextRef="#ctx1" brushRef="#br1">10028 51068 2855,'11'-5'8952,"-23"24"-8248,9-15 0,-3 1 72,1 1 16,-1 0 0,1 0 0,-1 2-240,-1-2-40,1 1-16,0-1 8,1 4-248,-4-4-56,4 1-8,1-1 0,-2 3-64,-3-1-8,2 3-8,0-2 0,1-2 96,0 2 16,-3 1 8,0-1 8,2 0-64,0-2-16,-2 3 0,1-4 0,2 1-64,-2 1-8,-4 2-8,3-2 8,0 1-88,-2-1 80,1 4-80,-1-1 80,1-2-80,-1 1 0,2-1 0,-2 1 0,1-1 64,-1 0-64,0-3 0,2 4 0,2-3 0,-4 2 80,2 1-80,0-2 64,-2-1-64,3 1 0,-2 1 0,2 0 64,-1 0 0,-3-1 0,4 1 0,-1 2 0,-3-2-64,1 0 64,1 2-64,2-2 64,-1 1 0,-2-1-64,4 1 96,-4-4-32,2 0-64,0-2 0,-2 4 0,2-4 0,3 3 0,-1-4 0,-4 1 64,2 1-64,1 1 0,-4 1 0,3-1 72,-5 2-72,5-3 0,-3 2 0,-2 1 0,1 1 0,0-3 0,1-1 0,0 1 0,2 0 0,-3-5 0,4 2 0,-1-1 0,-3-1 0,4-1 0,0 0 0,-1 0 0,-4-1 0,6-1 0,-2-1 0,2 2 0,-3-4 0,4 2 64,-1-1-64,1-1 64,2-1-64,-1-3 72,3 0-72,-2-2 96,5 2-96,-3-2 88,0 2-88,3 0 80,-3-2-80,0 2 0,-1 2 0,1-1 0,-3-3 0,1 2 72,0 2-72,-1-2 64,0 1-64,3 0 0,-4-2 0,4 1 0,-5 1 0,0 1 0,5 0 0,-6 1 0,3-1 0,-4 1 0,4 0 0,-2 0 0,0-4 0,1 4-64,-1-4 64,4 2 0,-6-1 0,4 0 0,0-3 0,0 3 0,-1-5 0,-2 2 0,-1 3 0,3-5 0,-2 2 0,0 3 0,-2 0 0,-3-2 0,4 3 0,-4 1 0,-1-1 0,0 1 0,-4 2 0,6-1 0,-4 1 0,-3 4 0,0 1 0,1 0 0,-1 0 96,-4 6-96,4-1 96,-1 1 16,-1 0 8,1 1 0,0 2 0,-2 2-24,2 3-8,-1-2 0,4 2 0,2-1-88,-3 1 0,0 0 0,2-2 0,-3 0 0,2 2 0,-3 4 0,-2-6 0,3 2-96,-3-1 96,5-1-80,0-2 80,0 2-352,2 0-32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0BB99-EEF1-4765-9075-D7775F1B9FA9}" type="datetimeFigureOut">
              <a:rPr lang="en-GB" smtClean="0"/>
              <a:t>03/11/2023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B3A88-9DE8-4B0C-96DE-D0B57E2878ED}" type="slidenum">
              <a:rPr lang="en-GB" smtClean="0"/>
              <a:t>‹#›</a:t>
            </a:fld>
            <a:endParaRPr lang="en-GB"/>
          </a:p>
        </p:txBody>
      </p:sp>
    </p:spTree>
    <p:extLst>
      <p:ext uri="{BB962C8B-B14F-4D97-AF65-F5344CB8AC3E}">
        <p14:creationId xmlns:p14="http://schemas.microsoft.com/office/powerpoint/2010/main" val="2326759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week’s videos are about learning. How it happens in the brain, what models we have of that, and how those models relate to algorithms from machine learning. Before we get into the details, let’s start with an overview of what types of learning there are and the different mechanisms they could use.</a:t>
            </a:r>
          </a:p>
        </p:txBody>
      </p:sp>
      <p:sp>
        <p:nvSpPr>
          <p:cNvPr id="4" name="Slide Number Placeholder 3"/>
          <p:cNvSpPr>
            <a:spLocks noGrp="1"/>
          </p:cNvSpPr>
          <p:nvPr>
            <p:ph type="sldNum" sz="quarter" idx="5"/>
          </p:nvPr>
        </p:nvSpPr>
        <p:spPr/>
        <p:txBody>
          <a:bodyPr/>
          <a:lstStyle/>
          <a:p>
            <a:fld id="{D38B3A88-9DE8-4B0C-96DE-D0B57E2878ED}" type="slidenum">
              <a:rPr lang="en-GB" smtClean="0"/>
              <a:t>1</a:t>
            </a:fld>
            <a:endParaRPr lang="en-GB"/>
          </a:p>
        </p:txBody>
      </p:sp>
    </p:spTree>
    <p:extLst>
      <p:ext uri="{BB962C8B-B14F-4D97-AF65-F5344CB8AC3E}">
        <p14:creationId xmlns:p14="http://schemas.microsoft.com/office/powerpoint/2010/main" val="21481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Abstractly, what do we mean by learning? Something like: any change to behaviour in the face of experience. In other words, any change that leads to different behaviour can count and there’s a lot of things we could change in our brains.</a:t>
            </a:r>
          </a:p>
        </p:txBody>
      </p:sp>
      <p:sp>
        <p:nvSpPr>
          <p:cNvPr id="4" name="Slide Number Placeholder 3"/>
          <p:cNvSpPr>
            <a:spLocks noGrp="1"/>
          </p:cNvSpPr>
          <p:nvPr>
            <p:ph type="sldNum" sz="quarter" idx="5"/>
          </p:nvPr>
        </p:nvSpPr>
        <p:spPr/>
        <p:txBody>
          <a:bodyPr/>
          <a:lstStyle/>
          <a:p>
            <a:fld id="{D38B3A88-9DE8-4B0C-96DE-D0B57E2878ED}" type="slidenum">
              <a:rPr lang="en-GB" smtClean="0"/>
              <a:t>2</a:t>
            </a:fld>
            <a:endParaRPr lang="en-GB"/>
          </a:p>
        </p:txBody>
      </p:sp>
    </p:spTree>
    <p:extLst>
      <p:ext uri="{BB962C8B-B14F-4D97-AF65-F5344CB8AC3E}">
        <p14:creationId xmlns:p14="http://schemas.microsoft.com/office/powerpoint/2010/main" val="1010844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principle, anything that modifies our behaviour could be a component of learning.</a:t>
            </a:r>
          </a:p>
          <a:p>
            <a:r>
              <a:rPr lang="en-GB" dirty="0"/>
              <a:t>***</a:t>
            </a:r>
          </a:p>
          <a:p>
            <a:r>
              <a:rPr lang="en-GB" dirty="0"/>
              <a:t>We’re all familiar with the idea of modifying synaptic weights to change the function of a neural network. This is usually what is meant by learning in a machine learning context.</a:t>
            </a:r>
          </a:p>
          <a:p>
            <a:r>
              <a:rPr lang="en-GB" dirty="0"/>
              <a:t>Although, there are some other things we can with synapses too. We can add or remove synapses, which is sometimes referred to as structural plasticity or wiring plasticity, close to what you might call architecture search in ML.</a:t>
            </a:r>
          </a:p>
          <a:p>
            <a:r>
              <a:rPr lang="en-GB" dirty="0"/>
              <a:t>And in principle, we might learn by changing any other aspect of a synapse, for example its time constants.</a:t>
            </a:r>
          </a:p>
          <a:p>
            <a:r>
              <a:rPr lang="en-GB" dirty="0"/>
              <a:t>***</a:t>
            </a:r>
          </a:p>
          <a:p>
            <a:r>
              <a:rPr lang="en-GB" dirty="0"/>
              <a:t>We could also learn by changing other properties of a neuron. We could modify its input gain, its threshold or resting potential. These could be considered similar to changing weights and biases in ML. We could change the dynamics of the neuron and the way it integrates information by altering the distribution of ion channels across the cell membrane, or even its shape.</a:t>
            </a:r>
          </a:p>
          <a:p>
            <a:r>
              <a:rPr lang="en-GB" dirty="0"/>
              <a:t>***</a:t>
            </a:r>
          </a:p>
          <a:p>
            <a:r>
              <a:rPr lang="en-GB" dirty="0"/>
              <a:t>Another key thing that changes the behaviour of a neuron is the nature of its inputs, including the background activity of the network. Learning or memory doesn’t have to be stored in permanent changes to the structure of the neuron or synapses. Zero shot learning in language models using the context of the query could be thought of as fitting this pattern. In neuroscience, “working memory” is the things you hold temporarily in your brain in order to solve a task. A commonly held theory is that this is implemented by persistent patterns of activity in the brain and not by any permanent change.</a:t>
            </a:r>
          </a:p>
          <a:p>
            <a:r>
              <a:rPr lang="en-GB" dirty="0"/>
              <a:t>***</a:t>
            </a:r>
          </a:p>
          <a:p>
            <a:r>
              <a:rPr lang="en-GB" dirty="0"/>
              <a:t>Taking that further, the exact chemical composition of the extracellular regions of the brain changes the way neurons behave. Neuromodulators are diffuse chemicals that change the function of ion channels, and can be used by the brain to change the behaviour of large groups of neurons. You’ve probably heard of dopamine for example. The brain could also choose to make more or less energy available, and by our behaviour we can directly change this chemical composition, for example by drinking coffee when we’re tired.</a:t>
            </a:r>
          </a:p>
        </p:txBody>
      </p:sp>
      <p:sp>
        <p:nvSpPr>
          <p:cNvPr id="4" name="Slide Number Placeholder 3"/>
          <p:cNvSpPr>
            <a:spLocks noGrp="1"/>
          </p:cNvSpPr>
          <p:nvPr>
            <p:ph type="sldNum" sz="quarter" idx="5"/>
          </p:nvPr>
        </p:nvSpPr>
        <p:spPr/>
        <p:txBody>
          <a:bodyPr/>
          <a:lstStyle/>
          <a:p>
            <a:fld id="{D38B3A88-9DE8-4B0C-96DE-D0B57E2878ED}" type="slidenum">
              <a:rPr lang="en-GB" smtClean="0"/>
              <a:t>3</a:t>
            </a:fld>
            <a:endParaRPr lang="en-GB"/>
          </a:p>
        </p:txBody>
      </p:sp>
    </p:spTree>
    <p:extLst>
      <p:ext uri="{BB962C8B-B14F-4D97-AF65-F5344CB8AC3E}">
        <p14:creationId xmlns:p14="http://schemas.microsoft.com/office/powerpoint/2010/main" val="415710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quickly look at some of the categories we need to keep in mind when discussing learning in the next few videos.</a:t>
            </a:r>
          </a:p>
          <a:p>
            <a:pPr marL="171450" indent="-171450">
              <a:buFont typeface="Arial" panose="020B0604020202020204" pitchFamily="34" charset="0"/>
              <a:buChar char="•"/>
            </a:pPr>
            <a:r>
              <a:rPr lang="en-GB" dirty="0"/>
              <a:t>One of the most important ideas is Hebbian learning, that we’ve seen before.</a:t>
            </a:r>
          </a:p>
          <a:p>
            <a:pPr marL="171450" indent="-171450">
              <a:buFont typeface="Arial" panose="020B0604020202020204" pitchFamily="34" charset="0"/>
              <a:buChar char="•"/>
            </a:pPr>
            <a:r>
              <a:rPr lang="en-GB" dirty="0"/>
              <a:t>This is often summarised as “cells that fire together wire together”. This can be seen as encouraging associative or causal connections in the brain.</a:t>
            </a:r>
          </a:p>
          <a:p>
            <a:pPr marL="171450" indent="-171450">
              <a:buFont typeface="Arial" panose="020B0604020202020204" pitchFamily="34" charset="0"/>
              <a:buChar char="•"/>
            </a:pPr>
            <a:r>
              <a:rPr lang="en-GB" dirty="0"/>
              <a:t>One way to model this is with a family of rate-based models that use correlations in the firing rates of pre and postsynaptic neurons.</a:t>
            </a:r>
          </a:p>
          <a:p>
            <a:pPr marL="171450" indent="-171450">
              <a:buFont typeface="Arial" panose="020B0604020202020204" pitchFamily="34" charset="0"/>
              <a:buChar char="•"/>
            </a:pPr>
            <a:r>
              <a:rPr lang="en-GB" dirty="0"/>
              <a:t>Alternatively, we can take timing of individual spikes into account, as in spike timing-dependent plasticity or STDP.</a:t>
            </a:r>
          </a:p>
          <a:p>
            <a:pPr marL="171450" indent="-171450">
              <a:buFont typeface="Arial" panose="020B0604020202020204" pitchFamily="34" charset="0"/>
              <a:buChar char="•"/>
            </a:pPr>
            <a:r>
              <a:rPr lang="en-GB" dirty="0"/>
              <a:t>If we’re thinking about ways the brain changes, then thinking about homeostasis is important. This is the process by which the body or brain keeps itself in a sort of balance. If some neurons are firing too much then synapses might get weaker or thresholds might go up to reduce activity.</a:t>
            </a:r>
          </a:p>
          <a:p>
            <a:pPr marL="171450" indent="-171450">
              <a:buFont typeface="Arial" panose="020B0604020202020204" pitchFamily="34" charset="0"/>
              <a:buChar char="•"/>
            </a:pPr>
            <a:r>
              <a:rPr lang="en-GB" dirty="0"/>
              <a:t>It’s also important to distinguish between short and long term changes, like the difference between changes in activity and permanent changes to the structure of synapses and neurons.</a:t>
            </a:r>
          </a:p>
          <a:p>
            <a:pPr marL="171450" indent="-171450">
              <a:buFont typeface="Arial" panose="020B0604020202020204" pitchFamily="34" charset="0"/>
              <a:buChar char="•"/>
            </a:pPr>
            <a:r>
              <a:rPr lang="en-GB" dirty="0"/>
              <a:t>Finally, we should think about the signals available for learning.</a:t>
            </a:r>
          </a:p>
          <a:p>
            <a:pPr marL="171450" indent="-171450">
              <a:buFont typeface="Arial" panose="020B0604020202020204" pitchFamily="34" charset="0"/>
              <a:buChar char="•"/>
            </a:pPr>
            <a:r>
              <a:rPr lang="en-GB" dirty="0"/>
              <a:t>As in machine learning we can distinguish between unsupervised and supervised forms of learning. Supervised learning in the way meant in machine learning might be sort of rare in the brain in that there is no magic “you got it right” signal coming externally. Instead, we might think about various forms of self-supervised learning where one part of the brain gives feedback to another part.</a:t>
            </a:r>
          </a:p>
          <a:p>
            <a:pPr marL="171450" indent="-171450">
              <a:buFont typeface="Arial" panose="020B0604020202020204" pitchFamily="34" charset="0"/>
              <a:buChar char="•"/>
            </a:pPr>
            <a:r>
              <a:rPr lang="en-GB" dirty="0"/>
              <a:t>One example would be rewards. If you do an action and get a nice sugar treat as a reward, that’s a signal the brain can make use of.</a:t>
            </a:r>
          </a:p>
          <a:p>
            <a:pPr marL="171450" indent="-171450">
              <a:buFont typeface="Arial" panose="020B0604020202020204" pitchFamily="34" charset="0"/>
              <a:buChar char="•"/>
            </a:pPr>
            <a:r>
              <a:rPr lang="en-GB" dirty="0"/>
              <a:t>And of course, this leads into ideas around reinforcement learning.</a:t>
            </a:r>
          </a:p>
          <a:p>
            <a:pPr marL="0" indent="0">
              <a:buFont typeface="Arial" panose="020B0604020202020204" pitchFamily="34" charset="0"/>
              <a:buNone/>
            </a:pPr>
            <a:r>
              <a:rPr lang="en-GB" dirty="0"/>
              <a:t>OK, that’s enough for this video. Let’s get stuck into </a:t>
            </a:r>
            <a:r>
              <a:rPr lang="en-GB"/>
              <a:t>some equations in the next videos.</a:t>
            </a:r>
            <a:endParaRPr lang="en-GB"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D38B3A88-9DE8-4B0C-96DE-D0B57E2878ED}" type="slidenum">
              <a:rPr lang="en-GB" smtClean="0"/>
              <a:t>4</a:t>
            </a:fld>
            <a:endParaRPr lang="en-GB"/>
          </a:p>
        </p:txBody>
      </p:sp>
    </p:spTree>
    <p:extLst>
      <p:ext uri="{BB962C8B-B14F-4D97-AF65-F5344CB8AC3E}">
        <p14:creationId xmlns:p14="http://schemas.microsoft.com/office/powerpoint/2010/main" val="1794507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03/11/2023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03/11/2023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03/11/2023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03/11/2023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03/11/2023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03/11/2023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1.xml"/><Relationship Id="rId10" Type="http://schemas.openxmlformats.org/officeDocument/2006/relationships/image" Target="../media/image11.png"/><Relationship Id="rId4" Type="http://schemas.openxmlformats.org/officeDocument/2006/relationships/image" Target="../media/image2.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ea typeface="Calibri"/>
                <a:cs typeface="Calibri"/>
              </a:rPr>
              <a:t>Types of learning</a:t>
            </a:r>
          </a:p>
        </p:txBody>
      </p:sp>
      <p:pic>
        <p:nvPicPr>
          <p:cNvPr id="5" name="Camera 4">
            <a:extLst>
              <a:ext uri="{FF2B5EF4-FFF2-40B4-BE49-F238E27FC236}">
                <a16:creationId xmlns:a16="http://schemas.microsoft.com/office/drawing/2014/main" id="{554C514C-C930-C688-E18E-FF5645698310}"/>
              </a:ext>
            </a:extLst>
          </p:cNvPr>
          <p:cNvPicPr>
            <a:picLocks noChangeAspect="1"/>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232404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What is learning?</a:t>
            </a:r>
          </a:p>
        </p:txBody>
      </p:sp>
      <p:pic>
        <p:nvPicPr>
          <p:cNvPr id="6" name="Camera 5">
            <a:extLst>
              <a:ext uri="{FF2B5EF4-FFF2-40B4-BE49-F238E27FC236}">
                <a16:creationId xmlns:a16="http://schemas.microsoft.com/office/drawing/2014/main" id="{870DBB63-F6EE-4041-F296-AFCE965569A5}"/>
              </a:ext>
            </a:extLst>
          </p:cNvPr>
          <p:cNvPicPr>
            <a:picLocks noChangeAspect="1"/>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tretch>
            <a:fillRect/>
          </a:stretch>
        </p:blipFill>
        <p:spPr>
          <a:xfrm>
            <a:off x="9878840" y="4544840"/>
            <a:ext cx="2313160" cy="2313160"/>
          </a:xfrm>
          <a:prstGeom prst="ellipse">
            <a:avLst/>
          </a:prstGeom>
        </p:spPr>
      </p:pic>
      <p:pic>
        <p:nvPicPr>
          <p:cNvPr id="3" name="Picture 2">
            <a:extLst>
              <a:ext uri="{FF2B5EF4-FFF2-40B4-BE49-F238E27FC236}">
                <a16:creationId xmlns:a16="http://schemas.microsoft.com/office/drawing/2014/main" id="{8EAA9C58-B9FC-B3CE-DD70-F1A92654ED2B}"/>
              </a:ext>
            </a:extLst>
          </p:cNvPr>
          <p:cNvPicPr>
            <a:picLocks noChangeAspect="1"/>
          </p:cNvPicPr>
          <p:nvPr/>
        </p:nvPicPr>
        <p:blipFill>
          <a:blip r:embed="rId5"/>
          <a:stretch>
            <a:fillRect/>
          </a:stretch>
        </p:blipFill>
        <p:spPr>
          <a:xfrm>
            <a:off x="0" y="4163209"/>
            <a:ext cx="2541935" cy="2694791"/>
          </a:xfrm>
          <a:prstGeom prst="rect">
            <a:avLst/>
          </a:prstGeom>
        </p:spPr>
      </p:pic>
      <p:sp>
        <p:nvSpPr>
          <p:cNvPr id="7" name="TextBox 6">
            <a:extLst>
              <a:ext uri="{FF2B5EF4-FFF2-40B4-BE49-F238E27FC236}">
                <a16:creationId xmlns:a16="http://schemas.microsoft.com/office/drawing/2014/main" id="{6A1340E9-3B2A-3DE6-6C2B-646D315BFCFC}"/>
              </a:ext>
            </a:extLst>
          </p:cNvPr>
          <p:cNvSpPr txBox="1"/>
          <p:nvPr/>
        </p:nvSpPr>
        <p:spPr>
          <a:xfrm>
            <a:off x="3207571" y="4387219"/>
            <a:ext cx="5776857" cy="2246769"/>
          </a:xfrm>
          <a:prstGeom prst="rect">
            <a:avLst/>
          </a:prstGeom>
          <a:noFill/>
        </p:spPr>
        <p:txBody>
          <a:bodyPr wrap="square" rtlCol="0">
            <a:spAutoFit/>
          </a:bodyPr>
          <a:lstStyle/>
          <a:p>
            <a:r>
              <a:rPr lang="en-GB" sz="2000" dirty="0"/>
              <a:t>i.e. not this 👇</a:t>
            </a:r>
          </a:p>
          <a:p>
            <a:endParaRPr lang="en-GB" sz="2000" dirty="0"/>
          </a:p>
          <a:p>
            <a:r>
              <a:rPr lang="en-GB" sz="2000" dirty="0"/>
              <a:t>“Insanity is doing the same thing over and over again and expecting different results.”</a:t>
            </a:r>
          </a:p>
          <a:p>
            <a:pPr algn="r"/>
            <a:r>
              <a:rPr lang="en-GB" sz="2000" dirty="0"/>
              <a:t>- Albert Einstein</a:t>
            </a:r>
          </a:p>
          <a:p>
            <a:r>
              <a:rPr lang="en-GB" sz="2000" dirty="0"/>
              <a:t> </a:t>
            </a:r>
          </a:p>
          <a:p>
            <a:r>
              <a:rPr lang="en-GB" sz="2000" dirty="0">
                <a:solidFill>
                  <a:schemeClr val="accent1">
                    <a:lumMod val="75000"/>
                  </a:schemeClr>
                </a:solidFill>
              </a:rPr>
              <a:t>Pedant mode: he never said this.</a:t>
            </a:r>
          </a:p>
        </p:txBody>
      </p:sp>
      <p:sp>
        <p:nvSpPr>
          <p:cNvPr id="8" name="TextBox 7">
            <a:extLst>
              <a:ext uri="{FF2B5EF4-FFF2-40B4-BE49-F238E27FC236}">
                <a16:creationId xmlns:a16="http://schemas.microsoft.com/office/drawing/2014/main" id="{26254BD7-5D41-7599-E33D-04F23B908161}"/>
              </a:ext>
            </a:extLst>
          </p:cNvPr>
          <p:cNvSpPr txBox="1"/>
          <p:nvPr/>
        </p:nvSpPr>
        <p:spPr>
          <a:xfrm>
            <a:off x="440419" y="1471304"/>
            <a:ext cx="1173270" cy="400110"/>
          </a:xfrm>
          <a:prstGeom prst="rect">
            <a:avLst/>
          </a:prstGeom>
          <a:noFill/>
        </p:spPr>
        <p:txBody>
          <a:bodyPr wrap="none" rtlCol="0">
            <a:spAutoFit/>
          </a:bodyPr>
          <a:lstStyle/>
          <a:p>
            <a:r>
              <a:rPr lang="en-GB" sz="2000" dirty="0"/>
              <a:t>Use brain</a:t>
            </a:r>
          </a:p>
        </p:txBody>
      </p:sp>
      <p:sp>
        <p:nvSpPr>
          <p:cNvPr id="12" name="TextBox 11">
            <a:extLst>
              <a:ext uri="{FF2B5EF4-FFF2-40B4-BE49-F238E27FC236}">
                <a16:creationId xmlns:a16="http://schemas.microsoft.com/office/drawing/2014/main" id="{13AE0CAA-0813-CCD4-D2D6-A9F993B1F5B9}"/>
              </a:ext>
            </a:extLst>
          </p:cNvPr>
          <p:cNvSpPr txBox="1"/>
          <p:nvPr/>
        </p:nvSpPr>
        <p:spPr>
          <a:xfrm>
            <a:off x="2146114" y="1471304"/>
            <a:ext cx="1565275" cy="400110"/>
          </a:xfrm>
          <a:prstGeom prst="rect">
            <a:avLst/>
          </a:prstGeom>
          <a:noFill/>
        </p:spPr>
        <p:txBody>
          <a:bodyPr wrap="square" rtlCol="0">
            <a:spAutoFit/>
          </a:bodyPr>
          <a:lstStyle/>
          <a:p>
            <a:pPr algn="ctr"/>
            <a:r>
              <a:rPr lang="en-GB" sz="2000" dirty="0">
                <a:solidFill>
                  <a:srgbClr val="0070C0"/>
                </a:solidFill>
              </a:rPr>
              <a:t>Change brain</a:t>
            </a:r>
          </a:p>
        </p:txBody>
      </p:sp>
      <p:sp>
        <p:nvSpPr>
          <p:cNvPr id="2" name="TextBox 1">
            <a:extLst>
              <a:ext uri="{FF2B5EF4-FFF2-40B4-BE49-F238E27FC236}">
                <a16:creationId xmlns:a16="http://schemas.microsoft.com/office/drawing/2014/main" id="{1A72F28B-DAC0-D314-CAEC-EC53CF8A725C}"/>
              </a:ext>
            </a:extLst>
          </p:cNvPr>
          <p:cNvSpPr txBox="1"/>
          <p:nvPr/>
        </p:nvSpPr>
        <p:spPr>
          <a:xfrm>
            <a:off x="4243815" y="1471304"/>
            <a:ext cx="1173270" cy="400110"/>
          </a:xfrm>
          <a:prstGeom prst="rect">
            <a:avLst/>
          </a:prstGeom>
          <a:noFill/>
        </p:spPr>
        <p:txBody>
          <a:bodyPr wrap="none" rtlCol="0">
            <a:spAutoFit/>
          </a:bodyPr>
          <a:lstStyle/>
          <a:p>
            <a:r>
              <a:rPr lang="en-GB" sz="2000" dirty="0"/>
              <a:t>Use brain</a:t>
            </a:r>
          </a:p>
        </p:txBody>
      </p:sp>
      <p:sp>
        <p:nvSpPr>
          <p:cNvPr id="9" name="TextBox 8">
            <a:extLst>
              <a:ext uri="{FF2B5EF4-FFF2-40B4-BE49-F238E27FC236}">
                <a16:creationId xmlns:a16="http://schemas.microsoft.com/office/drawing/2014/main" id="{F372D5B8-589F-35CF-ED38-7DC3E1ACB75A}"/>
              </a:ext>
            </a:extLst>
          </p:cNvPr>
          <p:cNvSpPr txBox="1"/>
          <p:nvPr/>
        </p:nvSpPr>
        <p:spPr>
          <a:xfrm>
            <a:off x="8047211" y="1471304"/>
            <a:ext cx="1173270" cy="400110"/>
          </a:xfrm>
          <a:prstGeom prst="rect">
            <a:avLst/>
          </a:prstGeom>
          <a:noFill/>
        </p:spPr>
        <p:txBody>
          <a:bodyPr wrap="none" rtlCol="0">
            <a:spAutoFit/>
          </a:bodyPr>
          <a:lstStyle/>
          <a:p>
            <a:r>
              <a:rPr lang="en-GB" sz="2000" dirty="0"/>
              <a:t>Use brain</a:t>
            </a:r>
          </a:p>
        </p:txBody>
      </p:sp>
      <p:sp>
        <p:nvSpPr>
          <p:cNvPr id="15" name="TextBox 14">
            <a:extLst>
              <a:ext uri="{FF2B5EF4-FFF2-40B4-BE49-F238E27FC236}">
                <a16:creationId xmlns:a16="http://schemas.microsoft.com/office/drawing/2014/main" id="{2CD0E82F-7FEA-474D-0DAC-6324CF9CF7C8}"/>
              </a:ext>
            </a:extLst>
          </p:cNvPr>
          <p:cNvSpPr txBox="1"/>
          <p:nvPr/>
        </p:nvSpPr>
        <p:spPr>
          <a:xfrm>
            <a:off x="11850607" y="1471304"/>
            <a:ext cx="1173270" cy="400110"/>
          </a:xfrm>
          <a:prstGeom prst="rect">
            <a:avLst/>
          </a:prstGeom>
          <a:noFill/>
        </p:spPr>
        <p:txBody>
          <a:bodyPr wrap="none" rtlCol="0">
            <a:spAutoFit/>
          </a:bodyPr>
          <a:lstStyle/>
          <a:p>
            <a:r>
              <a:rPr lang="en-GB" sz="2000" dirty="0"/>
              <a:t>Use brain</a:t>
            </a:r>
          </a:p>
        </p:txBody>
      </p:sp>
      <p:sp>
        <p:nvSpPr>
          <p:cNvPr id="19" name="TextBox 18">
            <a:extLst>
              <a:ext uri="{FF2B5EF4-FFF2-40B4-BE49-F238E27FC236}">
                <a16:creationId xmlns:a16="http://schemas.microsoft.com/office/drawing/2014/main" id="{95D45491-A751-0FBD-4288-CBEC74515AE5}"/>
              </a:ext>
            </a:extLst>
          </p:cNvPr>
          <p:cNvSpPr txBox="1"/>
          <p:nvPr/>
        </p:nvSpPr>
        <p:spPr>
          <a:xfrm>
            <a:off x="5949510" y="1471304"/>
            <a:ext cx="1565275" cy="400110"/>
          </a:xfrm>
          <a:prstGeom prst="rect">
            <a:avLst/>
          </a:prstGeom>
          <a:noFill/>
        </p:spPr>
        <p:txBody>
          <a:bodyPr wrap="square" rtlCol="0">
            <a:spAutoFit/>
          </a:bodyPr>
          <a:lstStyle/>
          <a:p>
            <a:pPr algn="ctr"/>
            <a:r>
              <a:rPr lang="en-GB" sz="2000" dirty="0">
                <a:solidFill>
                  <a:srgbClr val="0070C0"/>
                </a:solidFill>
              </a:rPr>
              <a:t>Change brain</a:t>
            </a:r>
          </a:p>
        </p:txBody>
      </p:sp>
      <p:sp>
        <p:nvSpPr>
          <p:cNvPr id="20" name="TextBox 19">
            <a:extLst>
              <a:ext uri="{FF2B5EF4-FFF2-40B4-BE49-F238E27FC236}">
                <a16:creationId xmlns:a16="http://schemas.microsoft.com/office/drawing/2014/main" id="{D73A7050-7FE6-D1C4-E417-D9B8DB288124}"/>
              </a:ext>
            </a:extLst>
          </p:cNvPr>
          <p:cNvSpPr txBox="1"/>
          <p:nvPr/>
        </p:nvSpPr>
        <p:spPr>
          <a:xfrm>
            <a:off x="9752906" y="1471304"/>
            <a:ext cx="1565275" cy="400110"/>
          </a:xfrm>
          <a:prstGeom prst="rect">
            <a:avLst/>
          </a:prstGeom>
          <a:noFill/>
        </p:spPr>
        <p:txBody>
          <a:bodyPr wrap="square" rtlCol="0">
            <a:spAutoFit/>
          </a:bodyPr>
          <a:lstStyle/>
          <a:p>
            <a:pPr algn="ctr"/>
            <a:r>
              <a:rPr lang="en-GB" sz="2000" dirty="0">
                <a:solidFill>
                  <a:srgbClr val="0070C0"/>
                </a:solidFill>
              </a:rPr>
              <a:t>Change brain</a:t>
            </a:r>
          </a:p>
        </p:txBody>
      </p:sp>
      <p:sp>
        <p:nvSpPr>
          <p:cNvPr id="21" name="TextBox 20">
            <a:extLst>
              <a:ext uri="{FF2B5EF4-FFF2-40B4-BE49-F238E27FC236}">
                <a16:creationId xmlns:a16="http://schemas.microsoft.com/office/drawing/2014/main" id="{9945AF32-8F5C-8CE4-356F-57E9A5839415}"/>
              </a:ext>
            </a:extLst>
          </p:cNvPr>
          <p:cNvSpPr txBox="1"/>
          <p:nvPr/>
        </p:nvSpPr>
        <p:spPr>
          <a:xfrm>
            <a:off x="-1657282" y="1471304"/>
            <a:ext cx="1565275" cy="400110"/>
          </a:xfrm>
          <a:prstGeom prst="rect">
            <a:avLst/>
          </a:prstGeom>
          <a:noFill/>
        </p:spPr>
        <p:txBody>
          <a:bodyPr wrap="square" rtlCol="0">
            <a:spAutoFit/>
          </a:bodyPr>
          <a:lstStyle/>
          <a:p>
            <a:pPr algn="ctr"/>
            <a:r>
              <a:rPr lang="en-GB" sz="2000" dirty="0">
                <a:solidFill>
                  <a:srgbClr val="0070C0"/>
                </a:solidFill>
              </a:rPr>
              <a:t>Change brain</a:t>
            </a:r>
          </a:p>
        </p:txBody>
      </p:sp>
      <p:cxnSp>
        <p:nvCxnSpPr>
          <p:cNvPr id="23" name="Straight Arrow Connector 22">
            <a:extLst>
              <a:ext uri="{FF2B5EF4-FFF2-40B4-BE49-F238E27FC236}">
                <a16:creationId xmlns:a16="http://schemas.microsoft.com/office/drawing/2014/main" id="{C9B5A7EF-A580-6D6B-8B2C-ABB20BA96574}"/>
              </a:ext>
            </a:extLst>
          </p:cNvPr>
          <p:cNvCxnSpPr>
            <a:stCxn id="21" idx="3"/>
            <a:endCxn id="8" idx="1"/>
          </p:cNvCxnSpPr>
          <p:nvPr/>
        </p:nvCxnSpPr>
        <p:spPr>
          <a:xfrm>
            <a:off x="-92007" y="1671359"/>
            <a:ext cx="5324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D9BA56C-56AB-B841-E7E7-6FBAFF75D3B0}"/>
              </a:ext>
            </a:extLst>
          </p:cNvPr>
          <p:cNvCxnSpPr>
            <a:stCxn id="8" idx="3"/>
            <a:endCxn id="12" idx="1"/>
          </p:cNvCxnSpPr>
          <p:nvPr/>
        </p:nvCxnSpPr>
        <p:spPr>
          <a:xfrm>
            <a:off x="1613689" y="1671359"/>
            <a:ext cx="53242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487684A-F370-C1C7-4B6A-E604BE232287}"/>
              </a:ext>
            </a:extLst>
          </p:cNvPr>
          <p:cNvCxnSpPr>
            <a:stCxn id="12" idx="3"/>
            <a:endCxn id="2" idx="1"/>
          </p:cNvCxnSpPr>
          <p:nvPr/>
        </p:nvCxnSpPr>
        <p:spPr>
          <a:xfrm>
            <a:off x="3711389" y="1671359"/>
            <a:ext cx="5324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ACE1F258-7910-24A3-9971-CAC3BAFCE0BE}"/>
              </a:ext>
            </a:extLst>
          </p:cNvPr>
          <p:cNvCxnSpPr>
            <a:stCxn id="2" idx="3"/>
            <a:endCxn id="19" idx="1"/>
          </p:cNvCxnSpPr>
          <p:nvPr/>
        </p:nvCxnSpPr>
        <p:spPr>
          <a:xfrm>
            <a:off x="5417085" y="1671359"/>
            <a:ext cx="53242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B757889-C77D-1574-6A53-C96B9BD3346E}"/>
              </a:ext>
            </a:extLst>
          </p:cNvPr>
          <p:cNvCxnSpPr>
            <a:stCxn id="19" idx="3"/>
            <a:endCxn id="9" idx="1"/>
          </p:cNvCxnSpPr>
          <p:nvPr/>
        </p:nvCxnSpPr>
        <p:spPr>
          <a:xfrm>
            <a:off x="7514785" y="1671359"/>
            <a:ext cx="5324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6DDA28D-CF73-8AD0-BEB6-7D22B885B9F8}"/>
              </a:ext>
            </a:extLst>
          </p:cNvPr>
          <p:cNvCxnSpPr>
            <a:stCxn id="9" idx="3"/>
            <a:endCxn id="20" idx="1"/>
          </p:cNvCxnSpPr>
          <p:nvPr/>
        </p:nvCxnSpPr>
        <p:spPr>
          <a:xfrm>
            <a:off x="9220481" y="1671359"/>
            <a:ext cx="53242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5B30428-2741-C2BA-8282-52D990189041}"/>
              </a:ext>
            </a:extLst>
          </p:cNvPr>
          <p:cNvCxnSpPr>
            <a:stCxn id="20" idx="3"/>
            <a:endCxn id="15" idx="1"/>
          </p:cNvCxnSpPr>
          <p:nvPr/>
        </p:nvCxnSpPr>
        <p:spPr>
          <a:xfrm>
            <a:off x="11318181" y="1671359"/>
            <a:ext cx="5324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94B41E-A829-CA74-8797-329CFDA52437}"/>
              </a:ext>
            </a:extLst>
          </p:cNvPr>
          <p:cNvCxnSpPr/>
          <p:nvPr/>
        </p:nvCxnSpPr>
        <p:spPr>
          <a:xfrm>
            <a:off x="1270967" y="2510125"/>
            <a:ext cx="9605014" cy="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41" name="TextBox 40">
            <a:extLst>
              <a:ext uri="{FF2B5EF4-FFF2-40B4-BE49-F238E27FC236}">
                <a16:creationId xmlns:a16="http://schemas.microsoft.com/office/drawing/2014/main" id="{45D08099-BCEE-3618-E7AC-14DC04B8B709}"/>
              </a:ext>
            </a:extLst>
          </p:cNvPr>
          <p:cNvSpPr txBox="1"/>
          <p:nvPr/>
        </p:nvSpPr>
        <p:spPr>
          <a:xfrm>
            <a:off x="3929348" y="2325459"/>
            <a:ext cx="4333302" cy="369332"/>
          </a:xfrm>
          <a:prstGeom prst="rect">
            <a:avLst/>
          </a:prstGeom>
          <a:solidFill>
            <a:schemeClr val="bg1"/>
          </a:solidFill>
        </p:spPr>
        <p:txBody>
          <a:bodyPr wrap="none" rtlCol="0">
            <a:spAutoFit/>
          </a:bodyPr>
          <a:lstStyle/>
          <a:p>
            <a:r>
              <a:rPr lang="en-GB" dirty="0"/>
              <a:t>Usually get better at what we’re trying to do</a:t>
            </a:r>
          </a:p>
        </p:txBody>
      </p:sp>
    </p:spTree>
    <p:extLst>
      <p:ext uri="{BB962C8B-B14F-4D97-AF65-F5344CB8AC3E}">
        <p14:creationId xmlns:p14="http://schemas.microsoft.com/office/powerpoint/2010/main" val="130642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Mechanisms</a:t>
            </a:r>
          </a:p>
        </p:txBody>
      </p:sp>
      <p:pic>
        <p:nvPicPr>
          <p:cNvPr id="6" name="Camera 5">
            <a:extLst>
              <a:ext uri="{FF2B5EF4-FFF2-40B4-BE49-F238E27FC236}">
                <a16:creationId xmlns:a16="http://schemas.microsoft.com/office/drawing/2014/main" id="{870DBB63-F6EE-4041-F296-AFCE965569A5}"/>
              </a:ext>
            </a:extLst>
          </p:cNvPr>
          <p:cNvPicPr>
            <a:picLocks noChangeAspect="1"/>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tretch>
            <a:fillRect/>
          </a:stretch>
        </p:blipFill>
        <p:spPr>
          <a:xfrm>
            <a:off x="9878840" y="4544840"/>
            <a:ext cx="2313160" cy="2313160"/>
          </a:xfrm>
          <a:prstGeom prst="ellipse">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9DA1EB18-CF4A-040B-8B45-8A0D9E9B1A71}"/>
                  </a:ext>
                </a:extLst>
              </p14:cNvPr>
              <p14:cNvContentPartPr/>
              <p14:nvPr/>
            </p14:nvContentPartPr>
            <p14:xfrm>
              <a:off x="3171301" y="2915322"/>
              <a:ext cx="6010585" cy="2129753"/>
            </p14:xfrm>
          </p:contentPart>
        </mc:Choice>
        <mc:Fallback xmlns="">
          <p:pic>
            <p:nvPicPr>
              <p:cNvPr id="10" name="Ink 9">
                <a:extLst>
                  <a:ext uri="{FF2B5EF4-FFF2-40B4-BE49-F238E27FC236}">
                    <a16:creationId xmlns:a16="http://schemas.microsoft.com/office/drawing/2014/main" id="{9DA1EB18-CF4A-040B-8B45-8A0D9E9B1A71}"/>
                  </a:ext>
                </a:extLst>
              </p:cNvPr>
              <p:cNvPicPr/>
              <p:nvPr/>
            </p:nvPicPr>
            <p:blipFill>
              <a:blip r:embed="rId6"/>
              <a:stretch>
                <a:fillRect/>
              </a:stretch>
            </p:blipFill>
            <p:spPr>
              <a:xfrm>
                <a:off x="3156899" y="2900927"/>
                <a:ext cx="6038668" cy="2157823"/>
              </a:xfrm>
              <a:prstGeom prst="rect">
                <a:avLst/>
              </a:prstGeom>
            </p:spPr>
          </p:pic>
        </mc:Fallback>
      </mc:AlternateContent>
      <p:grpSp>
        <p:nvGrpSpPr>
          <p:cNvPr id="67" name="Group 66">
            <a:extLst>
              <a:ext uri="{FF2B5EF4-FFF2-40B4-BE49-F238E27FC236}">
                <a16:creationId xmlns:a16="http://schemas.microsoft.com/office/drawing/2014/main" id="{53368C29-41DE-A100-56B6-56502E247EA0}"/>
              </a:ext>
            </a:extLst>
          </p:cNvPr>
          <p:cNvGrpSpPr/>
          <p:nvPr/>
        </p:nvGrpSpPr>
        <p:grpSpPr>
          <a:xfrm>
            <a:off x="253075" y="1836242"/>
            <a:ext cx="3392724" cy="3208833"/>
            <a:chOff x="253075" y="1836242"/>
            <a:chExt cx="3392724" cy="3208833"/>
          </a:xfrm>
        </p:grpSpPr>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37740B38-1726-5F14-F410-712D9DD587CB}"/>
                    </a:ext>
                  </a:extLst>
                </p:cNvPr>
                <p:cNvSpPr txBox="1"/>
                <p:nvPr/>
              </p:nvSpPr>
              <p:spPr>
                <a:xfrm>
                  <a:off x="253075" y="1836242"/>
                  <a:ext cx="3392724" cy="1323439"/>
                </a:xfrm>
                <a:prstGeom prst="rect">
                  <a:avLst/>
                </a:prstGeom>
                <a:noFill/>
              </p:spPr>
              <p:txBody>
                <a:bodyPr wrap="none" rtlCol="0">
                  <a:spAutoFit/>
                </a:bodyPr>
                <a:lstStyle/>
                <a:p>
                  <a:r>
                    <a:rPr lang="en-GB" sz="2000" b="1" dirty="0"/>
                    <a:t>Activity modifications</a:t>
                  </a:r>
                </a:p>
                <a:p>
                  <a:pPr marL="285750" indent="-285750">
                    <a:buFont typeface="Arial" panose="020B0604020202020204" pitchFamily="34" charset="0"/>
                    <a:buChar char="•"/>
                  </a:pPr>
                  <a:r>
                    <a:rPr lang="en-GB" sz="2000" dirty="0"/>
                    <a:t>Background activity</a:t>
                  </a:r>
                  <a:br>
                    <a:rPr lang="en-GB" sz="2000" dirty="0"/>
                  </a:br>
                  <a14:m>
                    <m:oMath xmlns:m="http://schemas.openxmlformats.org/officeDocument/2006/math">
                      <m:r>
                        <a:rPr lang="en-GB" sz="2000" b="0" i="1" smtClean="0">
                          <a:solidFill>
                            <a:srgbClr val="7030A0"/>
                          </a:solidFill>
                          <a:latin typeface="Cambria Math" panose="02040503050406030204" pitchFamily="18" charset="0"/>
                        </a:rPr>
                        <m:t>≈</m:t>
                      </m:r>
                    </m:oMath>
                  </a14:m>
                  <a:r>
                    <a:rPr lang="en-GB" sz="2000" dirty="0">
                      <a:solidFill>
                        <a:srgbClr val="7030A0"/>
                      </a:solidFill>
                    </a:rPr>
                    <a:t> recurrence, context in ML</a:t>
                  </a:r>
                </a:p>
                <a:p>
                  <a:pPr marL="285750" indent="-285750">
                    <a:buFont typeface="Arial" panose="020B0604020202020204" pitchFamily="34" charset="0"/>
                    <a:buChar char="•"/>
                  </a:pPr>
                  <a:r>
                    <a:rPr lang="en-GB" sz="2000" dirty="0"/>
                    <a:t>e.g. working memory?</a:t>
                  </a:r>
                </a:p>
              </p:txBody>
            </p:sp>
          </mc:Choice>
          <mc:Fallback>
            <p:sp>
              <p:nvSpPr>
                <p:cNvPr id="32" name="TextBox 31">
                  <a:extLst>
                    <a:ext uri="{FF2B5EF4-FFF2-40B4-BE49-F238E27FC236}">
                      <a16:creationId xmlns:a16="http://schemas.microsoft.com/office/drawing/2014/main" id="{37740B38-1726-5F14-F410-712D9DD587CB}"/>
                    </a:ext>
                  </a:extLst>
                </p:cNvPr>
                <p:cNvSpPr txBox="1">
                  <a:spLocks noRot="1" noChangeAspect="1" noMove="1" noResize="1" noEditPoints="1" noAdjustHandles="1" noChangeArrowheads="1" noChangeShapeType="1" noTextEdit="1"/>
                </p:cNvSpPr>
                <p:nvPr/>
              </p:nvSpPr>
              <p:spPr>
                <a:xfrm>
                  <a:off x="253075" y="1836242"/>
                  <a:ext cx="3392724" cy="1323439"/>
                </a:xfrm>
                <a:prstGeom prst="rect">
                  <a:avLst/>
                </a:prstGeom>
                <a:blipFill>
                  <a:blip r:embed="rId7"/>
                  <a:stretch>
                    <a:fillRect l="-1978" t="-2304" r="-1079" b="-7373"/>
                  </a:stretch>
                </a:blipFill>
              </p:spPr>
              <p:txBody>
                <a:bodyPr/>
                <a:lstStyle/>
                <a:p>
                  <a:r>
                    <a:rPr lang="en-GB">
                      <a:noFill/>
                    </a:rPr>
                    <a:t> </a:t>
                  </a:r>
                </a:p>
              </p:txBody>
            </p:sp>
          </mc:Fallback>
        </mc:AlternateContent>
        <p:pic>
          <p:nvPicPr>
            <p:cNvPr id="35" name="Picture 34" descr="A diagram of a graph showing a number of dots&#10;&#10;Description automatically generated with medium confidence">
              <a:extLst>
                <a:ext uri="{FF2B5EF4-FFF2-40B4-BE49-F238E27FC236}">
                  <a16:creationId xmlns:a16="http://schemas.microsoft.com/office/drawing/2014/main" id="{D1AC112A-C216-5B2D-C1B1-EC6B177E84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621" y="3172088"/>
              <a:ext cx="2474347" cy="1872987"/>
            </a:xfrm>
            <a:prstGeom prst="rect">
              <a:avLst/>
            </a:prstGeom>
          </p:spPr>
        </p:pic>
      </p:grpSp>
      <p:grpSp>
        <p:nvGrpSpPr>
          <p:cNvPr id="68" name="Group 67">
            <a:extLst>
              <a:ext uri="{FF2B5EF4-FFF2-40B4-BE49-F238E27FC236}">
                <a16:creationId xmlns:a16="http://schemas.microsoft.com/office/drawing/2014/main" id="{631A268A-F0CF-6D9E-A4FE-8D84EFBCEC31}"/>
              </a:ext>
            </a:extLst>
          </p:cNvPr>
          <p:cNvGrpSpPr/>
          <p:nvPr/>
        </p:nvGrpSpPr>
        <p:grpSpPr>
          <a:xfrm>
            <a:off x="1989629" y="4544840"/>
            <a:ext cx="8016105" cy="2163622"/>
            <a:chOff x="1989629" y="4544840"/>
            <a:chExt cx="8016105" cy="2163622"/>
          </a:xfrm>
        </p:grpSpPr>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14161BC-2C69-0894-6A82-BA9FAF2D2507}"/>
                    </a:ext>
                  </a:extLst>
                </p:cNvPr>
                <p:cNvSpPr txBox="1"/>
                <p:nvPr/>
              </p:nvSpPr>
              <p:spPr>
                <a:xfrm>
                  <a:off x="1989629" y="5385023"/>
                  <a:ext cx="8016105" cy="1323439"/>
                </a:xfrm>
                <a:prstGeom prst="rect">
                  <a:avLst/>
                </a:prstGeom>
                <a:noFill/>
              </p:spPr>
              <p:txBody>
                <a:bodyPr wrap="none" rtlCol="0">
                  <a:spAutoFit/>
                </a:bodyPr>
                <a:lstStyle/>
                <a:p>
                  <a:r>
                    <a:rPr lang="en-GB" sz="2000" b="1" dirty="0"/>
                    <a:t>Synaptic modifications</a:t>
                  </a:r>
                </a:p>
                <a:p>
                  <a:pPr marL="285750" indent="-285750">
                    <a:buFont typeface="Arial" panose="020B0604020202020204" pitchFamily="34" charset="0"/>
                    <a:buChar char="•"/>
                  </a:pPr>
                  <a:r>
                    <a:rPr lang="en-GB" sz="2000" dirty="0"/>
                    <a:t>Weights (synaptic plasticity) </a:t>
                  </a:r>
                  <a:r>
                    <a:rPr lang="en-GB" sz="2000" dirty="0">
                      <a:solidFill>
                        <a:srgbClr val="7030A0"/>
                      </a:solidFill>
                    </a:rPr>
                    <a:t>= same in ML</a:t>
                  </a:r>
                </a:p>
                <a:p>
                  <a:pPr marL="285750" indent="-285750">
                    <a:buFont typeface="Arial" panose="020B0604020202020204" pitchFamily="34" charset="0"/>
                    <a:buChar char="•"/>
                  </a:pPr>
                  <a:r>
                    <a:rPr lang="en-GB" sz="2000" dirty="0"/>
                    <a:t>Add or remove synapse (structural plasticity) </a:t>
                  </a:r>
                  <a14:m>
                    <m:oMath xmlns:m="http://schemas.openxmlformats.org/officeDocument/2006/math">
                      <m:r>
                        <a:rPr lang="en-GB" sz="2000" b="0" i="1" smtClean="0">
                          <a:solidFill>
                            <a:srgbClr val="7030A0"/>
                          </a:solidFill>
                          <a:latin typeface="Cambria Math" panose="02040503050406030204" pitchFamily="18" charset="0"/>
                        </a:rPr>
                        <m:t>≈</m:t>
                      </m:r>
                    </m:oMath>
                  </a14:m>
                  <a:r>
                    <a:rPr lang="en-GB" sz="2000" dirty="0">
                      <a:solidFill>
                        <a:srgbClr val="7030A0"/>
                      </a:solidFill>
                    </a:rPr>
                    <a:t> architecture search in ML</a:t>
                  </a:r>
                </a:p>
                <a:p>
                  <a:pPr marL="285750" indent="-285750">
                    <a:buFont typeface="Arial" panose="020B0604020202020204" pitchFamily="34" charset="0"/>
                    <a:buChar char="•"/>
                  </a:pPr>
                  <a:r>
                    <a:rPr lang="en-GB" sz="2000" dirty="0"/>
                    <a:t>Change other parameters (time constant, …)</a:t>
                  </a:r>
                </a:p>
              </p:txBody>
            </p:sp>
          </mc:Choice>
          <mc:Fallback>
            <p:sp>
              <p:nvSpPr>
                <p:cNvPr id="11" name="TextBox 10">
                  <a:extLst>
                    <a:ext uri="{FF2B5EF4-FFF2-40B4-BE49-F238E27FC236}">
                      <a16:creationId xmlns:a16="http://schemas.microsoft.com/office/drawing/2014/main" id="{714161BC-2C69-0894-6A82-BA9FAF2D2507}"/>
                    </a:ext>
                  </a:extLst>
                </p:cNvPr>
                <p:cNvSpPr txBox="1">
                  <a:spLocks noRot="1" noChangeAspect="1" noMove="1" noResize="1" noEditPoints="1" noAdjustHandles="1" noChangeArrowheads="1" noChangeShapeType="1" noTextEdit="1"/>
                </p:cNvSpPr>
                <p:nvPr/>
              </p:nvSpPr>
              <p:spPr>
                <a:xfrm>
                  <a:off x="1989629" y="5385023"/>
                  <a:ext cx="8016105" cy="1323439"/>
                </a:xfrm>
                <a:prstGeom prst="rect">
                  <a:avLst/>
                </a:prstGeom>
                <a:blipFill>
                  <a:blip r:embed="rId9"/>
                  <a:stretch>
                    <a:fillRect l="-760" t="-2304" r="-684" b="-7373"/>
                  </a:stretch>
                </a:blipFill>
              </p:spPr>
              <p:txBody>
                <a:bodyPr/>
                <a:lstStyle/>
                <a:p>
                  <a:r>
                    <a:rPr lang="en-GB">
                      <a:noFill/>
                    </a:rPr>
                    <a:t> </a:t>
                  </a:r>
                </a:p>
              </p:txBody>
            </p:sp>
          </mc:Fallback>
        </mc:AlternateContent>
        <p:cxnSp>
          <p:nvCxnSpPr>
            <p:cNvPr id="38" name="Straight Arrow Connector 37">
              <a:extLst>
                <a:ext uri="{FF2B5EF4-FFF2-40B4-BE49-F238E27FC236}">
                  <a16:creationId xmlns:a16="http://schemas.microsoft.com/office/drawing/2014/main" id="{FA5721F7-6878-F93A-F5CD-C7CCBDEEEE41}"/>
                </a:ext>
              </a:extLst>
            </p:cNvPr>
            <p:cNvCxnSpPr/>
            <p:nvPr/>
          </p:nvCxnSpPr>
          <p:spPr>
            <a:xfrm flipH="1" flipV="1">
              <a:off x="4173967" y="4937760"/>
              <a:ext cx="268941" cy="365760"/>
            </a:xfrm>
            <a:prstGeom prst="straightConnector1">
              <a:avLst/>
            </a:prstGeom>
            <a:ln w="28575">
              <a:solidFill>
                <a:schemeClr val="accent4">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2E91601-929A-F893-6E80-665526C21977}"/>
                </a:ext>
              </a:extLst>
            </p:cNvPr>
            <p:cNvCxnSpPr>
              <a:cxnSpLocks/>
            </p:cNvCxnSpPr>
            <p:nvPr/>
          </p:nvCxnSpPr>
          <p:spPr>
            <a:xfrm flipV="1">
              <a:off x="6516245" y="4544840"/>
              <a:ext cx="1799416" cy="1091318"/>
            </a:xfrm>
            <a:prstGeom prst="straightConnector1">
              <a:avLst/>
            </a:prstGeom>
            <a:ln w="28575">
              <a:solidFill>
                <a:schemeClr val="accent4">
                  <a:lumMod val="60000"/>
                  <a:lumOff val="4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4BD1AD12-147C-5A04-E23E-B27D896A8A58}"/>
              </a:ext>
            </a:extLst>
          </p:cNvPr>
          <p:cNvGrpSpPr/>
          <p:nvPr/>
        </p:nvGrpSpPr>
        <p:grpSpPr>
          <a:xfrm>
            <a:off x="3441135" y="693023"/>
            <a:ext cx="4765022" cy="2631090"/>
            <a:chOff x="3441135" y="693023"/>
            <a:chExt cx="4765022" cy="2631090"/>
          </a:xfrm>
        </p:grpSpPr>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F8BD9B8D-10D7-6B5E-4ED2-767E76B702EA}"/>
                    </a:ext>
                  </a:extLst>
                </p:cNvPr>
                <p:cNvSpPr txBox="1"/>
                <p:nvPr/>
              </p:nvSpPr>
              <p:spPr>
                <a:xfrm>
                  <a:off x="3441135" y="693023"/>
                  <a:ext cx="4765022" cy="1631216"/>
                </a:xfrm>
                <a:prstGeom prst="rect">
                  <a:avLst/>
                </a:prstGeom>
                <a:noFill/>
              </p:spPr>
              <p:txBody>
                <a:bodyPr wrap="none" rtlCol="0">
                  <a:spAutoFit/>
                </a:bodyPr>
                <a:lstStyle/>
                <a:p>
                  <a:r>
                    <a:rPr lang="en-GB" sz="2000" b="1" dirty="0"/>
                    <a:t>Neuronal modifications (intrinsic plasticity)</a:t>
                  </a:r>
                </a:p>
                <a:p>
                  <a:pPr marL="285750" indent="-285750">
                    <a:buFont typeface="Arial" panose="020B0604020202020204" pitchFamily="34" charset="0"/>
                    <a:buChar char="•"/>
                  </a:pPr>
                  <a:r>
                    <a:rPr lang="en-GB" sz="2000" dirty="0"/>
                    <a:t>Input gain </a:t>
                  </a:r>
                  <a14:m>
                    <m:oMath xmlns:m="http://schemas.openxmlformats.org/officeDocument/2006/math">
                      <m:r>
                        <a:rPr lang="en-GB" sz="2000" b="0" i="1" smtClean="0">
                          <a:solidFill>
                            <a:srgbClr val="7030A0"/>
                          </a:solidFill>
                          <a:latin typeface="Cambria Math" panose="02040503050406030204" pitchFamily="18" charset="0"/>
                        </a:rPr>
                        <m:t>≈</m:t>
                      </m:r>
                    </m:oMath>
                  </a14:m>
                  <a:r>
                    <a:rPr lang="en-GB" sz="2000" dirty="0">
                      <a:solidFill>
                        <a:srgbClr val="7030A0"/>
                      </a:solidFill>
                    </a:rPr>
                    <a:t> consolidated weights in ML</a:t>
                  </a:r>
                  <a:endParaRPr lang="en-GB" sz="2000" dirty="0"/>
                </a:p>
                <a:p>
                  <a:pPr marL="285750" indent="-285750">
                    <a:buFont typeface="Arial" panose="020B0604020202020204" pitchFamily="34" charset="0"/>
                    <a:buChar char="•"/>
                  </a:pPr>
                  <a:r>
                    <a:rPr lang="en-GB" sz="2000" dirty="0"/>
                    <a:t>Threshold / resting potential </a:t>
                  </a:r>
                  <a14:m>
                    <m:oMath xmlns:m="http://schemas.openxmlformats.org/officeDocument/2006/math">
                      <m:r>
                        <a:rPr lang="en-GB" sz="2000" b="0" i="1" smtClean="0">
                          <a:solidFill>
                            <a:srgbClr val="7030A0"/>
                          </a:solidFill>
                          <a:latin typeface="Cambria Math" panose="02040503050406030204" pitchFamily="18" charset="0"/>
                        </a:rPr>
                        <m:t>≈</m:t>
                      </m:r>
                    </m:oMath>
                  </a14:m>
                  <a:r>
                    <a:rPr lang="en-GB" sz="2000" dirty="0">
                      <a:solidFill>
                        <a:srgbClr val="7030A0"/>
                      </a:solidFill>
                    </a:rPr>
                    <a:t> bias in ML</a:t>
                  </a:r>
                  <a:endParaRPr lang="en-GB" sz="2000" dirty="0"/>
                </a:p>
                <a:p>
                  <a:pPr marL="285750" indent="-285750">
                    <a:buFont typeface="Arial" panose="020B0604020202020204" pitchFamily="34" charset="0"/>
                    <a:buChar char="•"/>
                  </a:pPr>
                  <a:r>
                    <a:rPr lang="en-GB" sz="2000" dirty="0"/>
                    <a:t>Distribution of ion channels</a:t>
                  </a:r>
                </a:p>
                <a:p>
                  <a:pPr marL="285750" indent="-285750">
                    <a:buFont typeface="Arial" panose="020B0604020202020204" pitchFamily="34" charset="0"/>
                    <a:buChar char="•"/>
                  </a:pPr>
                  <a:r>
                    <a:rPr lang="en-GB" sz="2000" dirty="0"/>
                    <a:t>Morphology</a:t>
                  </a:r>
                </a:p>
              </p:txBody>
            </p:sp>
          </mc:Choice>
          <mc:Fallback>
            <p:sp>
              <p:nvSpPr>
                <p:cNvPr id="27" name="TextBox 26">
                  <a:extLst>
                    <a:ext uri="{FF2B5EF4-FFF2-40B4-BE49-F238E27FC236}">
                      <a16:creationId xmlns:a16="http://schemas.microsoft.com/office/drawing/2014/main" id="{F8BD9B8D-10D7-6B5E-4ED2-767E76B702EA}"/>
                    </a:ext>
                  </a:extLst>
                </p:cNvPr>
                <p:cNvSpPr txBox="1">
                  <a:spLocks noRot="1" noChangeAspect="1" noMove="1" noResize="1" noEditPoints="1" noAdjustHandles="1" noChangeArrowheads="1" noChangeShapeType="1" noTextEdit="1"/>
                </p:cNvSpPr>
                <p:nvPr/>
              </p:nvSpPr>
              <p:spPr>
                <a:xfrm>
                  <a:off x="3441135" y="693023"/>
                  <a:ext cx="4765022" cy="1631216"/>
                </a:xfrm>
                <a:prstGeom prst="rect">
                  <a:avLst/>
                </a:prstGeom>
                <a:blipFill>
                  <a:blip r:embed="rId10"/>
                  <a:stretch>
                    <a:fillRect l="-1279" t="-2247" r="-1279" b="-5993"/>
                  </a:stretch>
                </a:blipFill>
              </p:spPr>
              <p:txBody>
                <a:bodyPr/>
                <a:lstStyle/>
                <a:p>
                  <a:r>
                    <a:rPr lang="en-GB">
                      <a:noFill/>
                    </a:rPr>
                    <a:t> </a:t>
                  </a:r>
                </a:p>
              </p:txBody>
            </p:sp>
          </mc:Fallback>
        </mc:AlternateContent>
        <p:cxnSp>
          <p:nvCxnSpPr>
            <p:cNvPr id="42" name="Straight Arrow Connector 41">
              <a:extLst>
                <a:ext uri="{FF2B5EF4-FFF2-40B4-BE49-F238E27FC236}">
                  <a16:creationId xmlns:a16="http://schemas.microsoft.com/office/drawing/2014/main" id="{39CFAB4E-DCD9-6143-2904-076F784A1547}"/>
                </a:ext>
              </a:extLst>
            </p:cNvPr>
            <p:cNvCxnSpPr>
              <a:cxnSpLocks/>
            </p:cNvCxnSpPr>
            <p:nvPr/>
          </p:nvCxnSpPr>
          <p:spPr>
            <a:xfrm flipH="1">
              <a:off x="5497158" y="2160595"/>
              <a:ext cx="214281" cy="1163518"/>
            </a:xfrm>
            <a:prstGeom prst="straightConnector1">
              <a:avLst/>
            </a:prstGeom>
            <a:ln w="28575">
              <a:solidFill>
                <a:schemeClr val="accent4">
                  <a:lumMod val="60000"/>
                  <a:lumOff val="4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65" name="Group 64">
            <a:extLst>
              <a:ext uri="{FF2B5EF4-FFF2-40B4-BE49-F238E27FC236}">
                <a16:creationId xmlns:a16="http://schemas.microsoft.com/office/drawing/2014/main" id="{9B5A32EE-F7D4-72CB-3550-0346AA388A1E}"/>
              </a:ext>
            </a:extLst>
          </p:cNvPr>
          <p:cNvGrpSpPr/>
          <p:nvPr/>
        </p:nvGrpSpPr>
        <p:grpSpPr>
          <a:xfrm>
            <a:off x="6596259" y="1283443"/>
            <a:ext cx="5549682" cy="2376978"/>
            <a:chOff x="6596259" y="1283443"/>
            <a:chExt cx="5549682" cy="2376978"/>
          </a:xfrm>
        </p:grpSpPr>
        <p:sp>
          <p:nvSpPr>
            <p:cNvPr id="36" name="TextBox 35">
              <a:extLst>
                <a:ext uri="{FF2B5EF4-FFF2-40B4-BE49-F238E27FC236}">
                  <a16:creationId xmlns:a16="http://schemas.microsoft.com/office/drawing/2014/main" id="{5B08F894-6514-5436-CAB8-C254F3C8E89D}"/>
                </a:ext>
              </a:extLst>
            </p:cNvPr>
            <p:cNvSpPr txBox="1"/>
            <p:nvPr/>
          </p:nvSpPr>
          <p:spPr>
            <a:xfrm>
              <a:off x="8491223" y="1283443"/>
              <a:ext cx="3654718" cy="1323439"/>
            </a:xfrm>
            <a:prstGeom prst="rect">
              <a:avLst/>
            </a:prstGeom>
            <a:noFill/>
          </p:spPr>
          <p:txBody>
            <a:bodyPr wrap="none" rtlCol="0">
              <a:spAutoFit/>
            </a:bodyPr>
            <a:lstStyle/>
            <a:p>
              <a:r>
                <a:rPr lang="en-GB" sz="2000" b="1" dirty="0"/>
                <a:t>Extracellular modifications</a:t>
              </a:r>
            </a:p>
            <a:p>
              <a:pPr marL="285750" indent="-285750">
                <a:buFont typeface="Arial" panose="020B0604020202020204" pitchFamily="34" charset="0"/>
                <a:buChar char="•"/>
              </a:pPr>
              <a:r>
                <a:rPr lang="en-GB" sz="2000" dirty="0"/>
                <a:t>Neuromodulators</a:t>
              </a:r>
            </a:p>
            <a:p>
              <a:pPr marL="285750" indent="-285750">
                <a:buFont typeface="Arial" panose="020B0604020202020204" pitchFamily="34" charset="0"/>
                <a:buChar char="•"/>
              </a:pPr>
              <a:r>
                <a:rPr lang="en-GB" sz="2000" dirty="0"/>
                <a:t>Availability of energy</a:t>
              </a:r>
            </a:p>
            <a:p>
              <a:pPr marL="285750" indent="-285750">
                <a:buFont typeface="Arial" panose="020B0604020202020204" pitchFamily="34" charset="0"/>
                <a:buChar char="•"/>
              </a:pPr>
              <a:r>
                <a:rPr lang="en-GB" sz="2000" dirty="0"/>
                <a:t>e.g. drinking coffee when tired</a:t>
              </a:r>
            </a:p>
          </p:txBody>
        </p:sp>
        <p:grpSp>
          <p:nvGrpSpPr>
            <p:cNvPr id="64" name="Group 63">
              <a:extLst>
                <a:ext uri="{FF2B5EF4-FFF2-40B4-BE49-F238E27FC236}">
                  <a16:creationId xmlns:a16="http://schemas.microsoft.com/office/drawing/2014/main" id="{11625FFF-F1E5-00A6-C21F-6960C049A225}"/>
                </a:ext>
              </a:extLst>
            </p:cNvPr>
            <p:cNvGrpSpPr/>
            <p:nvPr/>
          </p:nvGrpSpPr>
          <p:grpSpPr>
            <a:xfrm>
              <a:off x="6596259" y="2214326"/>
              <a:ext cx="1685201" cy="1446095"/>
              <a:chOff x="6596259" y="2214326"/>
              <a:chExt cx="1685201" cy="1446095"/>
            </a:xfrm>
          </p:grpSpPr>
          <p:sp>
            <p:nvSpPr>
              <p:cNvPr id="49" name="Oval 48">
                <a:extLst>
                  <a:ext uri="{FF2B5EF4-FFF2-40B4-BE49-F238E27FC236}">
                    <a16:creationId xmlns:a16="http://schemas.microsoft.com/office/drawing/2014/main" id="{FEED8D75-64C9-2515-36F5-1982A4FD2052}"/>
                  </a:ext>
                </a:extLst>
              </p:cNvPr>
              <p:cNvSpPr/>
              <p:nvPr/>
            </p:nvSpPr>
            <p:spPr>
              <a:xfrm>
                <a:off x="7858499" y="2261095"/>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93D44109-471F-4605-1EB3-AB9ED9819DB9}"/>
                  </a:ext>
                </a:extLst>
              </p:cNvPr>
              <p:cNvSpPr/>
              <p:nvPr/>
            </p:nvSpPr>
            <p:spPr>
              <a:xfrm>
                <a:off x="8130853" y="2214326"/>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AEA9B611-50C0-905C-FE27-7EA09D4C74E2}"/>
                  </a:ext>
                </a:extLst>
              </p:cNvPr>
              <p:cNvSpPr/>
              <p:nvPr/>
            </p:nvSpPr>
            <p:spPr>
              <a:xfrm>
                <a:off x="7989185" y="2477876"/>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62033AE2-EAEA-7FF0-248B-C88303067FF6}"/>
                  </a:ext>
                </a:extLst>
              </p:cNvPr>
              <p:cNvSpPr/>
              <p:nvPr/>
            </p:nvSpPr>
            <p:spPr>
              <a:xfrm>
                <a:off x="7553512" y="2451868"/>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EB4E56-D3D7-CE2C-5A68-4DC9AC1E9D7A}"/>
                  </a:ext>
                </a:extLst>
              </p:cNvPr>
              <p:cNvSpPr/>
              <p:nvPr/>
            </p:nvSpPr>
            <p:spPr>
              <a:xfrm>
                <a:off x="7628815" y="2727594"/>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121A2B3A-E923-8E7E-C00F-E6D43BA5B1C6}"/>
                  </a:ext>
                </a:extLst>
              </p:cNvPr>
              <p:cNvSpPr/>
              <p:nvPr/>
            </p:nvSpPr>
            <p:spPr>
              <a:xfrm>
                <a:off x="7411575" y="2902760"/>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7676538C-4036-18B7-FBBD-E0BDB2AD6F43}"/>
                  </a:ext>
                </a:extLst>
              </p:cNvPr>
              <p:cNvSpPr/>
              <p:nvPr/>
            </p:nvSpPr>
            <p:spPr>
              <a:xfrm>
                <a:off x="7144124" y="2722439"/>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96EF6AEF-EB50-6715-2934-AD5CA8433CF9}"/>
                  </a:ext>
                </a:extLst>
              </p:cNvPr>
              <p:cNvSpPr/>
              <p:nvPr/>
            </p:nvSpPr>
            <p:spPr>
              <a:xfrm>
                <a:off x="7137352" y="3133509"/>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77923A57-4461-F835-9931-5CAD82445AC4}"/>
                  </a:ext>
                </a:extLst>
              </p:cNvPr>
              <p:cNvSpPr/>
              <p:nvPr/>
            </p:nvSpPr>
            <p:spPr>
              <a:xfrm>
                <a:off x="6895417" y="2840018"/>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CF3B506-8986-A0E9-1F25-8674E959BF99}"/>
                  </a:ext>
                </a:extLst>
              </p:cNvPr>
              <p:cNvSpPr/>
              <p:nvPr/>
            </p:nvSpPr>
            <p:spPr>
              <a:xfrm>
                <a:off x="7096499" y="3475614"/>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3C6393F5-0CF6-85F1-B5D8-B8DF10E4FABB}"/>
                  </a:ext>
                </a:extLst>
              </p:cNvPr>
              <p:cNvSpPr/>
              <p:nvPr/>
            </p:nvSpPr>
            <p:spPr>
              <a:xfrm>
                <a:off x="6895416" y="3266627"/>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02145978-D482-A71B-B16D-F796FD35FBF8}"/>
                  </a:ext>
                </a:extLst>
              </p:cNvPr>
              <p:cNvSpPr/>
              <p:nvPr/>
            </p:nvSpPr>
            <p:spPr>
              <a:xfrm>
                <a:off x="6755808" y="3059186"/>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63B2BD5D-75FA-E5FD-4D42-6A6029F3BD94}"/>
                  </a:ext>
                </a:extLst>
              </p:cNvPr>
              <p:cNvSpPr/>
              <p:nvPr/>
            </p:nvSpPr>
            <p:spPr>
              <a:xfrm>
                <a:off x="6820112" y="3509814"/>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46A6804B-3EA6-858E-E17D-0BF8C980E521}"/>
                  </a:ext>
                </a:extLst>
              </p:cNvPr>
              <p:cNvSpPr/>
              <p:nvPr/>
            </p:nvSpPr>
            <p:spPr>
              <a:xfrm>
                <a:off x="6596259" y="3318744"/>
                <a:ext cx="150607" cy="150607"/>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5782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Categories</a:t>
            </a: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b="1" dirty="0"/>
              <a:t>Hebbian learning</a:t>
            </a:r>
          </a:p>
          <a:p>
            <a:r>
              <a:rPr lang="en-GB" dirty="0"/>
              <a:t>“Cells that fire together wire together”</a:t>
            </a:r>
          </a:p>
          <a:p>
            <a:r>
              <a:rPr lang="en-GB" dirty="0"/>
              <a:t>Rate-based models (e.g. BCM rule)</a:t>
            </a:r>
          </a:p>
          <a:p>
            <a:r>
              <a:rPr lang="en-GB" dirty="0"/>
              <a:t>Temporal models (e.g. spike timing-dependent plasticity or STDP)</a:t>
            </a:r>
          </a:p>
          <a:p>
            <a:endParaRPr lang="en-GB" dirty="0"/>
          </a:p>
          <a:p>
            <a:r>
              <a:rPr lang="en-GB" b="1" dirty="0"/>
              <a:t>Homeostatic</a:t>
            </a:r>
            <a:r>
              <a:rPr lang="en-GB" dirty="0"/>
              <a:t> </a:t>
            </a:r>
          </a:p>
          <a:p>
            <a:endParaRPr lang="en-GB" dirty="0"/>
          </a:p>
          <a:p>
            <a:r>
              <a:rPr lang="en-GB" b="1" dirty="0"/>
              <a:t>Short versus long term</a:t>
            </a:r>
          </a:p>
          <a:p>
            <a:endParaRPr lang="en-GB" dirty="0"/>
          </a:p>
          <a:p>
            <a:r>
              <a:rPr lang="en-GB" b="1" dirty="0"/>
              <a:t>Learning signals</a:t>
            </a:r>
          </a:p>
          <a:p>
            <a:r>
              <a:rPr lang="en-GB" dirty="0"/>
              <a:t>Unsupervised versus unsupervised learning</a:t>
            </a:r>
          </a:p>
          <a:p>
            <a:r>
              <a:rPr lang="en-GB" dirty="0"/>
              <a:t>Reward modulated</a:t>
            </a:r>
          </a:p>
          <a:p>
            <a:r>
              <a:rPr lang="en-GB" dirty="0"/>
              <a:t>Reinforcement learning</a:t>
            </a:r>
          </a:p>
        </p:txBody>
      </p:sp>
      <p:pic>
        <p:nvPicPr>
          <p:cNvPr id="6" name="Camera 5">
            <a:extLst>
              <a:ext uri="{FF2B5EF4-FFF2-40B4-BE49-F238E27FC236}">
                <a16:creationId xmlns:a16="http://schemas.microsoft.com/office/drawing/2014/main" id="{870DBB63-F6EE-4041-F296-AFCE965569A5}"/>
              </a:ext>
            </a:extLst>
          </p:cNvPr>
          <p:cNvPicPr>
            <a:picLocks noChangeAspect="1"/>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385835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128</TotalTime>
  <Words>1049</Words>
  <Application>Microsoft Office PowerPoint</Application>
  <PresentationFormat>Widescreen</PresentationFormat>
  <Paragraphs>77</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Slide theme</vt:lpstr>
      <vt:lpstr>Types of learning</vt:lpstr>
      <vt:lpstr>What is learning?</vt:lpstr>
      <vt:lpstr>Mechanisms</vt:lpstr>
      <vt:lpstr>Categories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5</cp:revision>
  <dcterms:created xsi:type="dcterms:W3CDTF">2023-09-22T15:03:57Z</dcterms:created>
  <dcterms:modified xsi:type="dcterms:W3CDTF">2023-11-03T14:10:39Z</dcterms:modified>
</cp:coreProperties>
</file>