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6" r:id="rId2"/>
    <p:sldId id="257" r:id="rId3"/>
    <p:sldId id="266" r:id="rId4"/>
    <p:sldId id="258" r:id="rId5"/>
    <p:sldId id="265" r:id="rId6"/>
    <p:sldId id="267"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897CC-DE49-45AB-9403-363EFEA44612}" v="2109" dt="2023-11-04T18:27:59.175"/>
    <p1510:client id="{7BF77F7E-1E12-4B1C-8CCB-7E52830D6E68}" v="1" dt="2023-11-04T18:50:2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10" autoAdjust="0"/>
  </p:normalViewPr>
  <p:slideViewPr>
    <p:cSldViewPr snapToGrid="0">
      <p:cViewPr varScale="1">
        <p:scale>
          <a:sx n="69" d="100"/>
          <a:sy n="69" d="100"/>
        </p:scale>
        <p:origin x="2154" y="54"/>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7BF77F7E-1E12-4B1C-8CCB-7E52830D6E68}"/>
    <pc:docChg chg="modSld">
      <pc:chgData name="Goodman, Daniel F M" userId="3856083d-7deb-434e-baee-35426c02f58e" providerId="ADAL" clId="{7BF77F7E-1E12-4B1C-8CCB-7E52830D6E68}" dt="2023-11-04T18:50:28.305" v="0"/>
      <pc:docMkLst>
        <pc:docMk/>
      </pc:docMkLst>
      <pc:sldChg chg="modSp modTransition modAnim">
        <pc:chgData name="Goodman, Daniel F M" userId="3856083d-7deb-434e-baee-35426c02f58e" providerId="ADAL" clId="{7BF77F7E-1E12-4B1C-8CCB-7E52830D6E68}" dt="2023-11-04T18:50:28.305" v="0"/>
        <pc:sldMkLst>
          <pc:docMk/>
          <pc:sldMk cId="2324049996" sldId="256"/>
        </pc:sldMkLst>
        <pc:picChg chg="mod">
          <ac:chgData name="Goodman, Daniel F M" userId="3856083d-7deb-434e-baee-35426c02f58e" providerId="ADAL" clId="{7BF77F7E-1E12-4B1C-8CCB-7E52830D6E68}" dt="2023-11-04T18:50:28.305" v="0"/>
          <ac:picMkLst>
            <pc:docMk/>
            <pc:sldMk cId="2324049996" sldId="256"/>
            <ac:picMk id="2" creationId="{BE83DDDB-1CEF-7217-BAB2-358617163397}"/>
          </ac:picMkLst>
        </pc:picChg>
      </pc:sldChg>
      <pc:sldChg chg="modSp modTransition modAnim">
        <pc:chgData name="Goodman, Daniel F M" userId="3856083d-7deb-434e-baee-35426c02f58e" providerId="ADAL" clId="{7BF77F7E-1E12-4B1C-8CCB-7E52830D6E68}" dt="2023-11-04T18:50:28.305" v="0"/>
        <pc:sldMkLst>
          <pc:docMk/>
          <pc:sldMk cId="500980453" sldId="257"/>
        </pc:sldMkLst>
        <pc:picChg chg="mod">
          <ac:chgData name="Goodman, Daniel F M" userId="3856083d-7deb-434e-baee-35426c02f58e" providerId="ADAL" clId="{7BF77F7E-1E12-4B1C-8CCB-7E52830D6E68}" dt="2023-11-04T18:50:28.305" v="0"/>
          <ac:picMkLst>
            <pc:docMk/>
            <pc:sldMk cId="500980453" sldId="257"/>
            <ac:picMk id="2" creationId="{40D9DCFB-30B5-73C6-A4E9-205FD52D9879}"/>
          </ac:picMkLst>
        </pc:picChg>
      </pc:sldChg>
      <pc:sldChg chg="modSp modTransition modAnim">
        <pc:chgData name="Goodman, Daniel F M" userId="3856083d-7deb-434e-baee-35426c02f58e" providerId="ADAL" clId="{7BF77F7E-1E12-4B1C-8CCB-7E52830D6E68}" dt="2023-11-04T18:50:28.305" v="0"/>
        <pc:sldMkLst>
          <pc:docMk/>
          <pc:sldMk cId="850886553" sldId="258"/>
        </pc:sldMkLst>
        <pc:picChg chg="mod">
          <ac:chgData name="Goodman, Daniel F M" userId="3856083d-7deb-434e-baee-35426c02f58e" providerId="ADAL" clId="{7BF77F7E-1E12-4B1C-8CCB-7E52830D6E68}" dt="2023-11-04T18:50:28.305" v="0"/>
          <ac:picMkLst>
            <pc:docMk/>
            <pc:sldMk cId="850886553" sldId="258"/>
            <ac:picMk id="12" creationId="{A366EBE4-99B2-5EF5-695E-9D176DC22D40}"/>
          </ac:picMkLst>
        </pc:picChg>
      </pc:sldChg>
      <pc:sldChg chg="modSp modTransition modAnim">
        <pc:chgData name="Goodman, Daniel F M" userId="3856083d-7deb-434e-baee-35426c02f58e" providerId="ADAL" clId="{7BF77F7E-1E12-4B1C-8CCB-7E52830D6E68}" dt="2023-11-04T18:50:28.305" v="0"/>
        <pc:sldMkLst>
          <pc:docMk/>
          <pc:sldMk cId="1356723061" sldId="259"/>
        </pc:sldMkLst>
        <pc:picChg chg="mod">
          <ac:chgData name="Goodman, Daniel F M" userId="3856083d-7deb-434e-baee-35426c02f58e" providerId="ADAL" clId="{7BF77F7E-1E12-4B1C-8CCB-7E52830D6E68}" dt="2023-11-04T18:50:28.305" v="0"/>
          <ac:picMkLst>
            <pc:docMk/>
            <pc:sldMk cId="1356723061" sldId="259"/>
            <ac:picMk id="2" creationId="{27E0E0BD-C07A-CE90-9126-26348C515209}"/>
          </ac:picMkLst>
        </pc:picChg>
      </pc:sldChg>
      <pc:sldChg chg="modSp modTransition modAnim">
        <pc:chgData name="Goodman, Daniel F M" userId="3856083d-7deb-434e-baee-35426c02f58e" providerId="ADAL" clId="{7BF77F7E-1E12-4B1C-8CCB-7E52830D6E68}" dt="2023-11-04T18:50:28.305" v="0"/>
        <pc:sldMkLst>
          <pc:docMk/>
          <pc:sldMk cId="949454029" sldId="265"/>
        </pc:sldMkLst>
        <pc:picChg chg="mod">
          <ac:chgData name="Goodman, Daniel F M" userId="3856083d-7deb-434e-baee-35426c02f58e" providerId="ADAL" clId="{7BF77F7E-1E12-4B1C-8CCB-7E52830D6E68}" dt="2023-11-04T18:50:28.305" v="0"/>
          <ac:picMkLst>
            <pc:docMk/>
            <pc:sldMk cId="949454029" sldId="265"/>
            <ac:picMk id="32" creationId="{B965DAA1-F311-2ABE-0425-1813CC2CA1D2}"/>
          </ac:picMkLst>
        </pc:picChg>
      </pc:sldChg>
      <pc:sldChg chg="modSp modTransition modAnim">
        <pc:chgData name="Goodman, Daniel F M" userId="3856083d-7deb-434e-baee-35426c02f58e" providerId="ADAL" clId="{7BF77F7E-1E12-4B1C-8CCB-7E52830D6E68}" dt="2023-11-04T18:50:28.305" v="0"/>
        <pc:sldMkLst>
          <pc:docMk/>
          <pc:sldMk cId="2832310096" sldId="266"/>
        </pc:sldMkLst>
        <pc:picChg chg="mod">
          <ac:chgData name="Goodman, Daniel F M" userId="3856083d-7deb-434e-baee-35426c02f58e" providerId="ADAL" clId="{7BF77F7E-1E12-4B1C-8CCB-7E52830D6E68}" dt="2023-11-04T18:50:28.305" v="0"/>
          <ac:picMkLst>
            <pc:docMk/>
            <pc:sldMk cId="2832310096" sldId="266"/>
            <ac:picMk id="3" creationId="{F5389FAB-DCF8-EBA9-4CBF-3CB4B23B6D2C}"/>
          </ac:picMkLst>
        </pc:picChg>
      </pc:sldChg>
      <pc:sldChg chg="modSp modTransition modAnim">
        <pc:chgData name="Goodman, Daniel F M" userId="3856083d-7deb-434e-baee-35426c02f58e" providerId="ADAL" clId="{7BF77F7E-1E12-4B1C-8CCB-7E52830D6E68}" dt="2023-11-04T18:50:28.305" v="0"/>
        <pc:sldMkLst>
          <pc:docMk/>
          <pc:sldMk cId="4210782713" sldId="267"/>
        </pc:sldMkLst>
        <pc:picChg chg="mod">
          <ac:chgData name="Goodman, Daniel F M" userId="3856083d-7deb-434e-baee-35426c02f58e" providerId="ADAL" clId="{7BF77F7E-1E12-4B1C-8CCB-7E52830D6E68}" dt="2023-11-04T18:50:28.305" v="0"/>
          <ac:picMkLst>
            <pc:docMk/>
            <pc:sldMk cId="4210782713" sldId="267"/>
            <ac:picMk id="37" creationId="{54F2B67F-DE32-68C9-B71D-C6EEBE2E78AA}"/>
          </ac:picMkLst>
        </pc:picChg>
      </pc:sldChg>
    </pc:docChg>
  </pc:docChgLst>
  <pc:docChgLst>
    <pc:chgData name="Goodman, Daniel F M" userId="3856083d-7deb-434e-baee-35426c02f58e" providerId="ADAL" clId="{0F2897CC-DE49-45AB-9403-363EFEA44612}"/>
    <pc:docChg chg="undo custSel addSld delSld modSld sldOrd">
      <pc:chgData name="Goodman, Daniel F M" userId="3856083d-7deb-434e-baee-35426c02f58e" providerId="ADAL" clId="{0F2897CC-DE49-45AB-9403-363EFEA44612}" dt="2023-11-04T18:50:04.154" v="16427" actId="20577"/>
      <pc:docMkLst>
        <pc:docMk/>
      </pc:docMkLst>
      <pc:sldChg chg="addSp delSp modSp mod modNotesTx">
        <pc:chgData name="Goodman, Daniel F M" userId="3856083d-7deb-434e-baee-35426c02f58e" providerId="ADAL" clId="{0F2897CC-DE49-45AB-9403-363EFEA44612}" dt="2023-11-04T18:18:19.702" v="16412"/>
        <pc:sldMkLst>
          <pc:docMk/>
          <pc:sldMk cId="2324049996" sldId="256"/>
        </pc:sldMkLst>
        <pc:spChg chg="mod">
          <ac:chgData name="Goodman, Daniel F M" userId="3856083d-7deb-434e-baee-35426c02f58e" providerId="ADAL" clId="{0F2897CC-DE49-45AB-9403-363EFEA44612}" dt="2023-11-02T18:21:06.562" v="16" actId="20577"/>
          <ac:spMkLst>
            <pc:docMk/>
            <pc:sldMk cId="2324049996" sldId="256"/>
            <ac:spMk id="4" creationId="{71A693D4-D78C-161A-B0F3-CEA79B385428}"/>
          </ac:spMkLst>
        </pc:spChg>
        <pc:picChg chg="add mod">
          <ac:chgData name="Goodman, Daniel F M" userId="3856083d-7deb-434e-baee-35426c02f58e" providerId="ADAL" clId="{0F2897CC-DE49-45AB-9403-363EFEA44612}" dt="2023-11-04T18:18:19.702" v="16412"/>
          <ac:picMkLst>
            <pc:docMk/>
            <pc:sldMk cId="2324049996" sldId="256"/>
            <ac:picMk id="2" creationId="{BE83DDDB-1CEF-7217-BAB2-358617163397}"/>
          </ac:picMkLst>
        </pc:picChg>
        <pc:picChg chg="del">
          <ac:chgData name="Goodman, Daniel F M" userId="3856083d-7deb-434e-baee-35426c02f58e" providerId="ADAL" clId="{0F2897CC-DE49-45AB-9403-363EFEA44612}" dt="2023-11-04T18:18:19.702" v="16412"/>
          <ac:picMkLst>
            <pc:docMk/>
            <pc:sldMk cId="2324049996" sldId="256"/>
            <ac:picMk id="5" creationId="{554C514C-C930-C688-E18E-FF5645698310}"/>
          </ac:picMkLst>
        </pc:picChg>
      </pc:sldChg>
      <pc:sldChg chg="addSp delSp modSp mod modAnim modNotesTx">
        <pc:chgData name="Goodman, Daniel F M" userId="3856083d-7deb-434e-baee-35426c02f58e" providerId="ADAL" clId="{0F2897CC-DE49-45AB-9403-363EFEA44612}" dt="2023-11-04T18:18:19.702" v="16412"/>
        <pc:sldMkLst>
          <pc:docMk/>
          <pc:sldMk cId="500980453" sldId="257"/>
        </pc:sldMkLst>
        <pc:spChg chg="add del mod">
          <ac:chgData name="Goodman, Daniel F M" userId="3856083d-7deb-434e-baee-35426c02f58e" providerId="ADAL" clId="{0F2897CC-DE49-45AB-9403-363EFEA44612}" dt="2023-11-03T18:20:50.441" v="145" actId="478"/>
          <ac:spMkLst>
            <pc:docMk/>
            <pc:sldMk cId="500980453" sldId="257"/>
            <ac:spMk id="3" creationId="{2E393161-81E1-B91A-2163-A89E28E68A08}"/>
          </ac:spMkLst>
        </pc:spChg>
        <pc:spChg chg="mod">
          <ac:chgData name="Goodman, Daniel F M" userId="3856083d-7deb-434e-baee-35426c02f58e" providerId="ADAL" clId="{0F2897CC-DE49-45AB-9403-363EFEA44612}" dt="2023-11-03T18:18:13.664" v="113" actId="20577"/>
          <ac:spMkLst>
            <pc:docMk/>
            <pc:sldMk cId="500980453" sldId="257"/>
            <ac:spMk id="4" creationId="{220F0135-CC52-EB18-CB0B-5335E947DD8E}"/>
          </ac:spMkLst>
        </pc:spChg>
        <pc:spChg chg="del mod">
          <ac:chgData name="Goodman, Daniel F M" userId="3856083d-7deb-434e-baee-35426c02f58e" providerId="ADAL" clId="{0F2897CC-DE49-45AB-9403-363EFEA44612}" dt="2023-11-03T18:20:48.903" v="143" actId="478"/>
          <ac:spMkLst>
            <pc:docMk/>
            <pc:sldMk cId="500980453" sldId="257"/>
            <ac:spMk id="5" creationId="{1357973F-A7D4-1E73-8093-5591F6BF67C6}"/>
          </ac:spMkLst>
        </pc:spChg>
        <pc:spChg chg="add mod">
          <ac:chgData name="Goodman, Daniel F M" userId="3856083d-7deb-434e-baee-35426c02f58e" providerId="ADAL" clId="{0F2897CC-DE49-45AB-9403-363EFEA44612}" dt="2023-11-03T18:32:34.289" v="339" actId="1076"/>
          <ac:spMkLst>
            <pc:docMk/>
            <pc:sldMk cId="500980453" sldId="257"/>
            <ac:spMk id="8" creationId="{2644D2AC-2EA2-11EC-3055-0DCDB60E175C}"/>
          </ac:spMkLst>
        </pc:spChg>
        <pc:spChg chg="add mod">
          <ac:chgData name="Goodman, Daniel F M" userId="3856083d-7deb-434e-baee-35426c02f58e" providerId="ADAL" clId="{0F2897CC-DE49-45AB-9403-363EFEA44612}" dt="2023-11-03T18:28:17.832" v="277" actId="1076"/>
          <ac:spMkLst>
            <pc:docMk/>
            <pc:sldMk cId="500980453" sldId="257"/>
            <ac:spMk id="9" creationId="{C223771F-B8A9-D2FD-0A7D-5B2D454EEF8F}"/>
          </ac:spMkLst>
        </pc:spChg>
        <pc:spChg chg="add mod">
          <ac:chgData name="Goodman, Daniel F M" userId="3856083d-7deb-434e-baee-35426c02f58e" providerId="ADAL" clId="{0F2897CC-DE49-45AB-9403-363EFEA44612}" dt="2023-11-03T18:28:17.832" v="277" actId="1076"/>
          <ac:spMkLst>
            <pc:docMk/>
            <pc:sldMk cId="500980453" sldId="257"/>
            <ac:spMk id="10" creationId="{35879DD3-434B-72E5-77DA-0EB7AC796BF1}"/>
          </ac:spMkLst>
        </pc:spChg>
        <pc:spChg chg="add mod">
          <ac:chgData name="Goodman, Daniel F M" userId="3856083d-7deb-434e-baee-35426c02f58e" providerId="ADAL" clId="{0F2897CC-DE49-45AB-9403-363EFEA44612}" dt="2023-11-03T18:28:17.832" v="277" actId="1076"/>
          <ac:spMkLst>
            <pc:docMk/>
            <pc:sldMk cId="500980453" sldId="257"/>
            <ac:spMk id="11" creationId="{F2F2F710-B099-F6CC-6624-B1AF65745DCA}"/>
          </ac:spMkLst>
        </pc:spChg>
        <pc:spChg chg="add mod">
          <ac:chgData name="Goodman, Daniel F M" userId="3856083d-7deb-434e-baee-35426c02f58e" providerId="ADAL" clId="{0F2897CC-DE49-45AB-9403-363EFEA44612}" dt="2023-11-03T18:25:52.890" v="257" actId="207"/>
          <ac:spMkLst>
            <pc:docMk/>
            <pc:sldMk cId="500980453" sldId="257"/>
            <ac:spMk id="21" creationId="{8EA2BD41-DF2D-761C-3638-E1A7BC3D2716}"/>
          </ac:spMkLst>
        </pc:spChg>
        <pc:spChg chg="add mod">
          <ac:chgData name="Goodman, Daniel F M" userId="3856083d-7deb-434e-baee-35426c02f58e" providerId="ADAL" clId="{0F2897CC-DE49-45AB-9403-363EFEA44612}" dt="2023-11-03T18:26:16.731" v="260" actId="207"/>
          <ac:spMkLst>
            <pc:docMk/>
            <pc:sldMk cId="500980453" sldId="257"/>
            <ac:spMk id="23" creationId="{9CB2D618-65E0-C35A-2C92-6B02470CFDC4}"/>
          </ac:spMkLst>
        </pc:spChg>
        <pc:spChg chg="add mod">
          <ac:chgData name="Goodman, Daniel F M" userId="3856083d-7deb-434e-baee-35426c02f58e" providerId="ADAL" clId="{0F2897CC-DE49-45AB-9403-363EFEA44612}" dt="2023-11-03T18:26:31.275" v="263" actId="207"/>
          <ac:spMkLst>
            <pc:docMk/>
            <pc:sldMk cId="500980453" sldId="257"/>
            <ac:spMk id="24" creationId="{57A094E7-6147-435A-01F7-879AC5A9C07B}"/>
          </ac:spMkLst>
        </pc:spChg>
        <pc:spChg chg="add del mod">
          <ac:chgData name="Goodman, Daniel F M" userId="3856083d-7deb-434e-baee-35426c02f58e" providerId="ADAL" clId="{0F2897CC-DE49-45AB-9403-363EFEA44612}" dt="2023-11-03T18:30:30.713" v="300" actId="478"/>
          <ac:spMkLst>
            <pc:docMk/>
            <pc:sldMk cId="500980453" sldId="257"/>
            <ac:spMk id="36" creationId="{C55F014C-98C1-8E44-E2D3-D62F810D7E72}"/>
          </ac:spMkLst>
        </pc:spChg>
        <pc:spChg chg="add mod">
          <ac:chgData name="Goodman, Daniel F M" userId="3856083d-7deb-434e-baee-35426c02f58e" providerId="ADAL" clId="{0F2897CC-DE49-45AB-9403-363EFEA44612}" dt="2023-11-03T18:32:38.304" v="340" actId="1076"/>
          <ac:spMkLst>
            <pc:docMk/>
            <pc:sldMk cId="500980453" sldId="257"/>
            <ac:spMk id="37" creationId="{09C97197-3F9B-87F8-AEFA-CF489FE3D96A}"/>
          </ac:spMkLst>
        </pc:spChg>
        <pc:spChg chg="add del mod">
          <ac:chgData name="Goodman, Daniel F M" userId="3856083d-7deb-434e-baee-35426c02f58e" providerId="ADAL" clId="{0F2897CC-DE49-45AB-9403-363EFEA44612}" dt="2023-11-03T18:31:24.105" v="329" actId="478"/>
          <ac:spMkLst>
            <pc:docMk/>
            <pc:sldMk cId="500980453" sldId="257"/>
            <ac:spMk id="38" creationId="{06D24F62-A98D-5ADD-8825-02FB02FFD0A3}"/>
          </ac:spMkLst>
        </pc:spChg>
        <pc:grpChg chg="add mod">
          <ac:chgData name="Goodman, Daniel F M" userId="3856083d-7deb-434e-baee-35426c02f58e" providerId="ADAL" clId="{0F2897CC-DE49-45AB-9403-363EFEA44612}" dt="2023-11-03T18:25:13.288" v="254" actId="1076"/>
          <ac:grpSpMkLst>
            <pc:docMk/>
            <pc:sldMk cId="500980453" sldId="257"/>
            <ac:grpSpMk id="28" creationId="{B77E04E8-3E7C-A6A7-C58B-2CE76EB98F14}"/>
          </ac:grpSpMkLst>
        </pc:grpChg>
        <pc:picChg chg="add mod">
          <ac:chgData name="Goodman, Daniel F M" userId="3856083d-7deb-434e-baee-35426c02f58e" providerId="ADAL" clId="{0F2897CC-DE49-45AB-9403-363EFEA44612}" dt="2023-11-04T18:18:19.702" v="16412"/>
          <ac:picMkLst>
            <pc:docMk/>
            <pc:sldMk cId="500980453" sldId="257"/>
            <ac:picMk id="2" creationId="{40D9DCFB-30B5-73C6-A4E9-205FD52D9879}"/>
          </ac:picMkLst>
        </pc:picChg>
        <pc:picChg chg="del">
          <ac:chgData name="Goodman, Daniel F M" userId="3856083d-7deb-434e-baee-35426c02f58e" providerId="ADAL" clId="{0F2897CC-DE49-45AB-9403-363EFEA44612}" dt="2023-11-04T18:18:19.702" v="16412"/>
          <ac:picMkLst>
            <pc:docMk/>
            <pc:sldMk cId="500980453" sldId="257"/>
            <ac:picMk id="6" creationId="{870DBB63-F6EE-4041-F296-AFCE965569A5}"/>
          </ac:picMkLst>
        </pc:picChg>
        <pc:cxnChg chg="add mod">
          <ac:chgData name="Goodman, Daniel F M" userId="3856083d-7deb-434e-baee-35426c02f58e" providerId="ADAL" clId="{0F2897CC-DE49-45AB-9403-363EFEA44612}" dt="2023-11-03T18:25:08.753" v="253" actId="164"/>
          <ac:cxnSpMkLst>
            <pc:docMk/>
            <pc:sldMk cId="500980453" sldId="257"/>
            <ac:cxnSpMk id="13" creationId="{54A3DB73-D181-F565-847D-7A6AD7831489}"/>
          </ac:cxnSpMkLst>
        </pc:cxnChg>
        <pc:cxnChg chg="add mod">
          <ac:chgData name="Goodman, Daniel F M" userId="3856083d-7deb-434e-baee-35426c02f58e" providerId="ADAL" clId="{0F2897CC-DE49-45AB-9403-363EFEA44612}" dt="2023-11-03T18:25:08.753" v="253" actId="164"/>
          <ac:cxnSpMkLst>
            <pc:docMk/>
            <pc:sldMk cId="500980453" sldId="257"/>
            <ac:cxnSpMk id="15" creationId="{ABE69889-5DF2-ED30-89A1-6FB4E83EB4AD}"/>
          </ac:cxnSpMkLst>
        </pc:cxnChg>
        <pc:cxnChg chg="add mod">
          <ac:chgData name="Goodman, Daniel F M" userId="3856083d-7deb-434e-baee-35426c02f58e" providerId="ADAL" clId="{0F2897CC-DE49-45AB-9403-363EFEA44612}" dt="2023-11-03T18:25:08.753" v="253" actId="164"/>
          <ac:cxnSpMkLst>
            <pc:docMk/>
            <pc:sldMk cId="500980453" sldId="257"/>
            <ac:cxnSpMk id="16" creationId="{22EC2AE9-A4E2-0AEF-92A0-021BB09A2EB2}"/>
          </ac:cxnSpMkLst>
        </pc:cxnChg>
        <pc:cxnChg chg="add mod">
          <ac:chgData name="Goodman, Daniel F M" userId="3856083d-7deb-434e-baee-35426c02f58e" providerId="ADAL" clId="{0F2897CC-DE49-45AB-9403-363EFEA44612}" dt="2023-11-03T18:25:08.753" v="253" actId="164"/>
          <ac:cxnSpMkLst>
            <pc:docMk/>
            <pc:sldMk cId="500980453" sldId="257"/>
            <ac:cxnSpMk id="17" creationId="{CD0CFF8B-B72E-2706-C87E-ED4E5E768D29}"/>
          </ac:cxnSpMkLst>
        </pc:cxnChg>
        <pc:cxnChg chg="add del mod">
          <ac:chgData name="Goodman, Daniel F M" userId="3856083d-7deb-434e-baee-35426c02f58e" providerId="ADAL" clId="{0F2897CC-DE49-45AB-9403-363EFEA44612}" dt="2023-11-03T18:29:37.490" v="287" actId="478"/>
          <ac:cxnSpMkLst>
            <pc:docMk/>
            <pc:sldMk cId="500980453" sldId="257"/>
            <ac:cxnSpMk id="30" creationId="{F06DA159-8F9C-BBD4-F466-7CF962EA06D0}"/>
          </ac:cxnSpMkLst>
        </pc:cxnChg>
        <pc:cxnChg chg="add del mod">
          <ac:chgData name="Goodman, Daniel F M" userId="3856083d-7deb-434e-baee-35426c02f58e" providerId="ADAL" clId="{0F2897CC-DE49-45AB-9403-363EFEA44612}" dt="2023-11-03T18:29:38.200" v="288" actId="478"/>
          <ac:cxnSpMkLst>
            <pc:docMk/>
            <pc:sldMk cId="500980453" sldId="257"/>
            <ac:cxnSpMk id="32" creationId="{2641A9A7-4C16-04EC-3048-0BD4049A065C}"/>
          </ac:cxnSpMkLst>
        </pc:cxnChg>
        <pc:cxnChg chg="add del mod">
          <ac:chgData name="Goodman, Daniel F M" userId="3856083d-7deb-434e-baee-35426c02f58e" providerId="ADAL" clId="{0F2897CC-DE49-45AB-9403-363EFEA44612}" dt="2023-11-03T18:29:38.841" v="289" actId="478"/>
          <ac:cxnSpMkLst>
            <pc:docMk/>
            <pc:sldMk cId="500980453" sldId="257"/>
            <ac:cxnSpMk id="35" creationId="{BB518A0D-8A6B-EE51-BDEC-89505DF7F516}"/>
          </ac:cxnSpMkLst>
        </pc:cxnChg>
      </pc:sldChg>
      <pc:sldChg chg="addSp delSp modSp add mod modAnim modNotesTx">
        <pc:chgData name="Goodman, Daniel F M" userId="3856083d-7deb-434e-baee-35426c02f58e" providerId="ADAL" clId="{0F2897CC-DE49-45AB-9403-363EFEA44612}" dt="2023-11-04T18:18:19.702" v="16412"/>
        <pc:sldMkLst>
          <pc:docMk/>
          <pc:sldMk cId="850886553" sldId="258"/>
        </pc:sldMkLst>
        <pc:spChg chg="add mod">
          <ac:chgData name="Goodman, Daniel F M" userId="3856083d-7deb-434e-baee-35426c02f58e" providerId="ADAL" clId="{0F2897CC-DE49-45AB-9403-363EFEA44612}" dt="2023-11-03T18:39:03.785" v="1045" actId="207"/>
          <ac:spMkLst>
            <pc:docMk/>
            <pc:sldMk cId="850886553" sldId="258"/>
            <ac:spMk id="2" creationId="{FF6F6FF2-F0C3-66ED-CD11-6EB943AAD23C}"/>
          </ac:spMkLst>
        </pc:spChg>
        <pc:spChg chg="add mod">
          <ac:chgData name="Goodman, Daniel F M" userId="3856083d-7deb-434e-baee-35426c02f58e" providerId="ADAL" clId="{0F2897CC-DE49-45AB-9403-363EFEA44612}" dt="2023-11-03T21:59:40.382" v="7127" actId="20577"/>
          <ac:spMkLst>
            <pc:docMk/>
            <pc:sldMk cId="850886553" sldId="258"/>
            <ac:spMk id="3" creationId="{0550F08F-7D95-A4D7-8908-E530F36B9DE6}"/>
          </ac:spMkLst>
        </pc:spChg>
        <pc:spChg chg="mod">
          <ac:chgData name="Goodman, Daniel F M" userId="3856083d-7deb-434e-baee-35426c02f58e" providerId="ADAL" clId="{0F2897CC-DE49-45AB-9403-363EFEA44612}" dt="2023-11-03T20:00:19.752" v="3016" actId="20577"/>
          <ac:spMkLst>
            <pc:docMk/>
            <pc:sldMk cId="850886553" sldId="258"/>
            <ac:spMk id="4" creationId="{220F0135-CC52-EB18-CB0B-5335E947DD8E}"/>
          </ac:spMkLst>
        </pc:spChg>
        <pc:spChg chg="mod">
          <ac:chgData name="Goodman, Daniel F M" userId="3856083d-7deb-434e-baee-35426c02f58e" providerId="ADAL" clId="{0F2897CC-DE49-45AB-9403-363EFEA44612}" dt="2023-11-03T22:00:08.928" v="7140" actId="20577"/>
          <ac:spMkLst>
            <pc:docMk/>
            <pc:sldMk cId="850886553" sldId="258"/>
            <ac:spMk id="5" creationId="{1357973F-A7D4-1E73-8093-5591F6BF67C6}"/>
          </ac:spMkLst>
        </pc:spChg>
        <pc:spChg chg="add mod">
          <ac:chgData name="Goodman, Daniel F M" userId="3856083d-7deb-434e-baee-35426c02f58e" providerId="ADAL" clId="{0F2897CC-DE49-45AB-9403-363EFEA44612}" dt="2023-11-03T21:59:40.382" v="7127" actId="20577"/>
          <ac:spMkLst>
            <pc:docMk/>
            <pc:sldMk cId="850886553" sldId="258"/>
            <ac:spMk id="7" creationId="{FBA66FD6-9DB7-D78F-6E69-5AD1A9E77C45}"/>
          </ac:spMkLst>
        </pc:spChg>
        <pc:spChg chg="add mod">
          <ac:chgData name="Goodman, Daniel F M" userId="3856083d-7deb-434e-baee-35426c02f58e" providerId="ADAL" clId="{0F2897CC-DE49-45AB-9403-363EFEA44612}" dt="2023-11-03T21:59:40.382" v="7127" actId="20577"/>
          <ac:spMkLst>
            <pc:docMk/>
            <pc:sldMk cId="850886553" sldId="258"/>
            <ac:spMk id="8" creationId="{B796DD6C-3B5A-6CD1-0517-64E247A97B79}"/>
          </ac:spMkLst>
        </pc:spChg>
        <pc:spChg chg="add mod">
          <ac:chgData name="Goodman, Daniel F M" userId="3856083d-7deb-434e-baee-35426c02f58e" providerId="ADAL" clId="{0F2897CC-DE49-45AB-9403-363EFEA44612}" dt="2023-11-03T21:59:40.382" v="7127" actId="20577"/>
          <ac:spMkLst>
            <pc:docMk/>
            <pc:sldMk cId="850886553" sldId="258"/>
            <ac:spMk id="9" creationId="{95DA090A-3AFF-A5AB-5495-614EF7AA7BC4}"/>
          </ac:spMkLst>
        </pc:spChg>
        <pc:spChg chg="add mod">
          <ac:chgData name="Goodman, Daniel F M" userId="3856083d-7deb-434e-baee-35426c02f58e" providerId="ADAL" clId="{0F2897CC-DE49-45AB-9403-363EFEA44612}" dt="2023-11-03T21:59:40.382" v="7127" actId="20577"/>
          <ac:spMkLst>
            <pc:docMk/>
            <pc:sldMk cId="850886553" sldId="258"/>
            <ac:spMk id="10" creationId="{F7CEB1B9-F280-6FC0-B6BA-E0B881908517}"/>
          </ac:spMkLst>
        </pc:spChg>
        <pc:spChg chg="add mod">
          <ac:chgData name="Goodman, Daniel F M" userId="3856083d-7deb-434e-baee-35426c02f58e" providerId="ADAL" clId="{0F2897CC-DE49-45AB-9403-363EFEA44612}" dt="2023-11-03T21:59:40.382" v="7127" actId="20577"/>
          <ac:spMkLst>
            <pc:docMk/>
            <pc:sldMk cId="850886553" sldId="258"/>
            <ac:spMk id="11" creationId="{7BEBB9EC-AE98-5F32-BEFB-E3A0303C9ADF}"/>
          </ac:spMkLst>
        </pc:spChg>
        <pc:spChg chg="add mod">
          <ac:chgData name="Goodman, Daniel F M" userId="3856083d-7deb-434e-baee-35426c02f58e" providerId="ADAL" clId="{0F2897CC-DE49-45AB-9403-363EFEA44612}" dt="2023-11-03T21:59:40.382" v="7127" actId="20577"/>
          <ac:spMkLst>
            <pc:docMk/>
            <pc:sldMk cId="850886553" sldId="258"/>
            <ac:spMk id="25" creationId="{05B03783-AB7E-A746-53D4-29A26CC6E403}"/>
          </ac:spMkLst>
        </pc:spChg>
        <pc:spChg chg="add mod">
          <ac:chgData name="Goodman, Daniel F M" userId="3856083d-7deb-434e-baee-35426c02f58e" providerId="ADAL" clId="{0F2897CC-DE49-45AB-9403-363EFEA44612}" dt="2023-11-03T21:59:40.382" v="7127" actId="20577"/>
          <ac:spMkLst>
            <pc:docMk/>
            <pc:sldMk cId="850886553" sldId="258"/>
            <ac:spMk id="26" creationId="{870C7138-BE8E-D09B-31AD-0477FBEF0EFD}"/>
          </ac:spMkLst>
        </pc:spChg>
        <pc:spChg chg="add mod">
          <ac:chgData name="Goodman, Daniel F M" userId="3856083d-7deb-434e-baee-35426c02f58e" providerId="ADAL" clId="{0F2897CC-DE49-45AB-9403-363EFEA44612}" dt="2023-11-03T21:59:43.221" v="7128" actId="1076"/>
          <ac:spMkLst>
            <pc:docMk/>
            <pc:sldMk cId="850886553" sldId="258"/>
            <ac:spMk id="27" creationId="{F090D7C3-4A6D-081E-59E5-7EFE662F2D81}"/>
          </ac:spMkLst>
        </pc:spChg>
        <pc:grpChg chg="add mod">
          <ac:chgData name="Goodman, Daniel F M" userId="3856083d-7deb-434e-baee-35426c02f58e" providerId="ADAL" clId="{0F2897CC-DE49-45AB-9403-363EFEA44612}" dt="2023-11-03T21:59:40.382" v="7127" actId="20577"/>
          <ac:grpSpMkLst>
            <pc:docMk/>
            <pc:sldMk cId="850886553" sldId="258"/>
            <ac:grpSpMk id="28" creationId="{93DCB10A-2F69-0A99-C071-BAF477A3E3B3}"/>
          </ac:grpSpMkLst>
        </pc:grpChg>
        <pc:picChg chg="del">
          <ac:chgData name="Goodman, Daniel F M" userId="3856083d-7deb-434e-baee-35426c02f58e" providerId="ADAL" clId="{0F2897CC-DE49-45AB-9403-363EFEA44612}" dt="2023-11-04T18:18:19.702" v="16412"/>
          <ac:picMkLst>
            <pc:docMk/>
            <pc:sldMk cId="850886553" sldId="258"/>
            <ac:picMk id="6" creationId="{870DBB63-F6EE-4041-F296-AFCE965569A5}"/>
          </ac:picMkLst>
        </pc:picChg>
        <pc:picChg chg="add mod">
          <ac:chgData name="Goodman, Daniel F M" userId="3856083d-7deb-434e-baee-35426c02f58e" providerId="ADAL" clId="{0F2897CC-DE49-45AB-9403-363EFEA44612}" dt="2023-11-04T18:18:19.702" v="16412"/>
          <ac:picMkLst>
            <pc:docMk/>
            <pc:sldMk cId="850886553" sldId="258"/>
            <ac:picMk id="12" creationId="{A366EBE4-99B2-5EF5-695E-9D176DC22D40}"/>
          </ac:picMkLst>
        </pc:picChg>
        <pc:cxnChg chg="add mod">
          <ac:chgData name="Goodman, Daniel F M" userId="3856083d-7deb-434e-baee-35426c02f58e" providerId="ADAL" clId="{0F2897CC-DE49-45AB-9403-363EFEA44612}" dt="2023-11-03T21:59:40.382" v="7127" actId="20577"/>
          <ac:cxnSpMkLst>
            <pc:docMk/>
            <pc:sldMk cId="850886553" sldId="258"/>
            <ac:cxnSpMk id="13" creationId="{5D18F243-01D9-9D7B-8B74-AD234BFB6A7E}"/>
          </ac:cxnSpMkLst>
        </pc:cxnChg>
        <pc:cxnChg chg="add mod">
          <ac:chgData name="Goodman, Daniel F M" userId="3856083d-7deb-434e-baee-35426c02f58e" providerId="ADAL" clId="{0F2897CC-DE49-45AB-9403-363EFEA44612}" dt="2023-11-03T21:59:40.382" v="7127" actId="20577"/>
          <ac:cxnSpMkLst>
            <pc:docMk/>
            <pc:sldMk cId="850886553" sldId="258"/>
            <ac:cxnSpMk id="15" creationId="{E81AD9AF-5F33-EE2B-B924-20D3381BF0DF}"/>
          </ac:cxnSpMkLst>
        </pc:cxnChg>
        <pc:cxnChg chg="add mod">
          <ac:chgData name="Goodman, Daniel F M" userId="3856083d-7deb-434e-baee-35426c02f58e" providerId="ADAL" clId="{0F2897CC-DE49-45AB-9403-363EFEA44612}" dt="2023-11-03T21:59:40.382" v="7127" actId="20577"/>
          <ac:cxnSpMkLst>
            <pc:docMk/>
            <pc:sldMk cId="850886553" sldId="258"/>
            <ac:cxnSpMk id="17" creationId="{D94071CE-D753-0CB2-912D-F313F6FA3D84}"/>
          </ac:cxnSpMkLst>
        </pc:cxnChg>
        <pc:cxnChg chg="add mod">
          <ac:chgData name="Goodman, Daniel F M" userId="3856083d-7deb-434e-baee-35426c02f58e" providerId="ADAL" clId="{0F2897CC-DE49-45AB-9403-363EFEA44612}" dt="2023-11-03T21:59:40.382" v="7127" actId="20577"/>
          <ac:cxnSpMkLst>
            <pc:docMk/>
            <pc:sldMk cId="850886553" sldId="258"/>
            <ac:cxnSpMk id="19" creationId="{8E7594E8-1C13-0BB4-2EEA-2430ABA0704B}"/>
          </ac:cxnSpMkLst>
        </pc:cxnChg>
      </pc:sldChg>
      <pc:sldChg chg="addSp delSp modSp add mod modAnim modNotesTx">
        <pc:chgData name="Goodman, Daniel F M" userId="3856083d-7deb-434e-baee-35426c02f58e" providerId="ADAL" clId="{0F2897CC-DE49-45AB-9403-363EFEA44612}" dt="2023-11-04T18:27:42.699" v="16422"/>
        <pc:sldMkLst>
          <pc:docMk/>
          <pc:sldMk cId="1356723061" sldId="259"/>
        </pc:sldMkLst>
        <pc:spChg chg="mod">
          <ac:chgData name="Goodman, Daniel F M" userId="3856083d-7deb-434e-baee-35426c02f58e" providerId="ADAL" clId="{0F2897CC-DE49-45AB-9403-363EFEA44612}" dt="2023-11-04T17:55:31.816" v="15475" actId="20577"/>
          <ac:spMkLst>
            <pc:docMk/>
            <pc:sldMk cId="1356723061" sldId="259"/>
            <ac:spMk id="4" creationId="{220F0135-CC52-EB18-CB0B-5335E947DD8E}"/>
          </ac:spMkLst>
        </pc:spChg>
        <pc:spChg chg="mod">
          <ac:chgData name="Goodman, Daniel F M" userId="3856083d-7deb-434e-baee-35426c02f58e" providerId="ADAL" clId="{0F2897CC-DE49-45AB-9403-363EFEA44612}" dt="2023-11-04T18:00:24.515" v="16336" actId="14100"/>
          <ac:spMkLst>
            <pc:docMk/>
            <pc:sldMk cId="1356723061" sldId="259"/>
            <ac:spMk id="5" creationId="{1357973F-A7D4-1E73-8093-5591F6BF67C6}"/>
          </ac:spMkLst>
        </pc:spChg>
        <pc:picChg chg="add mod">
          <ac:chgData name="Goodman, Daniel F M" userId="3856083d-7deb-434e-baee-35426c02f58e" providerId="ADAL" clId="{0F2897CC-DE49-45AB-9403-363EFEA44612}" dt="2023-11-04T18:27:42.699" v="16422"/>
          <ac:picMkLst>
            <pc:docMk/>
            <pc:sldMk cId="1356723061" sldId="259"/>
            <ac:picMk id="2" creationId="{27E0E0BD-C07A-CE90-9126-26348C515209}"/>
          </ac:picMkLst>
        </pc:picChg>
        <pc:picChg chg="del mod">
          <ac:chgData name="Goodman, Daniel F M" userId="3856083d-7deb-434e-baee-35426c02f58e" providerId="ADAL" clId="{0F2897CC-DE49-45AB-9403-363EFEA44612}" dt="2023-11-04T18:27:42.699" v="16422"/>
          <ac:picMkLst>
            <pc:docMk/>
            <pc:sldMk cId="1356723061" sldId="259"/>
            <ac:picMk id="6" creationId="{870DBB63-F6EE-4041-F296-AFCE965569A5}"/>
          </ac:picMkLst>
        </pc:picChg>
      </pc:sldChg>
      <pc:sldChg chg="add del">
        <pc:chgData name="Goodman, Daniel F M" userId="3856083d-7deb-434e-baee-35426c02f58e" providerId="ADAL" clId="{0F2897CC-DE49-45AB-9403-363EFEA44612}" dt="2023-11-04T18:00:56.892" v="16345" actId="47"/>
        <pc:sldMkLst>
          <pc:docMk/>
          <pc:sldMk cId="1185209818" sldId="260"/>
        </pc:sldMkLst>
      </pc:sldChg>
      <pc:sldChg chg="add del">
        <pc:chgData name="Goodman, Daniel F M" userId="3856083d-7deb-434e-baee-35426c02f58e" providerId="ADAL" clId="{0F2897CC-DE49-45AB-9403-363EFEA44612}" dt="2023-11-04T18:00:56.892" v="16345" actId="47"/>
        <pc:sldMkLst>
          <pc:docMk/>
          <pc:sldMk cId="2757142350" sldId="261"/>
        </pc:sldMkLst>
      </pc:sldChg>
      <pc:sldChg chg="add del">
        <pc:chgData name="Goodman, Daniel F M" userId="3856083d-7deb-434e-baee-35426c02f58e" providerId="ADAL" clId="{0F2897CC-DE49-45AB-9403-363EFEA44612}" dt="2023-11-04T18:00:56.892" v="16345" actId="47"/>
        <pc:sldMkLst>
          <pc:docMk/>
          <pc:sldMk cId="258138610" sldId="262"/>
        </pc:sldMkLst>
      </pc:sldChg>
      <pc:sldChg chg="add del">
        <pc:chgData name="Goodman, Daniel F M" userId="3856083d-7deb-434e-baee-35426c02f58e" providerId="ADAL" clId="{0F2897CC-DE49-45AB-9403-363EFEA44612}" dt="2023-11-04T18:00:56.892" v="16345" actId="47"/>
        <pc:sldMkLst>
          <pc:docMk/>
          <pc:sldMk cId="1521621209" sldId="263"/>
        </pc:sldMkLst>
      </pc:sldChg>
      <pc:sldChg chg="add del">
        <pc:chgData name="Goodman, Daniel F M" userId="3856083d-7deb-434e-baee-35426c02f58e" providerId="ADAL" clId="{0F2897CC-DE49-45AB-9403-363EFEA44612}" dt="2023-11-04T18:00:56.892" v="16345" actId="47"/>
        <pc:sldMkLst>
          <pc:docMk/>
          <pc:sldMk cId="1530922463" sldId="264"/>
        </pc:sldMkLst>
      </pc:sldChg>
      <pc:sldChg chg="addSp delSp modSp add mod modTransition addAnim delAnim modAnim modNotesTx">
        <pc:chgData name="Goodman, Daniel F M" userId="3856083d-7deb-434e-baee-35426c02f58e" providerId="ADAL" clId="{0F2897CC-DE49-45AB-9403-363EFEA44612}" dt="2023-11-04T18:27:59.175" v="16423" actId="1366"/>
        <pc:sldMkLst>
          <pc:docMk/>
          <pc:sldMk cId="949454029" sldId="265"/>
        </pc:sldMkLst>
        <pc:spChg chg="mod">
          <ac:chgData name="Goodman, Daniel F M" userId="3856083d-7deb-434e-baee-35426c02f58e" providerId="ADAL" clId="{0F2897CC-DE49-45AB-9403-363EFEA44612}" dt="2023-11-03T22:03:26.518" v="7507" actId="1076"/>
          <ac:spMkLst>
            <pc:docMk/>
            <pc:sldMk cId="949454029" sldId="265"/>
            <ac:spMk id="4" creationId="{220F0135-CC52-EB18-CB0B-5335E947DD8E}"/>
          </ac:spMkLst>
        </pc:spChg>
        <pc:spChg chg="mod">
          <ac:chgData name="Goodman, Daniel F M" userId="3856083d-7deb-434e-baee-35426c02f58e" providerId="ADAL" clId="{0F2897CC-DE49-45AB-9403-363EFEA44612}" dt="2023-11-03T22:13:46.658" v="9422"/>
          <ac:spMkLst>
            <pc:docMk/>
            <pc:sldMk cId="949454029" sldId="265"/>
            <ac:spMk id="5" creationId="{1357973F-A7D4-1E73-8093-5591F6BF67C6}"/>
          </ac:spMkLst>
        </pc:spChg>
        <pc:spChg chg="mod">
          <ac:chgData name="Goodman, Daniel F M" userId="3856083d-7deb-434e-baee-35426c02f58e" providerId="ADAL" clId="{0F2897CC-DE49-45AB-9403-363EFEA44612}" dt="2023-11-03T21:16:56.577" v="3860"/>
          <ac:spMkLst>
            <pc:docMk/>
            <pc:sldMk cId="949454029" sldId="265"/>
            <ac:spMk id="7" creationId="{53FDF57C-1622-6156-8A0F-E88EBF8FE038}"/>
          </ac:spMkLst>
        </pc:spChg>
        <pc:spChg chg="mod">
          <ac:chgData name="Goodman, Daniel F M" userId="3856083d-7deb-434e-baee-35426c02f58e" providerId="ADAL" clId="{0F2897CC-DE49-45AB-9403-363EFEA44612}" dt="2023-11-03T21:16:56.577" v="3860"/>
          <ac:spMkLst>
            <pc:docMk/>
            <pc:sldMk cId="949454029" sldId="265"/>
            <ac:spMk id="8" creationId="{73BBC085-D4D2-A812-63C1-A8A82A20004F}"/>
          </ac:spMkLst>
        </pc:spChg>
        <pc:spChg chg="mod">
          <ac:chgData name="Goodman, Daniel F M" userId="3856083d-7deb-434e-baee-35426c02f58e" providerId="ADAL" clId="{0F2897CC-DE49-45AB-9403-363EFEA44612}" dt="2023-11-03T21:16:56.577" v="3860"/>
          <ac:spMkLst>
            <pc:docMk/>
            <pc:sldMk cId="949454029" sldId="265"/>
            <ac:spMk id="9" creationId="{5B14122B-03AC-C5B0-358B-B49D328E9DB7}"/>
          </ac:spMkLst>
        </pc:spChg>
        <pc:spChg chg="mod">
          <ac:chgData name="Goodman, Daniel F M" userId="3856083d-7deb-434e-baee-35426c02f58e" providerId="ADAL" clId="{0F2897CC-DE49-45AB-9403-363EFEA44612}" dt="2023-11-03T21:16:56.577" v="3860"/>
          <ac:spMkLst>
            <pc:docMk/>
            <pc:sldMk cId="949454029" sldId="265"/>
            <ac:spMk id="10" creationId="{86A5EC71-C179-A5CE-09DF-02EEE82F6F72}"/>
          </ac:spMkLst>
        </pc:spChg>
        <pc:spChg chg="mod">
          <ac:chgData name="Goodman, Daniel F M" userId="3856083d-7deb-434e-baee-35426c02f58e" providerId="ADAL" clId="{0F2897CC-DE49-45AB-9403-363EFEA44612}" dt="2023-11-03T21:16:56.577" v="3860"/>
          <ac:spMkLst>
            <pc:docMk/>
            <pc:sldMk cId="949454029" sldId="265"/>
            <ac:spMk id="11" creationId="{CA62C5F5-5487-1599-3BB5-5244DFF84260}"/>
          </ac:spMkLst>
        </pc:spChg>
        <pc:spChg chg="mod">
          <ac:chgData name="Goodman, Daniel F M" userId="3856083d-7deb-434e-baee-35426c02f58e" providerId="ADAL" clId="{0F2897CC-DE49-45AB-9403-363EFEA44612}" dt="2023-11-03T21:16:56.577" v="3860"/>
          <ac:spMkLst>
            <pc:docMk/>
            <pc:sldMk cId="949454029" sldId="265"/>
            <ac:spMk id="12" creationId="{EE075E64-9D55-0B46-E72E-7F03DBD760E1}"/>
          </ac:spMkLst>
        </pc:spChg>
        <pc:spChg chg="mod">
          <ac:chgData name="Goodman, Daniel F M" userId="3856083d-7deb-434e-baee-35426c02f58e" providerId="ADAL" clId="{0F2897CC-DE49-45AB-9403-363EFEA44612}" dt="2023-11-03T21:16:56.577" v="3860"/>
          <ac:spMkLst>
            <pc:docMk/>
            <pc:sldMk cId="949454029" sldId="265"/>
            <ac:spMk id="17" creationId="{F63C703F-D244-BBA9-4C71-7900D3B2A69A}"/>
          </ac:spMkLst>
        </pc:spChg>
        <pc:spChg chg="mod">
          <ac:chgData name="Goodman, Daniel F M" userId="3856083d-7deb-434e-baee-35426c02f58e" providerId="ADAL" clId="{0F2897CC-DE49-45AB-9403-363EFEA44612}" dt="2023-11-03T22:03:18.021" v="7503" actId="1076"/>
          <ac:spMkLst>
            <pc:docMk/>
            <pc:sldMk cId="949454029" sldId="265"/>
            <ac:spMk id="18" creationId="{749B49A9-2D39-2F78-83C9-94C41DF34A84}"/>
          </ac:spMkLst>
        </pc:spChg>
        <pc:spChg chg="mod">
          <ac:chgData name="Goodman, Daniel F M" userId="3856083d-7deb-434e-baee-35426c02f58e" providerId="ADAL" clId="{0F2897CC-DE49-45AB-9403-363EFEA44612}" dt="2023-11-03T22:03:20.804" v="7504" actId="1076"/>
          <ac:spMkLst>
            <pc:docMk/>
            <pc:sldMk cId="949454029" sldId="265"/>
            <ac:spMk id="19" creationId="{EDF01815-49BC-A8D0-A357-E3370A1B4E75}"/>
          </ac:spMkLst>
        </pc:spChg>
        <pc:grpChg chg="add mod">
          <ac:chgData name="Goodman, Daniel F M" userId="3856083d-7deb-434e-baee-35426c02f58e" providerId="ADAL" clId="{0F2897CC-DE49-45AB-9403-363EFEA44612}" dt="2023-11-03T22:03:29.053" v="7508" actId="1076"/>
          <ac:grpSpMkLst>
            <pc:docMk/>
            <pc:sldMk cId="949454029" sldId="265"/>
            <ac:grpSpMk id="3" creationId="{D2702964-5AED-B6AA-77DD-3473F32C3AEC}"/>
          </ac:grpSpMkLst>
        </pc:grpChg>
        <pc:picChg chg="del">
          <ac:chgData name="Goodman, Daniel F M" userId="3856083d-7deb-434e-baee-35426c02f58e" providerId="ADAL" clId="{0F2897CC-DE49-45AB-9403-363EFEA44612}" dt="2023-11-04T18:18:19.702" v="16412"/>
          <ac:picMkLst>
            <pc:docMk/>
            <pc:sldMk cId="949454029" sldId="265"/>
            <ac:picMk id="6" creationId="{870DBB63-F6EE-4041-F296-AFCE965569A5}"/>
          </ac:picMkLst>
        </pc:picChg>
        <pc:picChg chg="add del mod">
          <ac:chgData name="Goodman, Daniel F M" userId="3856083d-7deb-434e-baee-35426c02f58e" providerId="ADAL" clId="{0F2897CC-DE49-45AB-9403-363EFEA44612}" dt="2023-11-04T18:18:28.728" v="16414"/>
          <ac:picMkLst>
            <pc:docMk/>
            <pc:sldMk cId="949454029" sldId="265"/>
            <ac:picMk id="20" creationId="{A738690B-06B7-1135-45AC-61899D23BB90}"/>
          </ac:picMkLst>
        </pc:picChg>
        <pc:picChg chg="add del mod ord">
          <ac:chgData name="Goodman, Daniel F M" userId="3856083d-7deb-434e-baee-35426c02f58e" providerId="ADAL" clId="{0F2897CC-DE49-45AB-9403-363EFEA44612}" dt="2023-11-04T18:18:55.948" v="16415"/>
          <ac:picMkLst>
            <pc:docMk/>
            <pc:sldMk cId="949454029" sldId="265"/>
            <ac:picMk id="23" creationId="{0D38A517-0979-4034-E05E-F094CFCECF35}"/>
          </ac:picMkLst>
        </pc:picChg>
        <pc:picChg chg="add del mod">
          <ac:chgData name="Goodman, Daniel F M" userId="3856083d-7deb-434e-baee-35426c02f58e" providerId="ADAL" clId="{0F2897CC-DE49-45AB-9403-363EFEA44612}" dt="2023-11-04T18:19:02.968" v="16417"/>
          <ac:picMkLst>
            <pc:docMk/>
            <pc:sldMk cId="949454029" sldId="265"/>
            <ac:picMk id="24" creationId="{210B2712-EF74-E753-5D91-4928A16858D7}"/>
          </ac:picMkLst>
        </pc:picChg>
        <pc:picChg chg="add del mod ord">
          <ac:chgData name="Goodman, Daniel F M" userId="3856083d-7deb-434e-baee-35426c02f58e" providerId="ADAL" clId="{0F2897CC-DE49-45AB-9403-363EFEA44612}" dt="2023-11-04T18:20:36.497" v="16418"/>
          <ac:picMkLst>
            <pc:docMk/>
            <pc:sldMk cId="949454029" sldId="265"/>
            <ac:picMk id="27" creationId="{D8921567-987B-1C1D-FC5A-F6B65B56B179}"/>
          </ac:picMkLst>
        </pc:picChg>
        <pc:picChg chg="add del mod">
          <ac:chgData name="Goodman, Daniel F M" userId="3856083d-7deb-434e-baee-35426c02f58e" providerId="ADAL" clId="{0F2897CC-DE49-45AB-9403-363EFEA44612}" dt="2023-11-04T18:20:44.226" v="16420"/>
          <ac:picMkLst>
            <pc:docMk/>
            <pc:sldMk cId="949454029" sldId="265"/>
            <ac:picMk id="28" creationId="{E131CB14-9055-32D6-AB89-C92DD65C66F3}"/>
          </ac:picMkLst>
        </pc:picChg>
        <pc:picChg chg="add del mod ord">
          <ac:chgData name="Goodman, Daniel F M" userId="3856083d-7deb-434e-baee-35426c02f58e" providerId="ADAL" clId="{0F2897CC-DE49-45AB-9403-363EFEA44612}" dt="2023-11-04T18:23:16.642" v="16421"/>
          <ac:picMkLst>
            <pc:docMk/>
            <pc:sldMk cId="949454029" sldId="265"/>
            <ac:picMk id="31" creationId="{A1FE08CA-84C3-F6B5-8CEF-382F22C0316B}"/>
          </ac:picMkLst>
        </pc:picChg>
        <pc:picChg chg="add mod">
          <ac:chgData name="Goodman, Daniel F M" userId="3856083d-7deb-434e-baee-35426c02f58e" providerId="ADAL" clId="{0F2897CC-DE49-45AB-9403-363EFEA44612}" dt="2023-11-04T18:27:59.175" v="16423" actId="1366"/>
          <ac:picMkLst>
            <pc:docMk/>
            <pc:sldMk cId="949454029" sldId="265"/>
            <ac:picMk id="32" creationId="{B965DAA1-F311-2ABE-0425-1813CC2CA1D2}"/>
          </ac:picMkLst>
        </pc:picChg>
        <pc:cxnChg chg="mod">
          <ac:chgData name="Goodman, Daniel F M" userId="3856083d-7deb-434e-baee-35426c02f58e" providerId="ADAL" clId="{0F2897CC-DE49-45AB-9403-363EFEA44612}" dt="2023-11-03T21:16:56.577" v="3860"/>
          <ac:cxnSpMkLst>
            <pc:docMk/>
            <pc:sldMk cId="949454029" sldId="265"/>
            <ac:cxnSpMk id="13" creationId="{27ABBA84-6F5C-A383-5038-CC77015F3A7B}"/>
          </ac:cxnSpMkLst>
        </pc:cxnChg>
        <pc:cxnChg chg="mod">
          <ac:chgData name="Goodman, Daniel F M" userId="3856083d-7deb-434e-baee-35426c02f58e" providerId="ADAL" clId="{0F2897CC-DE49-45AB-9403-363EFEA44612}" dt="2023-11-03T21:16:56.577" v="3860"/>
          <ac:cxnSpMkLst>
            <pc:docMk/>
            <pc:sldMk cId="949454029" sldId="265"/>
            <ac:cxnSpMk id="14" creationId="{5F630245-6CCE-C7E0-F3B2-65F8AFC8DEEA}"/>
          </ac:cxnSpMkLst>
        </pc:cxnChg>
        <pc:cxnChg chg="mod">
          <ac:chgData name="Goodman, Daniel F M" userId="3856083d-7deb-434e-baee-35426c02f58e" providerId="ADAL" clId="{0F2897CC-DE49-45AB-9403-363EFEA44612}" dt="2023-11-03T21:16:56.577" v="3860"/>
          <ac:cxnSpMkLst>
            <pc:docMk/>
            <pc:sldMk cId="949454029" sldId="265"/>
            <ac:cxnSpMk id="15" creationId="{A23D4A5F-26FE-F4E2-5CAE-DC7D24337469}"/>
          </ac:cxnSpMkLst>
        </pc:cxnChg>
        <pc:cxnChg chg="mod">
          <ac:chgData name="Goodman, Daniel F M" userId="3856083d-7deb-434e-baee-35426c02f58e" providerId="ADAL" clId="{0F2897CC-DE49-45AB-9403-363EFEA44612}" dt="2023-11-03T21:16:56.577" v="3860"/>
          <ac:cxnSpMkLst>
            <pc:docMk/>
            <pc:sldMk cId="949454029" sldId="265"/>
            <ac:cxnSpMk id="16" creationId="{DE557FDE-6356-40DB-9E57-6E79E38B4BDA}"/>
          </ac:cxnSpMkLst>
        </pc:cxnChg>
      </pc:sldChg>
      <pc:sldChg chg="addSp delSp modSp add mod ord modAnim modNotesTx">
        <pc:chgData name="Goodman, Daniel F M" userId="3856083d-7deb-434e-baee-35426c02f58e" providerId="ADAL" clId="{0F2897CC-DE49-45AB-9403-363EFEA44612}" dt="2023-11-04T18:18:19.702" v="16412"/>
        <pc:sldMkLst>
          <pc:docMk/>
          <pc:sldMk cId="2832310096" sldId="266"/>
        </pc:sldMkLst>
        <pc:spChg chg="mod">
          <ac:chgData name="Goodman, Daniel F M" userId="3856083d-7deb-434e-baee-35426c02f58e" providerId="ADAL" clId="{0F2897CC-DE49-45AB-9403-363EFEA44612}" dt="2023-11-03T18:51:04.258" v="2503" actId="20577"/>
          <ac:spMkLst>
            <pc:docMk/>
            <pc:sldMk cId="2832310096" sldId="266"/>
            <ac:spMk id="5" creationId="{1357973F-A7D4-1E73-8093-5591F6BF67C6}"/>
          </ac:spMkLst>
        </pc:spChg>
        <pc:picChg chg="add mod">
          <ac:chgData name="Goodman, Daniel F M" userId="3856083d-7deb-434e-baee-35426c02f58e" providerId="ADAL" clId="{0F2897CC-DE49-45AB-9403-363EFEA44612}" dt="2023-11-04T18:18:19.702" v="16412"/>
          <ac:picMkLst>
            <pc:docMk/>
            <pc:sldMk cId="2832310096" sldId="266"/>
            <ac:picMk id="3" creationId="{F5389FAB-DCF8-EBA9-4CBF-3CB4B23B6D2C}"/>
          </ac:picMkLst>
        </pc:picChg>
        <pc:picChg chg="del">
          <ac:chgData name="Goodman, Daniel F M" userId="3856083d-7deb-434e-baee-35426c02f58e" providerId="ADAL" clId="{0F2897CC-DE49-45AB-9403-363EFEA44612}" dt="2023-11-04T18:18:19.702" v="16412"/>
          <ac:picMkLst>
            <pc:docMk/>
            <pc:sldMk cId="2832310096" sldId="266"/>
            <ac:picMk id="6" creationId="{870DBB63-F6EE-4041-F296-AFCE965569A5}"/>
          </ac:picMkLst>
        </pc:picChg>
      </pc:sldChg>
      <pc:sldChg chg="addSp delSp modSp add mod ord modAnim modNotesTx">
        <pc:chgData name="Goodman, Daniel F M" userId="3856083d-7deb-434e-baee-35426c02f58e" providerId="ADAL" clId="{0F2897CC-DE49-45AB-9403-363EFEA44612}" dt="2023-11-04T18:50:04.154" v="16427" actId="20577"/>
        <pc:sldMkLst>
          <pc:docMk/>
          <pc:sldMk cId="4210782713" sldId="267"/>
        </pc:sldMkLst>
        <pc:spChg chg="mod">
          <ac:chgData name="Goodman, Daniel F M" userId="3856083d-7deb-434e-baee-35426c02f58e" providerId="ADAL" clId="{0F2897CC-DE49-45AB-9403-363EFEA44612}" dt="2023-11-03T22:31:45.697" v="9866" actId="20577"/>
          <ac:spMkLst>
            <pc:docMk/>
            <pc:sldMk cId="4210782713" sldId="267"/>
            <ac:spMk id="4" creationId="{220F0135-CC52-EB18-CB0B-5335E947DD8E}"/>
          </ac:spMkLst>
        </pc:spChg>
        <pc:spChg chg="mod">
          <ac:chgData name="Goodman, Daniel F M" userId="3856083d-7deb-434e-baee-35426c02f58e" providerId="ADAL" clId="{0F2897CC-DE49-45AB-9403-363EFEA44612}" dt="2023-11-04T17:50:21.005" v="14228" actId="20577"/>
          <ac:spMkLst>
            <pc:docMk/>
            <pc:sldMk cId="4210782713" sldId="267"/>
            <ac:spMk id="5" creationId="{1357973F-A7D4-1E73-8093-5591F6BF67C6}"/>
          </ac:spMkLst>
        </pc:spChg>
        <pc:spChg chg="add del mod">
          <ac:chgData name="Goodman, Daniel F M" userId="3856083d-7deb-434e-baee-35426c02f58e" providerId="ADAL" clId="{0F2897CC-DE49-45AB-9403-363EFEA44612}" dt="2023-11-04T17:00:01.637" v="11313" actId="478"/>
          <ac:spMkLst>
            <pc:docMk/>
            <pc:sldMk cId="4210782713" sldId="267"/>
            <ac:spMk id="10" creationId="{422D4894-4C63-E6B5-7E69-BE758B616311}"/>
          </ac:spMkLst>
        </pc:spChg>
        <pc:spChg chg="add del mod ord">
          <ac:chgData name="Goodman, Daniel F M" userId="3856083d-7deb-434e-baee-35426c02f58e" providerId="ADAL" clId="{0F2897CC-DE49-45AB-9403-363EFEA44612}" dt="2023-11-04T17:07:26.204" v="11344" actId="478"/>
          <ac:spMkLst>
            <pc:docMk/>
            <pc:sldMk cId="4210782713" sldId="267"/>
            <ac:spMk id="11" creationId="{E4AA98DA-2EAA-5FB6-D32A-FB1C3D7D6FD9}"/>
          </ac:spMkLst>
        </pc:spChg>
        <pc:spChg chg="add del mod">
          <ac:chgData name="Goodman, Daniel F M" userId="3856083d-7deb-434e-baee-35426c02f58e" providerId="ADAL" clId="{0F2897CC-DE49-45AB-9403-363EFEA44612}" dt="2023-11-04T17:07:27.380" v="11346" actId="478"/>
          <ac:spMkLst>
            <pc:docMk/>
            <pc:sldMk cId="4210782713" sldId="267"/>
            <ac:spMk id="12" creationId="{97F7EB49-1577-5F70-04A8-953FFB946100}"/>
          </ac:spMkLst>
        </pc:spChg>
        <pc:spChg chg="add del mod">
          <ac:chgData name="Goodman, Daniel F M" userId="3856083d-7deb-434e-baee-35426c02f58e" providerId="ADAL" clId="{0F2897CC-DE49-45AB-9403-363EFEA44612}" dt="2023-11-04T17:02:41.554" v="11343" actId="478"/>
          <ac:spMkLst>
            <pc:docMk/>
            <pc:sldMk cId="4210782713" sldId="267"/>
            <ac:spMk id="13" creationId="{53982576-3D03-461A-D828-767400529FD9}"/>
          </ac:spMkLst>
        </pc:spChg>
        <pc:spChg chg="add mod ord">
          <ac:chgData name="Goodman, Daniel F M" userId="3856083d-7deb-434e-baee-35426c02f58e" providerId="ADAL" clId="{0F2897CC-DE49-45AB-9403-363EFEA44612}" dt="2023-11-04T17:12:30.433" v="11503" actId="164"/>
          <ac:spMkLst>
            <pc:docMk/>
            <pc:sldMk cId="4210782713" sldId="267"/>
            <ac:spMk id="16" creationId="{0BF923A5-E54A-4C00-7AAF-B18795522C83}"/>
          </ac:spMkLst>
        </pc:spChg>
        <pc:spChg chg="add mod">
          <ac:chgData name="Goodman, Daniel F M" userId="3856083d-7deb-434e-baee-35426c02f58e" providerId="ADAL" clId="{0F2897CC-DE49-45AB-9403-363EFEA44612}" dt="2023-11-04T17:12:30.433" v="11503" actId="164"/>
          <ac:spMkLst>
            <pc:docMk/>
            <pc:sldMk cId="4210782713" sldId="267"/>
            <ac:spMk id="20" creationId="{577F28B0-95A8-F32D-4B3C-F307F6DAFFFB}"/>
          </ac:spMkLst>
        </pc:spChg>
        <pc:spChg chg="add mod">
          <ac:chgData name="Goodman, Daniel F M" userId="3856083d-7deb-434e-baee-35426c02f58e" providerId="ADAL" clId="{0F2897CC-DE49-45AB-9403-363EFEA44612}" dt="2023-11-04T17:12:30.433" v="11503" actId="164"/>
          <ac:spMkLst>
            <pc:docMk/>
            <pc:sldMk cId="4210782713" sldId="267"/>
            <ac:spMk id="21" creationId="{B9C83245-AB02-D796-40B5-59335C696B9E}"/>
          </ac:spMkLst>
        </pc:spChg>
        <pc:spChg chg="add mod">
          <ac:chgData name="Goodman, Daniel F M" userId="3856083d-7deb-434e-baee-35426c02f58e" providerId="ADAL" clId="{0F2897CC-DE49-45AB-9403-363EFEA44612}" dt="2023-11-04T17:12:30.433" v="11503" actId="164"/>
          <ac:spMkLst>
            <pc:docMk/>
            <pc:sldMk cId="4210782713" sldId="267"/>
            <ac:spMk id="22" creationId="{8C1DD16D-074C-3ECC-F0FE-B5D752A222FE}"/>
          </ac:spMkLst>
        </pc:spChg>
        <pc:spChg chg="add mod">
          <ac:chgData name="Goodman, Daniel F M" userId="3856083d-7deb-434e-baee-35426c02f58e" providerId="ADAL" clId="{0F2897CC-DE49-45AB-9403-363EFEA44612}" dt="2023-11-04T17:12:30.433" v="11503" actId="164"/>
          <ac:spMkLst>
            <pc:docMk/>
            <pc:sldMk cId="4210782713" sldId="267"/>
            <ac:spMk id="23" creationId="{9A5E9674-AC8B-7AE6-C1DA-7995CA03D48E}"/>
          </ac:spMkLst>
        </pc:spChg>
        <pc:spChg chg="add mod">
          <ac:chgData name="Goodman, Daniel F M" userId="3856083d-7deb-434e-baee-35426c02f58e" providerId="ADAL" clId="{0F2897CC-DE49-45AB-9403-363EFEA44612}" dt="2023-11-04T17:12:30.433" v="11503" actId="164"/>
          <ac:spMkLst>
            <pc:docMk/>
            <pc:sldMk cId="4210782713" sldId="267"/>
            <ac:spMk id="27" creationId="{39746CBD-EDF6-A5B9-C2E3-530EC5BCD3C1}"/>
          </ac:spMkLst>
        </pc:spChg>
        <pc:spChg chg="add mod">
          <ac:chgData name="Goodman, Daniel F M" userId="3856083d-7deb-434e-baee-35426c02f58e" providerId="ADAL" clId="{0F2897CC-DE49-45AB-9403-363EFEA44612}" dt="2023-11-04T18:03:59.096" v="16351" actId="1076"/>
          <ac:spMkLst>
            <pc:docMk/>
            <pc:sldMk cId="4210782713" sldId="267"/>
            <ac:spMk id="34" creationId="{99D4CDB6-C641-B6AA-6EDC-8F51E6B3BDD1}"/>
          </ac:spMkLst>
        </pc:spChg>
        <pc:grpChg chg="add mod">
          <ac:chgData name="Goodman, Daniel F M" userId="3856083d-7deb-434e-baee-35426c02f58e" providerId="ADAL" clId="{0F2897CC-DE49-45AB-9403-363EFEA44612}" dt="2023-11-04T17:47:47.153" v="14081" actId="1076"/>
          <ac:grpSpMkLst>
            <pc:docMk/>
            <pc:sldMk cId="4210782713" sldId="267"/>
            <ac:grpSpMk id="32" creationId="{0B9CF0F6-F9F0-DA41-3CE6-3CB433FDB72A}"/>
          </ac:grpSpMkLst>
        </pc:grpChg>
        <pc:picChg chg="del">
          <ac:chgData name="Goodman, Daniel F M" userId="3856083d-7deb-434e-baee-35426c02f58e" providerId="ADAL" clId="{0F2897CC-DE49-45AB-9403-363EFEA44612}" dt="2023-11-04T18:27:42.699" v="16422"/>
          <ac:picMkLst>
            <pc:docMk/>
            <pc:sldMk cId="4210782713" sldId="267"/>
            <ac:picMk id="6" creationId="{870DBB63-F6EE-4041-F296-AFCE965569A5}"/>
          </ac:picMkLst>
        </pc:picChg>
        <pc:picChg chg="add del mod">
          <ac:chgData name="Goodman, Daniel F M" userId="3856083d-7deb-434e-baee-35426c02f58e" providerId="ADAL" clId="{0F2897CC-DE49-45AB-9403-363EFEA44612}" dt="2023-11-04T17:09:14.309" v="11366" actId="478"/>
          <ac:picMkLst>
            <pc:docMk/>
            <pc:sldMk cId="4210782713" sldId="267"/>
            <ac:picMk id="15" creationId="{A4837751-08CE-E43B-FDE9-3F95C2DE3D30}"/>
          </ac:picMkLst>
        </pc:picChg>
        <pc:picChg chg="add mod">
          <ac:chgData name="Goodman, Daniel F M" userId="3856083d-7deb-434e-baee-35426c02f58e" providerId="ADAL" clId="{0F2897CC-DE49-45AB-9403-363EFEA44612}" dt="2023-11-04T17:12:30.433" v="11503" actId="164"/>
          <ac:picMkLst>
            <pc:docMk/>
            <pc:sldMk cId="4210782713" sldId="267"/>
            <ac:picMk id="18" creationId="{486A976D-F28B-7D76-C02B-0C41F585D33F}"/>
          </ac:picMkLst>
        </pc:picChg>
        <pc:picChg chg="add mod">
          <ac:chgData name="Goodman, Daniel F M" userId="3856083d-7deb-434e-baee-35426c02f58e" providerId="ADAL" clId="{0F2897CC-DE49-45AB-9403-363EFEA44612}" dt="2023-11-04T17:47:56.808" v="14083" actId="1076"/>
          <ac:picMkLst>
            <pc:docMk/>
            <pc:sldMk cId="4210782713" sldId="267"/>
            <ac:picMk id="36" creationId="{0D0BEC62-89AA-AAB1-7CAB-6A3F6EF336A3}"/>
          </ac:picMkLst>
        </pc:picChg>
        <pc:picChg chg="add mod">
          <ac:chgData name="Goodman, Daniel F M" userId="3856083d-7deb-434e-baee-35426c02f58e" providerId="ADAL" clId="{0F2897CC-DE49-45AB-9403-363EFEA44612}" dt="2023-11-04T18:27:42.699" v="16422"/>
          <ac:picMkLst>
            <pc:docMk/>
            <pc:sldMk cId="4210782713" sldId="267"/>
            <ac:picMk id="37" creationId="{54F2B67F-DE32-68C9-B71D-C6EEBE2E78AA}"/>
          </ac:picMkLst>
        </pc:picChg>
        <pc:cxnChg chg="add del mod">
          <ac:chgData name="Goodman, Daniel F M" userId="3856083d-7deb-434e-baee-35426c02f58e" providerId="ADAL" clId="{0F2897CC-DE49-45AB-9403-363EFEA44612}" dt="2023-11-04T17:07:26.692" v="11345" actId="478"/>
          <ac:cxnSpMkLst>
            <pc:docMk/>
            <pc:sldMk cId="4210782713" sldId="267"/>
            <ac:cxnSpMk id="7" creationId="{04614F25-240F-7A00-DEDB-8DBD26ADB6C6}"/>
          </ac:cxnSpMkLst>
        </pc:cxnChg>
        <pc:cxnChg chg="add del mod">
          <ac:chgData name="Goodman, Daniel F M" userId="3856083d-7deb-434e-baee-35426c02f58e" providerId="ADAL" clId="{0F2897CC-DE49-45AB-9403-363EFEA44612}" dt="2023-11-04T17:07:28.339" v="11347" actId="478"/>
          <ac:cxnSpMkLst>
            <pc:docMk/>
            <pc:sldMk cId="4210782713" sldId="267"/>
            <ac:cxnSpMk id="9" creationId="{79AFF56D-6A88-D17D-B29A-55E4397A1581}"/>
          </ac:cxnSpMkLst>
        </pc:cxnChg>
        <pc:cxnChg chg="add mod">
          <ac:chgData name="Goodman, Daniel F M" userId="3856083d-7deb-434e-baee-35426c02f58e" providerId="ADAL" clId="{0F2897CC-DE49-45AB-9403-363EFEA44612}" dt="2023-11-04T17:12:30.433" v="11503" actId="164"/>
          <ac:cxnSpMkLst>
            <pc:docMk/>
            <pc:sldMk cId="4210782713" sldId="267"/>
            <ac:cxnSpMk id="25" creationId="{BEC7C172-4772-0C2B-4DD2-3E57B225818A}"/>
          </ac:cxnSpMkLst>
        </pc:cxnChg>
        <pc:cxnChg chg="add mod">
          <ac:chgData name="Goodman, Daniel F M" userId="3856083d-7deb-434e-baee-35426c02f58e" providerId="ADAL" clId="{0F2897CC-DE49-45AB-9403-363EFEA44612}" dt="2023-11-04T17:12:30.433" v="11503" actId="164"/>
          <ac:cxnSpMkLst>
            <pc:docMk/>
            <pc:sldMk cId="4210782713" sldId="267"/>
            <ac:cxnSpMk id="30" creationId="{66546A60-3438-CB26-E734-F9790DA5336C}"/>
          </ac:cxnSpMkLst>
        </pc:cxnChg>
      </pc:sldChg>
      <pc:sldChg chg="add del">
        <pc:chgData name="Goodman, Daniel F M" userId="3856083d-7deb-434e-baee-35426c02f58e" providerId="ADAL" clId="{0F2897CC-DE49-45AB-9403-363EFEA44612}" dt="2023-11-04T17:55:28.214" v="15468" actId="47"/>
        <pc:sldMkLst>
          <pc:docMk/>
          <pc:sldMk cId="2457582553" sldId="2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04/11/2023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8F2D1-298B-4F3E-9CF2-9337F2345A3B}" type="datetimeFigureOut">
              <a:rPr lang="en-GB" smtClean="0"/>
              <a:t>04/11/2023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DBDDC-CEFC-4DFF-8E6E-AF6EDBAE581E}" type="slidenum">
              <a:rPr lang="en-GB" smtClean="0"/>
              <a:t>‹#›</a:t>
            </a:fld>
            <a:endParaRPr lang="en-GB"/>
          </a:p>
        </p:txBody>
      </p:sp>
    </p:spTree>
    <p:extLst>
      <p:ext uri="{BB962C8B-B14F-4D97-AF65-F5344CB8AC3E}">
        <p14:creationId xmlns:p14="http://schemas.microsoft.com/office/powerpoint/2010/main" val="428002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we’ll talk about rate-based Hebbian models of learning.</a:t>
            </a:r>
          </a:p>
        </p:txBody>
      </p:sp>
      <p:sp>
        <p:nvSpPr>
          <p:cNvPr id="4" name="Slide Number Placeholder 3"/>
          <p:cNvSpPr>
            <a:spLocks noGrp="1"/>
          </p:cNvSpPr>
          <p:nvPr>
            <p:ph type="sldNum" sz="quarter" idx="5"/>
          </p:nvPr>
        </p:nvSpPr>
        <p:spPr/>
        <p:txBody>
          <a:bodyPr/>
          <a:lstStyle/>
          <a:p>
            <a:fld id="{46BDBDDC-CEFC-4DFF-8E6E-AF6EDBAE581E}" type="slidenum">
              <a:rPr lang="en-GB" smtClean="0"/>
              <a:t>1</a:t>
            </a:fld>
            <a:endParaRPr lang="en-GB"/>
          </a:p>
        </p:txBody>
      </p:sp>
    </p:spTree>
    <p:extLst>
      <p:ext uri="{BB962C8B-B14F-4D97-AF65-F5344CB8AC3E}">
        <p14:creationId xmlns:p14="http://schemas.microsoft.com/office/powerpoint/2010/main" val="392506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only discuss learning of a synaptic weight w, in response to a presynaptic neuron firing spikes at a rate r pre, and a postsynaptic neuron firing at a rate r post.</a:t>
            </a:r>
          </a:p>
          <a:p>
            <a:r>
              <a:rPr lang="en-GB" dirty="0"/>
              <a:t>***</a:t>
            </a:r>
          </a:p>
          <a:p>
            <a:r>
              <a:rPr lang="en-GB" dirty="0"/>
              <a:t>We model this with a differential equation saying that the weight changes at a rate tau w proportionate to some function F of the weight and the pre- and post-synaptic weights.</a:t>
            </a:r>
          </a:p>
          <a:p>
            <a:r>
              <a:rPr lang="en-GB" dirty="0"/>
              <a:t>Different functions F give you different models.</a:t>
            </a:r>
          </a:p>
        </p:txBody>
      </p:sp>
      <p:sp>
        <p:nvSpPr>
          <p:cNvPr id="4" name="Slide Number Placeholder 3"/>
          <p:cNvSpPr>
            <a:spLocks noGrp="1"/>
          </p:cNvSpPr>
          <p:nvPr>
            <p:ph type="sldNum" sz="quarter" idx="5"/>
          </p:nvPr>
        </p:nvSpPr>
        <p:spPr/>
        <p:txBody>
          <a:bodyPr/>
          <a:lstStyle/>
          <a:p>
            <a:fld id="{46BDBDDC-CEFC-4DFF-8E6E-AF6EDBAE581E}" type="slidenum">
              <a:rPr lang="en-GB" smtClean="0"/>
              <a:t>2</a:t>
            </a:fld>
            <a:endParaRPr lang="en-GB"/>
          </a:p>
        </p:txBody>
      </p:sp>
    </p:spTree>
    <p:extLst>
      <p:ext uri="{BB962C8B-B14F-4D97-AF65-F5344CB8AC3E}">
        <p14:creationId xmlns:p14="http://schemas.microsoft.com/office/powerpoint/2010/main" val="54148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quite abstract, so let’s take a look at a concrete example.</a:t>
            </a:r>
          </a:p>
          <a:p>
            <a:pPr marL="171450" indent="-171450">
              <a:buFont typeface="Arial" panose="020B0604020202020204" pitchFamily="34" charset="0"/>
              <a:buChar char="•"/>
            </a:pPr>
            <a:r>
              <a:rPr lang="en-GB" dirty="0"/>
              <a:t>Let’s choose the function F to be the product of the pre- and post-synaptic firing rates, so that w just grows in proportion to the correlation between the firing rates.</a:t>
            </a:r>
          </a:p>
          <a:p>
            <a:pPr marL="171450" indent="-171450">
              <a:buFont typeface="Arial" panose="020B0604020202020204" pitchFamily="34" charset="0"/>
              <a:buChar char="•"/>
            </a:pPr>
            <a:r>
              <a:rPr lang="en-GB" dirty="0"/>
              <a:t>This clearly satisfies the idea of cells that fire together wire together. The weight grows at the fastest rate when both pre and postsynaptic firing rates are high simultaneously.</a:t>
            </a:r>
          </a:p>
          <a:p>
            <a:pPr marL="171450" indent="-171450">
              <a:buFont typeface="Arial" panose="020B0604020202020204" pitchFamily="34" charset="0"/>
              <a:buChar char="•"/>
            </a:pPr>
            <a:r>
              <a:rPr lang="en-GB" dirty="0"/>
              <a:t>But we can already see a problem with this. There’s no reason for the weight to stop growing. It will keep just getting bigger and bigger. This actually turns out to be an issue with a lot of learning rules, and we’ll keep coming back to it.</a:t>
            </a:r>
          </a:p>
          <a:p>
            <a:pPr marL="171450" indent="-171450">
              <a:buFont typeface="Arial" panose="020B0604020202020204" pitchFamily="34" charset="0"/>
              <a:buChar char="•"/>
            </a:pPr>
            <a:r>
              <a:rPr lang="en-GB" dirty="0"/>
              <a:t>One solution is to have a hard bound, just clip w at some maximum value.</a:t>
            </a:r>
          </a:p>
          <a:p>
            <a:pPr marL="171450" indent="-171450">
              <a:buFont typeface="Arial" panose="020B0604020202020204" pitchFamily="34" charset="0"/>
              <a:buChar char="•"/>
            </a:pPr>
            <a:r>
              <a:rPr lang="en-GB" dirty="0"/>
              <a:t>Another solution is a softer bound which just reduces the rate of change of the weight as you get close to the maximum value. There are various ways you can do this, this equation is just one example.</a:t>
            </a:r>
          </a:p>
          <a:p>
            <a:pPr marL="171450" indent="-171450">
              <a:buFont typeface="Arial" panose="020B0604020202020204" pitchFamily="34" charset="0"/>
              <a:buChar char="•"/>
            </a:pPr>
            <a:r>
              <a:rPr lang="en-GB" dirty="0"/>
              <a:t>Another problem is that in this simple formulation, the weight will only grow, never get smaller, because both the pre- and post-synaptic firing rates are always positive.</a:t>
            </a:r>
          </a:p>
          <a:p>
            <a:pPr marL="171450" indent="-171450">
              <a:buFont typeface="Arial" panose="020B0604020202020204" pitchFamily="34" charset="0"/>
              <a:buChar char="•"/>
            </a:pPr>
            <a:r>
              <a:rPr lang="en-GB" dirty="0"/>
              <a:t>It is possible to fix this by adding another term, but let’s move on to another model.</a:t>
            </a:r>
          </a:p>
        </p:txBody>
      </p:sp>
      <p:sp>
        <p:nvSpPr>
          <p:cNvPr id="4" name="Slide Number Placeholder 3"/>
          <p:cNvSpPr>
            <a:spLocks noGrp="1"/>
          </p:cNvSpPr>
          <p:nvPr>
            <p:ph type="sldNum" sz="quarter" idx="5"/>
          </p:nvPr>
        </p:nvSpPr>
        <p:spPr/>
        <p:txBody>
          <a:bodyPr/>
          <a:lstStyle/>
          <a:p>
            <a:fld id="{46BDBDDC-CEFC-4DFF-8E6E-AF6EDBAE581E}" type="slidenum">
              <a:rPr lang="en-GB" smtClean="0"/>
              <a:t>3</a:t>
            </a:fld>
            <a:endParaRPr lang="en-GB"/>
          </a:p>
        </p:txBody>
      </p:sp>
    </p:spTree>
    <p:extLst>
      <p:ext uri="{BB962C8B-B14F-4D97-AF65-F5344CB8AC3E}">
        <p14:creationId xmlns:p14="http://schemas.microsoft.com/office/powerpoint/2010/main" val="121476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Oja’s learning rule was designed to solve the problem of the weights growing without bound.</a:t>
            </a:r>
          </a:p>
          <a:p>
            <a:pPr marL="171450" indent="-171450">
              <a:buFont typeface="Arial" panose="020B0604020202020204" pitchFamily="34" charset="0"/>
              <a:buChar char="•"/>
            </a:pPr>
            <a:r>
              <a:rPr lang="en-GB" dirty="0"/>
              <a:t>You take the standard Hebbian rule and subtract off a term proportionate to the product of the weight and the square of the postsynaptic firing rate.</a:t>
            </a:r>
          </a:p>
          <a:p>
            <a:pPr marL="171450" indent="-171450">
              <a:buFont typeface="Arial" panose="020B0604020202020204" pitchFamily="34" charset="0"/>
              <a:buChar char="•"/>
            </a:pPr>
            <a:r>
              <a:rPr lang="en-GB" dirty="0"/>
              <a:t>In other words, after growing for a while the weights will stop changing.</a:t>
            </a:r>
          </a:p>
          <a:p>
            <a:pPr marL="171450" indent="-171450">
              <a:buFont typeface="Arial" panose="020B0604020202020204" pitchFamily="34" charset="0"/>
              <a:buChar char="•"/>
            </a:pPr>
            <a:r>
              <a:rPr lang="en-GB" dirty="0"/>
              <a:t>This has two nice properties.</a:t>
            </a:r>
          </a:p>
          <a:p>
            <a:pPr marL="171450" indent="-171450">
              <a:buFont typeface="Arial" panose="020B0604020202020204" pitchFamily="34" charset="0"/>
              <a:buChar char="•"/>
            </a:pPr>
            <a:r>
              <a:rPr lang="en-GB" dirty="0"/>
              <a:t>The first is that as hoped for, the weights don’t keep growing.</a:t>
            </a:r>
          </a:p>
          <a:p>
            <a:pPr marL="171450" indent="-171450">
              <a:buFont typeface="Arial" panose="020B0604020202020204" pitchFamily="34" charset="0"/>
              <a:buChar char="•"/>
            </a:pPr>
            <a:r>
              <a:rPr lang="en-GB" dirty="0"/>
              <a:t>The second is more surprising: this learning rule extracts the first principal component of its inputs. A link between a biological learning rule and a statistical or machine learning algorithm: principal component analysis.</a:t>
            </a:r>
          </a:p>
          <a:p>
            <a:pPr marL="171450" indent="-171450">
              <a:buFont typeface="Arial" panose="020B0604020202020204" pitchFamily="34" charset="0"/>
              <a:buChar char="•"/>
            </a:pPr>
            <a:r>
              <a:rPr lang="en-GB" dirty="0"/>
              <a:t>In the next slide I’m going to show you how to prove this, and it gets a bit hairy, so to keep things a little bit simpler we’ll make a couple of not quite right assumptions.</a:t>
            </a:r>
          </a:p>
          <a:p>
            <a:pPr marL="171450" indent="-171450">
              <a:buFont typeface="Arial" panose="020B0604020202020204" pitchFamily="34" charset="0"/>
              <a:buChar char="•"/>
            </a:pPr>
            <a:r>
              <a:rPr lang="en-GB" dirty="0"/>
              <a:t>We’ll look at the case of a vector of inputs x and a single linear output neuron y. So we can write y as the dot product of the weight and the inputs. We’ll assume the vector x represents the presynaptic firing rates but we’re also going to assume it has mean value 0. This won’t change the result but makes the analysis simpler.</a:t>
            </a:r>
          </a:p>
          <a:p>
            <a:pPr marL="171450" indent="-171450">
              <a:buFont typeface="Arial" panose="020B0604020202020204" pitchFamily="34" charset="0"/>
              <a:buChar char="•"/>
            </a:pPr>
            <a:r>
              <a:rPr lang="en-GB" dirty="0"/>
              <a:t>With these assumptions, we can rewrite the learning rules like this, using a dot above the w to indicate a derivative, and replacing 1 over time constant with gamma.</a:t>
            </a:r>
          </a:p>
        </p:txBody>
      </p:sp>
      <p:sp>
        <p:nvSpPr>
          <p:cNvPr id="4" name="Slide Number Placeholder 3"/>
          <p:cNvSpPr>
            <a:spLocks noGrp="1"/>
          </p:cNvSpPr>
          <p:nvPr>
            <p:ph type="sldNum" sz="quarter" idx="5"/>
          </p:nvPr>
        </p:nvSpPr>
        <p:spPr/>
        <p:txBody>
          <a:bodyPr/>
          <a:lstStyle/>
          <a:p>
            <a:fld id="{46BDBDDC-CEFC-4DFF-8E6E-AF6EDBAE581E}" type="slidenum">
              <a:rPr lang="en-GB" smtClean="0"/>
              <a:t>4</a:t>
            </a:fld>
            <a:endParaRPr lang="en-GB"/>
          </a:p>
        </p:txBody>
      </p:sp>
    </p:spTree>
    <p:extLst>
      <p:ext uri="{BB962C8B-B14F-4D97-AF65-F5344CB8AC3E}">
        <p14:creationId xmlns:p14="http://schemas.microsoft.com/office/powerpoint/2010/main" val="284307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let’s get into the hairy mathematical analysis. You might want to pause and work through this on a piece of paper as we go.</a:t>
            </a:r>
          </a:p>
          <a:p>
            <a:pPr marL="171450" indent="-171450">
              <a:buFont typeface="Arial" panose="020B0604020202020204" pitchFamily="34" charset="0"/>
              <a:buChar char="•"/>
            </a:pPr>
            <a:r>
              <a:rPr lang="en-GB" dirty="0"/>
              <a:t>We start with the same setup as before, with a vector of inputs and a single output.</a:t>
            </a:r>
          </a:p>
          <a:p>
            <a:pPr marL="171450" indent="-171450">
              <a:buFont typeface="Arial" panose="020B0604020202020204" pitchFamily="34" charset="0"/>
              <a:buChar char="•"/>
            </a:pPr>
            <a:r>
              <a:rPr lang="en-GB" dirty="0"/>
              <a:t>The rate of change of the weight follows this equation, and the output y this equation. Note that since y is a scalar, the dot product of weight w and input x, we can write w transpose x or x transpose w.</a:t>
            </a:r>
          </a:p>
          <a:p>
            <a:pPr marL="171450" indent="-171450">
              <a:buFont typeface="Arial" panose="020B0604020202020204" pitchFamily="34" charset="0"/>
              <a:buChar char="•"/>
            </a:pPr>
            <a:r>
              <a:rPr lang="en-GB" dirty="0"/>
              <a:t>We’re interested in the fixed point after a long period of time when no more learning is happening, in other words when on average the rate of change of w is 0. I’m using the angle brackets to mean an average.</a:t>
            </a:r>
          </a:p>
          <a:p>
            <a:pPr marL="171450" indent="-171450">
              <a:buFont typeface="Arial" panose="020B0604020202020204" pitchFamily="34" charset="0"/>
              <a:buChar char="•"/>
            </a:pPr>
            <a:r>
              <a:rPr lang="en-GB" dirty="0"/>
              <a:t>Expanding out w dot, we get this.</a:t>
            </a:r>
          </a:p>
          <a:p>
            <a:pPr marL="171450" indent="-171450">
              <a:buFont typeface="Arial" panose="020B0604020202020204" pitchFamily="34" charset="0"/>
              <a:buChar char="•"/>
            </a:pPr>
            <a:r>
              <a:rPr lang="en-GB" dirty="0"/>
              <a:t>Replacing y with either x transpose w or w transpose x you get this – you’ll see why I did it like this in a moment.</a:t>
            </a:r>
          </a:p>
          <a:p>
            <a:pPr marL="171450" indent="-171450">
              <a:buFont typeface="Arial" panose="020B0604020202020204" pitchFamily="34" charset="0"/>
              <a:buChar char="•"/>
            </a:pPr>
            <a:r>
              <a:rPr lang="en-GB" dirty="0"/>
              <a:t>Note that the mean of x </a:t>
            </a:r>
            <a:r>
              <a:rPr lang="en-GB" dirty="0" err="1"/>
              <a:t>x</a:t>
            </a:r>
            <a:r>
              <a:rPr lang="en-GB" dirty="0"/>
              <a:t> transpose is C the covariance matrix of x.</a:t>
            </a:r>
          </a:p>
          <a:p>
            <a:pPr marL="171450" indent="-171450">
              <a:buFont typeface="Arial" panose="020B0604020202020204" pitchFamily="34" charset="0"/>
              <a:buChar char="•"/>
            </a:pPr>
            <a:r>
              <a:rPr lang="en-GB" dirty="0"/>
              <a:t>Using this, we can rewrite the equation above like this.</a:t>
            </a:r>
          </a:p>
          <a:p>
            <a:pPr marL="171450" indent="-171450">
              <a:buFont typeface="Arial" panose="020B0604020202020204" pitchFamily="34" charset="0"/>
              <a:buChar char="•"/>
            </a:pPr>
            <a:r>
              <a:rPr lang="en-GB" dirty="0"/>
              <a:t>Since w transpose C w is a scalar, which we’ll call lambda, this equation becomes </a:t>
            </a:r>
            <a:r>
              <a:rPr lang="en-GB" dirty="0" err="1"/>
              <a:t>Cw</a:t>
            </a:r>
            <a:r>
              <a:rPr lang="en-GB" dirty="0"/>
              <a:t>=lambda w.</a:t>
            </a:r>
          </a:p>
          <a:p>
            <a:pPr marL="171450" indent="-171450">
              <a:buFont typeface="Arial" panose="020B0604020202020204" pitchFamily="34" charset="0"/>
              <a:buChar char="•"/>
            </a:pPr>
            <a:r>
              <a:rPr lang="en-GB" dirty="0"/>
              <a:t>But this means that lambda is an eigenvalue of C and w is an eigenvector.</a:t>
            </a:r>
          </a:p>
          <a:p>
            <a:pPr marL="171450" indent="-171450">
              <a:buFont typeface="Arial" panose="020B0604020202020204" pitchFamily="34" charset="0"/>
              <a:buChar char="•"/>
            </a:pPr>
            <a:r>
              <a:rPr lang="en-GB" dirty="0"/>
              <a:t>And this is exactly the definition of w being a principal component. In fact you can show that Oja’s rule will always converge to the first principal component, but that analysis is more complicated.</a:t>
            </a:r>
          </a:p>
          <a:p>
            <a:pPr marL="171450" indent="-171450">
              <a:buFont typeface="Arial" panose="020B0604020202020204" pitchFamily="34" charset="0"/>
              <a:buChar char="•"/>
            </a:pPr>
            <a:r>
              <a:rPr lang="en-GB" dirty="0"/>
              <a:t>Because we get this fixed point of w, we know that w doesn’t grow without bounds and we can actually show that a bit more than that by computing the fixed point of the norm of w.</a:t>
            </a:r>
          </a:p>
          <a:p>
            <a:pPr marL="171450" indent="-171450">
              <a:buFont typeface="Arial" panose="020B0604020202020204" pitchFamily="34" charset="0"/>
              <a:buChar char="•"/>
            </a:pPr>
            <a:r>
              <a:rPr lang="en-GB" dirty="0"/>
              <a:t>We set its derivative to 0, and by expanding that out in components we can see that this is w transpose times the derivative of w.</a:t>
            </a:r>
          </a:p>
          <a:p>
            <a:pPr marL="171450" indent="-171450">
              <a:buFont typeface="Arial" panose="020B0604020202020204" pitchFamily="34" charset="0"/>
              <a:buChar char="•"/>
            </a:pPr>
            <a:r>
              <a:rPr lang="en-GB" dirty="0"/>
              <a:t>Expanding the derivative out using the formula we calculated above, we get a second lambda term appearing and this simplifies to lambda times 1 minus the norm of w.</a:t>
            </a:r>
          </a:p>
          <a:p>
            <a:pPr marL="171450" indent="-171450">
              <a:buFont typeface="Arial" panose="020B0604020202020204" pitchFamily="34" charset="0"/>
              <a:buChar char="•"/>
            </a:pPr>
            <a:r>
              <a:rPr lang="en-GB" dirty="0"/>
              <a:t>For this to be 0, the norm of the weights must equal 1.</a:t>
            </a:r>
          </a:p>
          <a:p>
            <a:pPr marL="171450" indent="-171450">
              <a:buFont typeface="Arial" panose="020B0604020202020204" pitchFamily="34" charset="0"/>
              <a:buChar char="•"/>
            </a:pPr>
            <a:r>
              <a:rPr lang="en-GB" dirty="0"/>
              <a:t>In other words, we get weight normalisation from Oja’s rule.</a:t>
            </a:r>
          </a:p>
        </p:txBody>
      </p:sp>
      <p:sp>
        <p:nvSpPr>
          <p:cNvPr id="4" name="Slide Number Placeholder 3"/>
          <p:cNvSpPr>
            <a:spLocks noGrp="1"/>
          </p:cNvSpPr>
          <p:nvPr>
            <p:ph type="sldNum" sz="quarter" idx="5"/>
          </p:nvPr>
        </p:nvSpPr>
        <p:spPr/>
        <p:txBody>
          <a:bodyPr/>
          <a:lstStyle/>
          <a:p>
            <a:fld id="{46BDBDDC-CEFC-4DFF-8E6E-AF6EDBAE581E}" type="slidenum">
              <a:rPr lang="en-GB" smtClean="0"/>
              <a:t>5</a:t>
            </a:fld>
            <a:endParaRPr lang="en-GB"/>
          </a:p>
        </p:txBody>
      </p:sp>
    </p:spTree>
    <p:extLst>
      <p:ext uri="{BB962C8B-B14F-4D97-AF65-F5344CB8AC3E}">
        <p14:creationId xmlns:p14="http://schemas.microsoft.com/office/powerpoint/2010/main" val="3646170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seen that Oja’s rule keeps weights bounded and leads to the neuron learning principal components. Another approach is the BCM rule, named after </a:t>
            </a:r>
            <a:r>
              <a:rPr lang="en-GB" dirty="0" err="1"/>
              <a:t>Bienenstock</a:t>
            </a:r>
            <a:r>
              <a:rPr lang="en-GB" dirty="0"/>
              <a:t>, Cooper and Munro.</a:t>
            </a:r>
          </a:p>
          <a:p>
            <a:pPr marL="171450" indent="-171450">
              <a:buFont typeface="Arial" panose="020B0604020202020204" pitchFamily="34" charset="0"/>
              <a:buChar char="•"/>
            </a:pPr>
            <a:r>
              <a:rPr lang="en-GB" dirty="0"/>
              <a:t>Their aim was a model of the development of selectivity in the visual cortex, and so they set out to find a learning rule that maximises selectivity. They defined this as 1 minus the mean response of the network divided by the maximum. In other words, for high selectivity, overall, the network should respond very little, but for certain inputs it should have a very strong response.</a:t>
            </a:r>
          </a:p>
          <a:p>
            <a:pPr marL="171450" indent="-171450">
              <a:buFont typeface="Arial" panose="020B0604020202020204" pitchFamily="34" charset="0"/>
              <a:buChar char="•"/>
            </a:pPr>
            <a:r>
              <a:rPr lang="en-GB" dirty="0"/>
              <a:t>Their rule multiplies the simple Hebbian rule from before with a term that can be positive or negative. It’s positive if the postsynaptic firing rate is high, and negative if it’s low. High and low and controlled by a threshold theta.</a:t>
            </a:r>
          </a:p>
          <a:p>
            <a:pPr marL="171450" indent="-171450">
              <a:buFont typeface="Arial" panose="020B0604020202020204" pitchFamily="34" charset="0"/>
              <a:buChar char="•"/>
            </a:pPr>
            <a:r>
              <a:rPr lang="en-GB" dirty="0"/>
              <a:t>This means that synapses can get stronger or weaker. The intuition here is that it promotes selectivity because those inputs that cause a high firing rate will be driven even higher, and those with a low firing rate even lower. However, you can already see that if theta is just a constant, there’s nothing to stop this from blowing up. Once the postsynaptic firing rate goes above theta it can just keep growing without bounds.</a:t>
            </a:r>
          </a:p>
          <a:p>
            <a:pPr marL="171450" indent="-171450">
              <a:buFont typeface="Arial" panose="020B0604020202020204" pitchFamily="34" charset="0"/>
              <a:buChar char="•"/>
            </a:pPr>
            <a:r>
              <a:rPr lang="en-GB" dirty="0"/>
              <a:t>So they made theta into a dynamic variable that averages the square of the postsynaptic firing rate. If you imagine a learning environment where different inputs are constantly being presented, you can imagine this either as a running average over time, or as a running average over the whole dataset.</a:t>
            </a:r>
          </a:p>
          <a:p>
            <a:pPr marL="171450" indent="-171450">
              <a:buFont typeface="Arial" panose="020B0604020202020204" pitchFamily="34" charset="0"/>
              <a:buChar char="•"/>
            </a:pPr>
            <a:r>
              <a:rPr lang="en-GB" dirty="0"/>
              <a:t>Now if r post gets too large, the threshold will increase and the sign changes to negative and the synapse will weaken. Similarly, if r post gets too small it will strengthen it.</a:t>
            </a:r>
          </a:p>
          <a:p>
            <a:pPr marL="171450" indent="-171450">
              <a:buFont typeface="Arial" panose="020B0604020202020204" pitchFamily="34" charset="0"/>
              <a:buChar char="•"/>
            </a:pPr>
            <a:r>
              <a:rPr lang="en-GB" dirty="0"/>
              <a:t>It also encourages selectivity because if r post is equal to theta as it would be if all inputs led to the same output, then you’d be at this fixed point and it’s unstable because a slight perturbation would push you away from the fixed point. So what this rule is doing is making sure that you don’t settle in a fixed point where the selectivity is low. You can imagine that at the start of learning, the output firing rate is low for all inputs, but higher for some than others. The threshold will lower until one of the inputs gives a rate above the threshold. At that point, the weights that respond to this input will get stronger. This increase in the firing rate will cause the threshold to increase, and so the weights corresponding to all the other inputs will decrease, and the network will end up selective to just that one preferred input.</a:t>
            </a:r>
          </a:p>
          <a:p>
            <a:pPr marL="171450" indent="-171450">
              <a:buFont typeface="Arial" panose="020B0604020202020204" pitchFamily="34" charset="0"/>
              <a:buChar char="•"/>
            </a:pPr>
            <a:r>
              <a:rPr lang="en-GB" dirty="0"/>
              <a:t>Sure enough, you can see that happening in their model of orientation selectivity in the visual cortex. Over time, the selectivity increases, and the end result is a network with a strong preference for one particular orientation. This qualitatively matches what happens in development.</a:t>
            </a:r>
          </a:p>
          <a:p>
            <a:pPr marL="0" indent="0">
              <a:buFont typeface="Arial" panose="020B0604020202020204" pitchFamily="34" charset="0"/>
              <a:buNone/>
            </a:pPr>
            <a:r>
              <a:rPr lang="en-GB" dirty="0"/>
              <a:t>Incidentally, you might wonder why do we take the square of the firing rate. Well, the exact choice of taking the square isn’t essential. It’s only important that it be nonlinear for reasons we won’t go in to here.</a:t>
            </a:r>
          </a:p>
        </p:txBody>
      </p:sp>
      <p:sp>
        <p:nvSpPr>
          <p:cNvPr id="4" name="Slide Number Placeholder 3"/>
          <p:cNvSpPr>
            <a:spLocks noGrp="1"/>
          </p:cNvSpPr>
          <p:nvPr>
            <p:ph type="sldNum" sz="quarter" idx="5"/>
          </p:nvPr>
        </p:nvSpPr>
        <p:spPr/>
        <p:txBody>
          <a:bodyPr/>
          <a:lstStyle/>
          <a:p>
            <a:fld id="{46BDBDDC-CEFC-4DFF-8E6E-AF6EDBAE581E}" type="slidenum">
              <a:rPr lang="en-GB" smtClean="0"/>
              <a:t>6</a:t>
            </a:fld>
            <a:endParaRPr lang="en-GB"/>
          </a:p>
        </p:txBody>
      </p:sp>
    </p:spTree>
    <p:extLst>
      <p:ext uri="{BB962C8B-B14F-4D97-AF65-F5344CB8AC3E}">
        <p14:creationId xmlns:p14="http://schemas.microsoft.com/office/powerpoint/2010/main" val="118710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seen how Hebb’s principle can be translated into learning models based on firing rates, and that this can generate quite interesting computational properties like doing principal component analysis or developing feature selectivity.</a:t>
            </a:r>
          </a:p>
          <a:p>
            <a:r>
              <a:rPr lang="en-GB" dirty="0"/>
              <a:t>***</a:t>
            </a:r>
          </a:p>
          <a:p>
            <a:r>
              <a:rPr lang="en-GB" dirty="0"/>
              <a:t>However, it misses an important feature which is the timing of spikes. We’ll turn to that in the next video.</a:t>
            </a:r>
          </a:p>
        </p:txBody>
      </p:sp>
      <p:sp>
        <p:nvSpPr>
          <p:cNvPr id="4" name="Slide Number Placeholder 3"/>
          <p:cNvSpPr>
            <a:spLocks noGrp="1"/>
          </p:cNvSpPr>
          <p:nvPr>
            <p:ph type="sldNum" sz="quarter" idx="5"/>
          </p:nvPr>
        </p:nvSpPr>
        <p:spPr/>
        <p:txBody>
          <a:bodyPr/>
          <a:lstStyle/>
          <a:p>
            <a:fld id="{46BDBDDC-CEFC-4DFF-8E6E-AF6EDBAE581E}" type="slidenum">
              <a:rPr lang="en-GB" smtClean="0"/>
              <a:t>7</a:t>
            </a:fld>
            <a:endParaRPr lang="en-GB"/>
          </a:p>
        </p:txBody>
      </p:sp>
    </p:spTree>
    <p:extLst>
      <p:ext uri="{BB962C8B-B14F-4D97-AF65-F5344CB8AC3E}">
        <p14:creationId xmlns:p14="http://schemas.microsoft.com/office/powerpoint/2010/main" val="857199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04/11/2023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10.pn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4.png"/><Relationship Id="rId9" Type="http://schemas.openxmlformats.org/officeDocument/2006/relationships/image" Target="../media/image150.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4.xml"/><Relationship Id="rId7" Type="http://schemas.openxmlformats.org/officeDocument/2006/relationships/image" Target="../media/image1.png"/><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6.png"/><Relationship Id="rId11" Type="http://schemas.openxmlformats.org/officeDocument/2006/relationships/image" Target="../media/image18.png"/><Relationship Id="rId10" Type="http://schemas.openxmlformats.org/officeDocument/2006/relationships/image" Target="../media/image170.png"/><Relationship Id="rId9" Type="http://schemas.openxmlformats.org/officeDocument/2006/relationships/image" Target="../media/image150.pn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5.xml"/><Relationship Id="rId7" Type="http://schemas.openxmlformats.org/officeDocument/2006/relationships/image" Target="../media/image1.png"/><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0.png"/><Relationship Id="rId11" Type="http://schemas.openxmlformats.org/officeDocument/2006/relationships/image" Target="../media/image22.png"/><Relationship Id="rId10" Type="http://schemas.openxmlformats.org/officeDocument/2006/relationships/image" Target="../media/image210.png"/><Relationship Id="rId9" Type="http://schemas.openxmlformats.org/officeDocument/2006/relationships/image" Target="../media/image150.pn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image" Target="../media/image1.png"/><Relationship Id="rId12"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11" Type="http://schemas.openxmlformats.org/officeDocument/2006/relationships/image" Target="../media/image27.png"/><Relationship Id="rId10" Type="http://schemas.openxmlformats.org/officeDocument/2006/relationships/image" Target="../media/image6.png"/><Relationship Id="rId9" Type="http://schemas.openxmlformats.org/officeDocument/2006/relationships/image" Target="../media/image150.png"/><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Rate-based models</a:t>
            </a:r>
          </a:p>
        </p:txBody>
      </p:sp>
      <p:pic>
        <p:nvPicPr>
          <p:cNvPr id="2" name="Video 1">
            <a:hlinkClick r:id="" action="ppaction://media"/>
            <a:extLst>
              <a:ext uri="{FF2B5EF4-FFF2-40B4-BE49-F238E27FC236}">
                <a16:creationId xmlns:a16="http://schemas.microsoft.com/office/drawing/2014/main" id="{BE83DDDB-1CEF-7217-BAB2-358617163397}"/>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General form</a:t>
            </a:r>
          </a:p>
        </p:txBody>
      </p:sp>
      <p:pic>
        <p:nvPicPr>
          <p:cNvPr id="2" name="Video 1">
            <a:hlinkClick r:id="" action="ppaction://media"/>
            <a:extLst>
              <a:ext uri="{FF2B5EF4-FFF2-40B4-BE49-F238E27FC236}">
                <a16:creationId xmlns:a16="http://schemas.microsoft.com/office/drawing/2014/main" id="{40D9DCFB-30B5-73C6-A4E9-205FD52D987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44D2AC-2EA2-11EC-3055-0DCDB60E175C}"/>
                  </a:ext>
                </a:extLst>
              </p:cNvPr>
              <p:cNvSpPr txBox="1"/>
              <p:nvPr/>
            </p:nvSpPr>
            <p:spPr>
              <a:xfrm>
                <a:off x="4192357" y="3916263"/>
                <a:ext cx="3807280" cy="1064861"/>
              </a:xfrm>
              <a:prstGeom prst="rect">
                <a:avLst/>
              </a:prstGeom>
              <a:solidFill>
                <a:schemeClr val="accent5">
                  <a:lumMod val="20000"/>
                  <a:lumOff val="80000"/>
                </a:schemeClr>
              </a:solidFill>
            </p:spPr>
            <p:txBody>
              <a:bodyPr wrap="square" tIns="180000" bIns="18000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7030A0"/>
                              </a:solidFill>
                              <a:latin typeface="Cambria Math" panose="02040503050406030204" pitchFamily="18" charset="0"/>
                            </a:rPr>
                          </m:ctrlPr>
                        </m:sSubPr>
                        <m:e>
                          <m:r>
                            <a:rPr lang="en-GB" sz="2400" b="0" i="1" smtClean="0">
                              <a:solidFill>
                                <a:srgbClr val="7030A0"/>
                              </a:solidFill>
                              <a:latin typeface="Cambria Math" panose="02040503050406030204" pitchFamily="18" charset="0"/>
                            </a:rPr>
                            <m:t>𝜏</m:t>
                          </m:r>
                        </m:e>
                        <m:sub>
                          <m:r>
                            <a:rPr lang="en-GB" sz="2400" b="0" i="1" smtClean="0">
                              <a:solidFill>
                                <a:srgbClr val="7030A0"/>
                              </a:solidFill>
                              <a:latin typeface="Cambria Math" panose="02040503050406030204" pitchFamily="18" charset="0"/>
                            </a:rPr>
                            <m:t>𝑤</m:t>
                          </m:r>
                        </m:sub>
                      </m:sSub>
                      <m:f>
                        <m:fPr>
                          <m:ctrlPr>
                            <a:rPr lang="en-GB" sz="2400" b="0" i="1" smtClean="0">
                              <a:latin typeface="Cambria Math" panose="02040503050406030204" pitchFamily="18" charset="0"/>
                            </a:rPr>
                          </m:ctrlPr>
                        </m:fPr>
                        <m:num>
                          <m:r>
                            <m:rPr>
                              <m:sty m:val="p"/>
                            </m:rPr>
                            <a:rPr lang="en-GB" sz="2400" b="0" i="0" smtClean="0">
                              <a:latin typeface="Cambria Math" panose="02040503050406030204" pitchFamily="18" charset="0"/>
                            </a:rPr>
                            <m:t>d</m:t>
                          </m:r>
                          <m:r>
                            <a:rPr lang="en-GB" sz="2400" b="0" i="1" smtClean="0">
                              <a:solidFill>
                                <a:srgbClr val="0070C0"/>
                              </a:solidFill>
                              <a:latin typeface="Cambria Math" panose="02040503050406030204" pitchFamily="18" charset="0"/>
                            </a:rPr>
                            <m:t>𝑤</m:t>
                          </m:r>
                        </m:num>
                        <m:den>
                          <m:r>
                            <m:rPr>
                              <m:sty m:val="p"/>
                            </m:rPr>
                            <a:rPr lang="en-GB" sz="2400" b="0" i="0" smtClean="0">
                              <a:latin typeface="Cambria Math" panose="02040503050406030204" pitchFamily="18" charset="0"/>
                            </a:rPr>
                            <m:t>d</m:t>
                          </m:r>
                          <m:r>
                            <a:rPr lang="en-GB" sz="2400" b="0" i="1" smtClean="0">
                              <a:latin typeface="Cambria Math" panose="02040503050406030204" pitchFamily="18" charset="0"/>
                            </a:rPr>
                            <m:t>𝑡</m:t>
                          </m:r>
                        </m:den>
                      </m:f>
                      <m:r>
                        <a:rPr lang="en-GB" sz="2400" b="0" i="1" smtClean="0">
                          <a:latin typeface="Cambria Math" panose="02040503050406030204" pitchFamily="18" charset="0"/>
                        </a:rPr>
                        <m:t>=</m:t>
                      </m:r>
                      <m:r>
                        <a:rPr lang="en-GB" sz="2400" b="0" i="1" smtClean="0">
                          <a:latin typeface="Cambria Math" panose="02040503050406030204" pitchFamily="18" charset="0"/>
                        </a:rPr>
                        <m:t>𝐹</m:t>
                      </m:r>
                      <m:d>
                        <m:dPr>
                          <m:ctrlPr>
                            <a:rPr lang="en-GB" sz="2400" b="0" i="1" smtClean="0">
                              <a:latin typeface="Cambria Math" panose="02040503050406030204" pitchFamily="18" charset="0"/>
                            </a:rPr>
                          </m:ctrlPr>
                        </m:dPr>
                        <m:e>
                          <m:r>
                            <a:rPr lang="en-GB" sz="2400" b="0" i="1" smtClean="0">
                              <a:solidFill>
                                <a:srgbClr val="0070C0"/>
                              </a:solidFill>
                              <a:latin typeface="Cambria Math" panose="02040503050406030204" pitchFamily="18" charset="0"/>
                            </a:rPr>
                            <m:t>𝑤</m:t>
                          </m:r>
                          <m:r>
                            <a:rPr lang="en-GB" sz="2400" b="0" i="1" smtClean="0">
                              <a:latin typeface="Cambria Math" panose="02040503050406030204" pitchFamily="18" charset="0"/>
                            </a:rPr>
                            <m:t>,</m:t>
                          </m:r>
                          <m:sSub>
                            <m:sSubPr>
                              <m:ctrlPr>
                                <a:rPr lang="en-GB" sz="2400" b="0" i="1" smtClean="0">
                                  <a:solidFill>
                                    <a:schemeClr val="accent2">
                                      <a:lumMod val="75000"/>
                                    </a:schemeClr>
                                  </a:solidFill>
                                  <a:latin typeface="Cambria Math" panose="02040503050406030204" pitchFamily="18" charset="0"/>
                                </a:rPr>
                              </m:ctrlPr>
                            </m:sSubPr>
                            <m:e>
                              <m:r>
                                <a:rPr lang="en-GB" sz="2400" b="0" i="1" smtClean="0">
                                  <a:solidFill>
                                    <a:schemeClr val="accent2">
                                      <a:lumMod val="75000"/>
                                    </a:schemeClr>
                                  </a:solidFill>
                                  <a:latin typeface="Cambria Math" panose="02040503050406030204" pitchFamily="18" charset="0"/>
                                </a:rPr>
                                <m:t>𝑟</m:t>
                              </m:r>
                            </m:e>
                            <m:sub>
                              <m:r>
                                <m:rPr>
                                  <m:sty m:val="p"/>
                                </m:rPr>
                                <a:rPr lang="en-GB" sz="2400" b="0" i="0" smtClean="0">
                                  <a:solidFill>
                                    <a:schemeClr val="accent2">
                                      <a:lumMod val="75000"/>
                                    </a:schemeClr>
                                  </a:solidFill>
                                  <a:latin typeface="Cambria Math" panose="02040503050406030204" pitchFamily="18" charset="0"/>
                                </a:rPr>
                                <m:t>pre</m:t>
                              </m:r>
                            </m:sub>
                          </m:sSub>
                          <m:r>
                            <a:rPr lang="en-GB" sz="2400" b="0" i="1" smtClean="0">
                              <a:latin typeface="Cambria Math" panose="02040503050406030204" pitchFamily="18" charset="0"/>
                            </a:rPr>
                            <m:t>,</m:t>
                          </m:r>
                          <m:sSub>
                            <m:sSubPr>
                              <m:ctrlPr>
                                <a:rPr lang="en-GB" sz="2400" b="0" i="1" smtClean="0">
                                  <a:solidFill>
                                    <a:srgbClr val="C00000"/>
                                  </a:solidFill>
                                  <a:latin typeface="Cambria Math" panose="02040503050406030204" pitchFamily="18" charset="0"/>
                                </a:rPr>
                              </m:ctrlPr>
                            </m:sSubPr>
                            <m:e>
                              <m:r>
                                <a:rPr lang="en-GB" sz="2400" b="0" i="1" smtClean="0">
                                  <a:solidFill>
                                    <a:srgbClr val="C00000"/>
                                  </a:solidFill>
                                  <a:latin typeface="Cambria Math" panose="02040503050406030204" pitchFamily="18" charset="0"/>
                                </a:rPr>
                                <m:t>𝑟</m:t>
                              </m:r>
                            </m:e>
                            <m:sub>
                              <m:r>
                                <m:rPr>
                                  <m:sty m:val="p"/>
                                </m:rPr>
                                <a:rPr lang="en-GB" sz="2400" b="0" i="0" smtClean="0">
                                  <a:solidFill>
                                    <a:srgbClr val="C00000"/>
                                  </a:solidFill>
                                  <a:latin typeface="Cambria Math" panose="02040503050406030204" pitchFamily="18" charset="0"/>
                                </a:rPr>
                                <m:t>post</m:t>
                              </m:r>
                            </m:sub>
                          </m:sSub>
                        </m:e>
                      </m:d>
                    </m:oMath>
                  </m:oMathPara>
                </a14:m>
                <a:endParaRPr lang="en-GB" sz="2400" dirty="0"/>
              </a:p>
            </p:txBody>
          </p:sp>
        </mc:Choice>
        <mc:Fallback xmlns="">
          <p:sp>
            <p:nvSpPr>
              <p:cNvPr id="8" name="TextBox 7">
                <a:extLst>
                  <a:ext uri="{FF2B5EF4-FFF2-40B4-BE49-F238E27FC236}">
                    <a16:creationId xmlns:a16="http://schemas.microsoft.com/office/drawing/2014/main" id="{2644D2AC-2EA2-11EC-3055-0DCDB60E175C}"/>
                  </a:ext>
                </a:extLst>
              </p:cNvPr>
              <p:cNvSpPr txBox="1">
                <a:spLocks noRot="1" noChangeAspect="1" noMove="1" noResize="1" noEditPoints="1" noAdjustHandles="1" noChangeArrowheads="1" noChangeShapeType="1" noTextEdit="1"/>
              </p:cNvSpPr>
              <p:nvPr/>
            </p:nvSpPr>
            <p:spPr>
              <a:xfrm>
                <a:off x="4192357" y="3916263"/>
                <a:ext cx="3807280" cy="10648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23771F-B8A9-D2FD-0A7D-5B2D454EEF8F}"/>
                  </a:ext>
                </a:extLst>
              </p:cNvPr>
              <p:cNvSpPr txBox="1"/>
              <p:nvPr/>
            </p:nvSpPr>
            <p:spPr>
              <a:xfrm>
                <a:off x="5055392" y="2700578"/>
                <a:ext cx="2081211" cy="400110"/>
              </a:xfrm>
              <a:prstGeom prst="rect">
                <a:avLst/>
              </a:prstGeom>
              <a:noFill/>
            </p:spPr>
            <p:txBody>
              <a:bodyPr wrap="none" rtlCol="0">
                <a:spAutoFit/>
              </a:bodyPr>
              <a:lstStyle/>
              <a:p>
                <a:r>
                  <a:rPr lang="en-GB" sz="2000" dirty="0"/>
                  <a:t>Synaptic weight </a:t>
                </a:r>
                <a14:m>
                  <m:oMath xmlns:m="http://schemas.openxmlformats.org/officeDocument/2006/math">
                    <m:r>
                      <a:rPr lang="en-GB" sz="2000" b="0" i="1" smtClean="0">
                        <a:solidFill>
                          <a:srgbClr val="0070C0"/>
                        </a:solidFill>
                        <a:latin typeface="Cambria Math" panose="02040503050406030204" pitchFamily="18" charset="0"/>
                      </a:rPr>
                      <m:t>𝑤</m:t>
                    </m:r>
                  </m:oMath>
                </a14:m>
                <a:endParaRPr lang="en-GB" sz="2000" dirty="0"/>
              </a:p>
            </p:txBody>
          </p:sp>
        </mc:Choice>
        <mc:Fallback xmlns="">
          <p:sp>
            <p:nvSpPr>
              <p:cNvPr id="9" name="TextBox 8">
                <a:extLst>
                  <a:ext uri="{FF2B5EF4-FFF2-40B4-BE49-F238E27FC236}">
                    <a16:creationId xmlns:a16="http://schemas.microsoft.com/office/drawing/2014/main" id="{C223771F-B8A9-D2FD-0A7D-5B2D454EEF8F}"/>
                  </a:ext>
                </a:extLst>
              </p:cNvPr>
              <p:cNvSpPr txBox="1">
                <a:spLocks noRot="1" noChangeAspect="1" noMove="1" noResize="1" noEditPoints="1" noAdjustHandles="1" noChangeArrowheads="1" noChangeShapeType="1" noTextEdit="1"/>
              </p:cNvSpPr>
              <p:nvPr/>
            </p:nvSpPr>
            <p:spPr>
              <a:xfrm>
                <a:off x="5055392" y="2700578"/>
                <a:ext cx="2081211" cy="400110"/>
              </a:xfrm>
              <a:prstGeom prst="rect">
                <a:avLst/>
              </a:prstGeom>
              <a:blipFill>
                <a:blip r:embed="rId8"/>
                <a:stretch>
                  <a:fillRect l="-2924" t="-7576"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879DD3-434B-72E5-77DA-0EB7AC796BF1}"/>
                  </a:ext>
                </a:extLst>
              </p:cNvPr>
              <p:cNvSpPr txBox="1"/>
              <p:nvPr/>
            </p:nvSpPr>
            <p:spPr>
              <a:xfrm>
                <a:off x="745423" y="2676918"/>
                <a:ext cx="2937664" cy="423770"/>
              </a:xfrm>
              <a:prstGeom prst="rect">
                <a:avLst/>
              </a:prstGeom>
              <a:noFill/>
            </p:spPr>
            <p:txBody>
              <a:bodyPr wrap="none" rtlCol="0">
                <a:spAutoFit/>
              </a:bodyPr>
              <a:lstStyle/>
              <a:p>
                <a:r>
                  <a:rPr lang="en-GB" sz="2000" dirty="0"/>
                  <a:t>Presynaptic firing rate </a:t>
                </a:r>
                <a14:m>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a14:m>
                <a:endParaRPr lang="en-GB" sz="2000" dirty="0"/>
              </a:p>
            </p:txBody>
          </p:sp>
        </mc:Choice>
        <mc:Fallback xmlns="">
          <p:sp>
            <p:nvSpPr>
              <p:cNvPr id="10" name="TextBox 9">
                <a:extLst>
                  <a:ext uri="{FF2B5EF4-FFF2-40B4-BE49-F238E27FC236}">
                    <a16:creationId xmlns:a16="http://schemas.microsoft.com/office/drawing/2014/main" id="{35879DD3-434B-72E5-77DA-0EB7AC796BF1}"/>
                  </a:ext>
                </a:extLst>
              </p:cNvPr>
              <p:cNvSpPr txBox="1">
                <a:spLocks noRot="1" noChangeAspect="1" noMove="1" noResize="1" noEditPoints="1" noAdjustHandles="1" noChangeArrowheads="1" noChangeShapeType="1" noTextEdit="1"/>
              </p:cNvSpPr>
              <p:nvPr/>
            </p:nvSpPr>
            <p:spPr>
              <a:xfrm>
                <a:off x="745423" y="2676918"/>
                <a:ext cx="2937664" cy="423770"/>
              </a:xfrm>
              <a:prstGeom prst="rect">
                <a:avLst/>
              </a:prstGeom>
              <a:blipFill>
                <a:blip r:embed="rId9"/>
                <a:stretch>
                  <a:fillRect l="-2075" t="-5714"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F2F710-B099-F6CC-6624-B1AF65745DCA}"/>
                  </a:ext>
                </a:extLst>
              </p:cNvPr>
              <p:cNvSpPr txBox="1"/>
              <p:nvPr/>
            </p:nvSpPr>
            <p:spPr>
              <a:xfrm>
                <a:off x="8508908" y="2676918"/>
                <a:ext cx="3134384" cy="423770"/>
              </a:xfrm>
              <a:prstGeom prst="rect">
                <a:avLst/>
              </a:prstGeom>
              <a:noFill/>
            </p:spPr>
            <p:txBody>
              <a:bodyPr wrap="none" rtlCol="0">
                <a:spAutoFit/>
              </a:bodyPr>
              <a:lstStyle/>
              <a:p>
                <a:r>
                  <a:rPr lang="en-GB" sz="2000" dirty="0"/>
                  <a:t>Postsynaptic firing rate </a:t>
                </a:r>
                <a14:m>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a14:m>
                <a:endParaRPr lang="en-GB" sz="2000" dirty="0"/>
              </a:p>
            </p:txBody>
          </p:sp>
        </mc:Choice>
        <mc:Fallback xmlns="">
          <p:sp>
            <p:nvSpPr>
              <p:cNvPr id="11" name="TextBox 10">
                <a:extLst>
                  <a:ext uri="{FF2B5EF4-FFF2-40B4-BE49-F238E27FC236}">
                    <a16:creationId xmlns:a16="http://schemas.microsoft.com/office/drawing/2014/main" id="{F2F2F710-B099-F6CC-6624-B1AF65745DCA}"/>
                  </a:ext>
                </a:extLst>
              </p:cNvPr>
              <p:cNvSpPr txBox="1">
                <a:spLocks noRot="1" noChangeAspect="1" noMove="1" noResize="1" noEditPoints="1" noAdjustHandles="1" noChangeArrowheads="1" noChangeShapeType="1" noTextEdit="1"/>
              </p:cNvSpPr>
              <p:nvPr/>
            </p:nvSpPr>
            <p:spPr>
              <a:xfrm>
                <a:off x="8508908" y="2676918"/>
                <a:ext cx="3134384" cy="423770"/>
              </a:xfrm>
              <a:prstGeom prst="rect">
                <a:avLst/>
              </a:prstGeom>
              <a:blipFill>
                <a:blip r:embed="rId10"/>
                <a:stretch>
                  <a:fillRect l="-2140" t="-5714" b="-20000"/>
                </a:stretch>
              </a:blipFill>
            </p:spPr>
            <p:txBody>
              <a:bodyPr/>
              <a:lstStyle/>
              <a:p>
                <a:r>
                  <a:rPr lang="en-GB">
                    <a:noFill/>
                  </a:rPr>
                  <a:t> </a:t>
                </a:r>
              </a:p>
            </p:txBody>
          </p:sp>
        </mc:Fallback>
      </mc:AlternateContent>
      <p:grpSp>
        <p:nvGrpSpPr>
          <p:cNvPr id="28" name="Group 27">
            <a:extLst>
              <a:ext uri="{FF2B5EF4-FFF2-40B4-BE49-F238E27FC236}">
                <a16:creationId xmlns:a16="http://schemas.microsoft.com/office/drawing/2014/main" id="{B77E04E8-3E7C-A6A7-C58B-2CE76EB98F14}"/>
              </a:ext>
            </a:extLst>
          </p:cNvPr>
          <p:cNvGrpSpPr/>
          <p:nvPr/>
        </p:nvGrpSpPr>
        <p:grpSpPr>
          <a:xfrm>
            <a:off x="4186011" y="1231212"/>
            <a:ext cx="3819977" cy="441083"/>
            <a:chOff x="6096000" y="2119918"/>
            <a:chExt cx="3819977" cy="441083"/>
          </a:xfrm>
        </p:grpSpPr>
        <p:cxnSp>
          <p:nvCxnSpPr>
            <p:cNvPr id="13" name="Straight Connector 12">
              <a:extLst>
                <a:ext uri="{FF2B5EF4-FFF2-40B4-BE49-F238E27FC236}">
                  <a16:creationId xmlns:a16="http://schemas.microsoft.com/office/drawing/2014/main" id="{54A3DB73-D181-F565-847D-7A6AD7831489}"/>
                </a:ext>
              </a:extLst>
            </p:cNvPr>
            <p:cNvCxnSpPr>
              <a:cxnSpLocks/>
            </p:cNvCxnSpPr>
            <p:nvPr/>
          </p:nvCxnSpPr>
          <p:spPr>
            <a:xfrm>
              <a:off x="6859534" y="2381934"/>
              <a:ext cx="92800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BE69889-5DF2-ED30-89A1-6FB4E83EB4AD}"/>
                </a:ext>
              </a:extLst>
            </p:cNvPr>
            <p:cNvCxnSpPr/>
            <p:nvPr/>
          </p:nvCxnSpPr>
          <p:spPr>
            <a:xfrm>
              <a:off x="7787541" y="2259187"/>
              <a:ext cx="0" cy="245494"/>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2EC2AE9-A4E2-0AEF-92A0-021BB09A2EB2}"/>
                </a:ext>
              </a:extLst>
            </p:cNvPr>
            <p:cNvCxnSpPr>
              <a:cxnSpLocks/>
            </p:cNvCxnSpPr>
            <p:nvPr/>
          </p:nvCxnSpPr>
          <p:spPr>
            <a:xfrm flipH="1">
              <a:off x="8193768" y="2381934"/>
              <a:ext cx="83202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D0CFF8B-B72E-2706-C87E-ED4E5E768D29}"/>
                </a:ext>
              </a:extLst>
            </p:cNvPr>
            <p:cNvCxnSpPr>
              <a:cxnSpLocks/>
            </p:cNvCxnSpPr>
            <p:nvPr/>
          </p:nvCxnSpPr>
          <p:spPr>
            <a:xfrm>
              <a:off x="8193768" y="2259187"/>
              <a:ext cx="0" cy="245494"/>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A2BD41-DF2D-761C-3638-E1A7BC3D2716}"/>
                    </a:ext>
                  </a:extLst>
                </p:cNvPr>
                <p:cNvSpPr txBox="1"/>
                <p:nvPr/>
              </p:nvSpPr>
              <p:spPr>
                <a:xfrm>
                  <a:off x="7818210" y="2147233"/>
                  <a:ext cx="375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solidFill>
                              <a:srgbClr val="0070C0"/>
                            </a:solidFill>
                            <a:latin typeface="Cambria Math" panose="02040503050406030204" pitchFamily="18" charset="0"/>
                          </a:rPr>
                          <m:t>𝑤</m:t>
                        </m:r>
                      </m:oMath>
                    </m:oMathPara>
                  </a14:m>
                  <a:endParaRPr lang="en-GB" sz="2000" dirty="0">
                    <a:solidFill>
                      <a:srgbClr val="0070C0"/>
                    </a:solidFill>
                  </a:endParaRPr>
                </a:p>
              </p:txBody>
            </p:sp>
          </mc:Choice>
          <mc:Fallback xmlns="">
            <p:sp>
              <p:nvSpPr>
                <p:cNvPr id="21" name="TextBox 20">
                  <a:extLst>
                    <a:ext uri="{FF2B5EF4-FFF2-40B4-BE49-F238E27FC236}">
                      <a16:creationId xmlns:a16="http://schemas.microsoft.com/office/drawing/2014/main" id="{8EA2BD41-DF2D-761C-3638-E1A7BC3D2716}"/>
                    </a:ext>
                  </a:extLst>
                </p:cNvPr>
                <p:cNvSpPr txBox="1">
                  <a:spLocks noRot="1" noChangeAspect="1" noMove="1" noResize="1" noEditPoints="1" noAdjustHandles="1" noChangeArrowheads="1" noChangeShapeType="1" noTextEdit="1"/>
                </p:cNvSpPr>
                <p:nvPr/>
              </p:nvSpPr>
              <p:spPr>
                <a:xfrm>
                  <a:off x="7818210" y="2147233"/>
                  <a:ext cx="375557" cy="40011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CB2D618-65E0-C35A-2C92-6B02470CFDC4}"/>
                    </a:ext>
                  </a:extLst>
                </p:cNvPr>
                <p:cNvSpPr txBox="1"/>
                <p:nvPr/>
              </p:nvSpPr>
              <p:spPr>
                <a:xfrm>
                  <a:off x="6096000" y="2119918"/>
                  <a:ext cx="763533" cy="4274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m:oMathPara>
                  </a14:m>
                  <a:endParaRPr lang="en-GB" sz="2000" dirty="0"/>
                </a:p>
              </p:txBody>
            </p:sp>
          </mc:Choice>
          <mc:Fallback xmlns="">
            <p:sp>
              <p:nvSpPr>
                <p:cNvPr id="23" name="TextBox 22">
                  <a:extLst>
                    <a:ext uri="{FF2B5EF4-FFF2-40B4-BE49-F238E27FC236}">
                      <a16:creationId xmlns:a16="http://schemas.microsoft.com/office/drawing/2014/main" id="{9CB2D618-65E0-C35A-2C92-6B02470CFDC4}"/>
                    </a:ext>
                  </a:extLst>
                </p:cNvPr>
                <p:cNvSpPr txBox="1">
                  <a:spLocks noRot="1" noChangeAspect="1" noMove="1" noResize="1" noEditPoints="1" noAdjustHandles="1" noChangeArrowheads="1" noChangeShapeType="1" noTextEdit="1"/>
                </p:cNvSpPr>
                <p:nvPr/>
              </p:nvSpPr>
              <p:spPr>
                <a:xfrm>
                  <a:off x="6096000" y="2119918"/>
                  <a:ext cx="763533" cy="427425"/>
                </a:xfrm>
                <a:prstGeom prst="rect">
                  <a:avLst/>
                </a:prstGeom>
                <a:blipFill>
                  <a:blip r:embed="rId12"/>
                  <a:stretch>
                    <a:fillRect b="-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7A094E7-6147-435A-01F7-879AC5A9C07B}"/>
                    </a:ext>
                  </a:extLst>
                </p:cNvPr>
                <p:cNvSpPr txBox="1"/>
                <p:nvPr/>
              </p:nvSpPr>
              <p:spPr>
                <a:xfrm>
                  <a:off x="9152444" y="2133576"/>
                  <a:ext cx="763533" cy="4274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m:oMathPara>
                  </a14:m>
                  <a:endParaRPr lang="en-GB" sz="2000" dirty="0"/>
                </a:p>
              </p:txBody>
            </p:sp>
          </mc:Choice>
          <mc:Fallback xmlns="">
            <p:sp>
              <p:nvSpPr>
                <p:cNvPr id="24" name="TextBox 23">
                  <a:extLst>
                    <a:ext uri="{FF2B5EF4-FFF2-40B4-BE49-F238E27FC236}">
                      <a16:creationId xmlns:a16="http://schemas.microsoft.com/office/drawing/2014/main" id="{57A094E7-6147-435A-01F7-879AC5A9C07B}"/>
                    </a:ext>
                  </a:extLst>
                </p:cNvPr>
                <p:cNvSpPr txBox="1">
                  <a:spLocks noRot="1" noChangeAspect="1" noMove="1" noResize="1" noEditPoints="1" noAdjustHandles="1" noChangeArrowheads="1" noChangeShapeType="1" noTextEdit="1"/>
                </p:cNvSpPr>
                <p:nvPr/>
              </p:nvSpPr>
              <p:spPr>
                <a:xfrm>
                  <a:off x="9152444" y="2133576"/>
                  <a:ext cx="763533" cy="427425"/>
                </a:xfrm>
                <a:prstGeom prst="rect">
                  <a:avLst/>
                </a:prstGeom>
                <a:blipFill>
                  <a:blip r:embed="rId13"/>
                  <a:stretch>
                    <a:fillRect b="-857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C97197-3F9B-87F8-AEFA-CF489FE3D96A}"/>
                  </a:ext>
                </a:extLst>
              </p:cNvPr>
              <p:cNvSpPr txBox="1"/>
              <p:nvPr/>
            </p:nvSpPr>
            <p:spPr>
              <a:xfrm>
                <a:off x="3506885" y="5596644"/>
                <a:ext cx="1901674" cy="400110"/>
              </a:xfrm>
              <a:prstGeom prst="rect">
                <a:avLst/>
              </a:prstGeom>
              <a:noFill/>
            </p:spPr>
            <p:txBody>
              <a:bodyPr wrap="none" rtlCol="0">
                <a:spAutoFit/>
              </a:bodyPr>
              <a:lstStyle/>
              <a:p>
                <a:r>
                  <a:rPr lang="en-GB" sz="2000" dirty="0"/>
                  <a:t>Learning rate </a:t>
                </a: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oMath>
                </a14:m>
                <a:endParaRPr lang="en-GB" sz="2000" dirty="0"/>
              </a:p>
            </p:txBody>
          </p:sp>
        </mc:Choice>
        <mc:Fallback xmlns="">
          <p:sp>
            <p:nvSpPr>
              <p:cNvPr id="37" name="TextBox 36">
                <a:extLst>
                  <a:ext uri="{FF2B5EF4-FFF2-40B4-BE49-F238E27FC236}">
                    <a16:creationId xmlns:a16="http://schemas.microsoft.com/office/drawing/2014/main" id="{09C97197-3F9B-87F8-AEFA-CF489FE3D96A}"/>
                  </a:ext>
                </a:extLst>
              </p:cNvPr>
              <p:cNvSpPr txBox="1">
                <a:spLocks noRot="1" noChangeAspect="1" noMove="1" noResize="1" noEditPoints="1" noAdjustHandles="1" noChangeArrowheads="1" noChangeShapeType="1" noTextEdit="1"/>
              </p:cNvSpPr>
              <p:nvPr/>
            </p:nvSpPr>
            <p:spPr>
              <a:xfrm>
                <a:off x="3506885" y="5596644"/>
                <a:ext cx="1901674" cy="400110"/>
              </a:xfrm>
              <a:prstGeom prst="rect">
                <a:avLst/>
              </a:prstGeom>
              <a:blipFill>
                <a:blip r:embed="rId14"/>
                <a:stretch>
                  <a:fillRect l="-3205" t="-7576" b="-25758"/>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Simplest possible Hebbian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860140" cy="5943600"/>
              </a:xfrm>
            </p:spPr>
            <p:txBody>
              <a:bodyPr/>
              <a:lstStyle/>
              <a:p>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oMath>
                </a14:m>
                <a:r>
                  <a:rPr lang="en-GB" sz="2000" dirty="0"/>
                  <a:t> </a:t>
                </a:r>
              </a:p>
              <a:p>
                <a:endParaRPr lang="en-GB" dirty="0"/>
              </a:p>
              <a:p>
                <a:r>
                  <a:rPr lang="en-GB" sz="2000" dirty="0"/>
                  <a:t>Cells that fire together (</a:t>
                </a:r>
                <a14:m>
                  <m:oMath xmlns:m="http://schemas.openxmlformats.org/officeDocument/2006/math">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oMath>
                </a14:m>
                <a:r>
                  <a:rPr lang="en-GB" sz="2000" dirty="0"/>
                  <a:t> and </a:t>
                </a:r>
                <a14:m>
                  <m:oMath xmlns:m="http://schemas.openxmlformats.org/officeDocument/2006/math">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oMath>
                </a14:m>
                <a:r>
                  <a:rPr lang="en-GB" sz="2000" dirty="0"/>
                  <a:t> both large) wire together (</a:t>
                </a:r>
                <a14:m>
                  <m:oMath xmlns:m="http://schemas.openxmlformats.org/officeDocument/2006/math">
                    <m:r>
                      <a:rPr lang="en-GB" sz="2000" b="0" i="1" smtClean="0">
                        <a:solidFill>
                          <a:srgbClr val="0070C0"/>
                        </a:solidFill>
                        <a:latin typeface="Cambria Math" panose="02040503050406030204" pitchFamily="18" charset="0"/>
                      </a:rPr>
                      <m:t>𝑤</m:t>
                    </m:r>
                  </m:oMath>
                </a14:m>
                <a:r>
                  <a:rPr lang="en-GB" sz="2000" dirty="0"/>
                  <a:t> grows)</a:t>
                </a:r>
              </a:p>
              <a:p>
                <a:endParaRPr lang="en-GB" dirty="0"/>
              </a:p>
              <a:p>
                <a:r>
                  <a:rPr lang="en-GB" b="1" dirty="0"/>
                  <a:t>Problem</a:t>
                </a:r>
                <a:r>
                  <a:rPr lang="en-GB" dirty="0"/>
                  <a:t>: </a:t>
                </a:r>
                <a14:m>
                  <m:oMath xmlns:m="http://schemas.openxmlformats.org/officeDocument/2006/math">
                    <m:r>
                      <a:rPr lang="en-GB" sz="2000" b="0" i="1" smtClean="0">
                        <a:solidFill>
                          <a:srgbClr val="0070C0"/>
                        </a:solidFill>
                        <a:latin typeface="Cambria Math" panose="02040503050406030204" pitchFamily="18" charset="0"/>
                      </a:rPr>
                      <m:t>𝑤</m:t>
                    </m:r>
                  </m:oMath>
                </a14:m>
                <a:r>
                  <a:rPr lang="en-GB" dirty="0"/>
                  <a:t> grows without bound</a:t>
                </a:r>
              </a:p>
              <a:p>
                <a:r>
                  <a:rPr lang="en-GB" sz="2000" dirty="0"/>
                  <a:t>Hard bound:</a:t>
                </a:r>
              </a:p>
              <a:p>
                <a:pPr lvl="1"/>
                <a:r>
                  <a:rPr lang="en-GB" dirty="0"/>
                  <a:t>Fix </a:t>
                </a:r>
                <a14:m>
                  <m:oMath xmlns:m="http://schemas.openxmlformats.org/officeDocument/2006/math">
                    <m:r>
                      <a:rPr lang="en-GB" b="0" i="1" smtClean="0">
                        <a:latin typeface="Cambria Math" panose="02040503050406030204" pitchFamily="18" charset="0"/>
                      </a:rPr>
                      <m:t>0≤</m:t>
                    </m:r>
                    <m:r>
                      <a:rPr lang="en-GB" b="0" i="1" smtClean="0">
                        <a:solidFill>
                          <a:srgbClr val="0070C0"/>
                        </a:solidFill>
                        <a:latin typeface="Cambria Math" panose="02040503050406030204" pitchFamily="18" charset="0"/>
                      </a:rPr>
                      <m:t>𝑤</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m:rPr>
                            <m:sty m:val="p"/>
                          </m:rPr>
                          <a:rPr lang="en-GB" b="0" i="0" smtClean="0">
                            <a:latin typeface="Cambria Math" panose="02040503050406030204" pitchFamily="18" charset="0"/>
                          </a:rPr>
                          <m:t>max</m:t>
                        </m:r>
                      </m:sup>
                    </m:sSup>
                  </m:oMath>
                </a14:m>
                <a:endParaRPr lang="en-GB" dirty="0"/>
              </a:p>
              <a:p>
                <a:r>
                  <a:rPr lang="en-GB" dirty="0"/>
                  <a:t>Soft bound:</a:t>
                </a:r>
              </a:p>
              <a:p>
                <a:pPr lvl="1"/>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𝜏</m:t>
                        </m:r>
                      </m:e>
                      <m:sub>
                        <m:r>
                          <a:rPr lang="en-GB" b="0" i="1" smtClean="0">
                            <a:solidFill>
                              <a:srgbClr val="7030A0"/>
                            </a:solidFill>
                            <a:latin typeface="Cambria Math" panose="02040503050406030204" pitchFamily="18" charset="0"/>
                          </a:rPr>
                          <m:t>𝑤</m:t>
                        </m:r>
                      </m:sub>
                    </m:sSub>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solidFill>
                              <a:srgbClr val="0070C0"/>
                            </a:solidFill>
                            <a:latin typeface="Cambria Math" panose="02040503050406030204" pitchFamily="18" charset="0"/>
                          </a:rPr>
                          <m:t>𝑤</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𝑐𝑜𝑛𝑠𝑡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m:rPr>
                                <m:sty m:val="p"/>
                              </m:rPr>
                              <a:rPr lang="en-GB" b="0" i="0" smtClean="0">
                                <a:latin typeface="Cambria Math" panose="02040503050406030204" pitchFamily="18" charset="0"/>
                              </a:rPr>
                              <m:t>max</m:t>
                            </m:r>
                          </m:sup>
                        </m:sSup>
                        <m:r>
                          <a:rPr lang="en-GB" b="0" i="1" smtClean="0">
                            <a:latin typeface="Cambria Math" panose="02040503050406030204" pitchFamily="18" charset="0"/>
                          </a:rPr>
                          <m:t>−</m:t>
                        </m:r>
                        <m:r>
                          <a:rPr lang="en-GB" b="0" i="1" smtClean="0">
                            <a:solidFill>
                              <a:srgbClr val="0070C0"/>
                            </a:solidFill>
                            <a:latin typeface="Cambria Math" panose="02040503050406030204" pitchFamily="18" charset="0"/>
                          </a:rPr>
                          <m:t>𝑤</m:t>
                        </m:r>
                      </m:e>
                    </m:d>
                    <m:r>
                      <a:rPr lang="en-GB" b="0" i="1" smtClean="0">
                        <a:latin typeface="Cambria Math" panose="02040503050406030204" pitchFamily="18" charset="0"/>
                      </a:rPr>
                      <m:t>⋅</m:t>
                    </m:r>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oMath>
                </a14:m>
                <a:r>
                  <a:rPr lang="en-GB" dirty="0"/>
                  <a:t> </a:t>
                </a:r>
              </a:p>
              <a:p>
                <a:endParaRPr lang="en-GB" dirty="0"/>
              </a:p>
              <a:p>
                <a:r>
                  <a:rPr lang="en-GB" b="1" dirty="0"/>
                  <a:t>Problem</a:t>
                </a:r>
                <a:r>
                  <a:rPr lang="en-GB" dirty="0"/>
                  <a:t>: </a:t>
                </a:r>
                <a14:m>
                  <m:oMath xmlns:m="http://schemas.openxmlformats.org/officeDocument/2006/math">
                    <m:r>
                      <a:rPr lang="en-GB" i="1">
                        <a:solidFill>
                          <a:srgbClr val="0070C0"/>
                        </a:solidFill>
                        <a:latin typeface="Cambria Math" panose="02040503050406030204" pitchFamily="18" charset="0"/>
                      </a:rPr>
                      <m:t>𝑤</m:t>
                    </m:r>
                  </m:oMath>
                </a14:m>
                <a:r>
                  <a:rPr lang="en-GB" dirty="0"/>
                  <a:t> never gets smaller (</a:t>
                </a:r>
                <a14:m>
                  <m:oMath xmlns:m="http://schemas.openxmlformats.org/officeDocument/2006/math">
                    <m:sSub>
                      <m:sSubPr>
                        <m:ctrlPr>
                          <a:rPr lang="en-GB" i="1" smtClean="0">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oMath>
                </a14:m>
                <a:r>
                  <a:rPr lang="en-GB" dirty="0"/>
                  <a:t> and </a:t>
                </a:r>
                <a14:m>
                  <m:oMath xmlns:m="http://schemas.openxmlformats.org/officeDocument/2006/math">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oMath>
                </a14:m>
                <a:r>
                  <a:rPr lang="en-GB" dirty="0"/>
                  <a:t> always positive)</a:t>
                </a:r>
              </a:p>
              <a:p>
                <a:r>
                  <a:rPr lang="en-GB" dirty="0"/>
                  <a:t>Can fix this, but let’s move on</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8860140" cy="5943600"/>
              </a:xfrm>
              <a:blipFill>
                <a:blip r:embed="rId6"/>
                <a:stretch>
                  <a:fillRect l="-757"/>
                </a:stretch>
              </a:blipFill>
            </p:spPr>
            <p:txBody>
              <a:bodyPr/>
              <a:lstStyle/>
              <a:p>
                <a:r>
                  <a:rPr lang="en-GB">
                    <a:noFill/>
                  </a:rPr>
                  <a:t> </a:t>
                </a:r>
              </a:p>
            </p:txBody>
          </p:sp>
        </mc:Fallback>
      </mc:AlternateContent>
      <p:pic>
        <p:nvPicPr>
          <p:cNvPr id="3" name="Video 2">
            <a:hlinkClick r:id="" action="ppaction://media"/>
            <a:extLst>
              <a:ext uri="{FF2B5EF4-FFF2-40B4-BE49-F238E27FC236}">
                <a16:creationId xmlns:a16="http://schemas.microsoft.com/office/drawing/2014/main" id="{F5389FAB-DCF8-EBA9-4CBF-3CB4B23B6D2C}"/>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6F6FF2-F0C3-66ED-CD11-6EB943AAD23C}"/>
                  </a:ext>
                </a:extLst>
              </p:cNvPr>
              <p:cNvSpPr txBox="1"/>
              <p:nvPr/>
            </p:nvSpPr>
            <p:spPr>
              <a:xfrm>
                <a:off x="8980299" y="914400"/>
                <a:ext cx="3091542" cy="2752998"/>
              </a:xfrm>
              <a:prstGeom prst="rect">
                <a:avLst/>
              </a:prstGeom>
              <a:solidFill>
                <a:schemeClr val="accent5">
                  <a:lumMod val="20000"/>
                  <a:lumOff val="80000"/>
                </a:schemeClr>
              </a:solidFill>
            </p:spPr>
            <p:txBody>
              <a:bodyPr wrap="square" rtlCol="0">
                <a:spAutoFit/>
              </a:bodyPr>
              <a:lstStyle/>
              <a:p>
                <a:pPr algn="ctr"/>
                <a:r>
                  <a:rPr lang="en-GB" sz="2000" b="1" dirty="0"/>
                  <a:t>Hebbian rules</a:t>
                </a:r>
              </a:p>
              <a:p>
                <a:pPr algn="ctr"/>
                <a:endParaRPr lang="en-GB" sz="2000" dirty="0"/>
              </a:p>
              <a:p>
                <a:pPr algn="ctr"/>
                <a:r>
                  <a:rPr lang="en-GB" sz="2000" dirty="0"/>
                  <a:t>Synaptic weight </a:t>
                </a:r>
                <a14:m>
                  <m:oMath xmlns:m="http://schemas.openxmlformats.org/officeDocument/2006/math">
                    <m:r>
                      <a:rPr lang="en-GB" sz="2000" b="0" i="1" smtClean="0">
                        <a:solidFill>
                          <a:srgbClr val="0070C0"/>
                        </a:solidFill>
                        <a:latin typeface="Cambria Math" panose="02040503050406030204" pitchFamily="18" charset="0"/>
                      </a:rPr>
                      <m:t>𝑤</m:t>
                    </m:r>
                  </m:oMath>
                </a14:m>
                <a:endParaRPr lang="en-GB" sz="2000" dirty="0"/>
              </a:p>
              <a:p>
                <a:pPr algn="ctr"/>
                <a:r>
                  <a:rPr lang="en-GB" sz="2000" dirty="0"/>
                  <a:t>Presynaptic firing rate </a:t>
                </a:r>
                <a14:m>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a14:m>
                <a:endParaRPr lang="en-GB" sz="2000" dirty="0"/>
              </a:p>
              <a:p>
                <a:pPr algn="ctr"/>
                <a:r>
                  <a:rPr lang="en-GB" sz="2000" dirty="0"/>
                  <a:t>Postsynaptic firing rate </a:t>
                </a:r>
                <a14:m>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a14:m>
                <a:endParaRPr lang="en-GB" sz="2000" b="0" dirty="0">
                  <a:solidFill>
                    <a:srgbClr val="C00000"/>
                  </a:solidFill>
                </a:endParaRPr>
              </a:p>
              <a:p>
                <a:pPr algn="ctr"/>
                <a:r>
                  <a:rPr lang="en-GB" sz="2000" dirty="0"/>
                  <a:t>Learning rate </a:t>
                </a: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oMath>
                </a14:m>
                <a:endParaRPr lang="en-GB" sz="2000" b="0" dirty="0">
                  <a:solidFill>
                    <a:srgbClr val="7030A0"/>
                  </a:solidFill>
                </a:endParaRPr>
              </a:p>
              <a:p>
                <a:pPr algn="ctr"/>
                <a:endParaRPr lang="en-GB" sz="2000" dirty="0"/>
              </a:p>
              <a:p>
                <a:pPr algn="ct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r>
                      <a:rPr lang="en-GB" sz="2000" b="0" i="1" smtClean="0">
                        <a:latin typeface="Cambria Math" panose="02040503050406030204" pitchFamily="18" charset="0"/>
                      </a:rPr>
                      <m:t>𝐹</m:t>
                    </m:r>
                    <m:d>
                      <m:dPr>
                        <m:ctrlPr>
                          <a:rPr lang="en-GB" sz="2000" b="0" i="1" smtClean="0">
                            <a:latin typeface="Cambria Math" panose="02040503050406030204" pitchFamily="18" charset="0"/>
                          </a:rPr>
                        </m:ctrlPr>
                      </m:dPr>
                      <m:e>
                        <m:r>
                          <a:rPr lang="en-GB" sz="2000" b="0" i="1" smtClean="0">
                            <a:solidFill>
                              <a:srgbClr val="0070C0"/>
                            </a:solidFill>
                            <a:latin typeface="Cambria Math" panose="02040503050406030204" pitchFamily="18" charset="0"/>
                          </a:rPr>
                          <m:t>𝑤</m:t>
                        </m:r>
                        <m:r>
                          <a:rPr lang="en-GB" sz="2000" b="0" i="1" smtClean="0">
                            <a:latin typeface="Cambria Math" panose="02040503050406030204" pitchFamily="18" charset="0"/>
                          </a:rPr>
                          <m:t>,</m:t>
                        </m:r>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r>
                          <a:rPr lang="en-GB" sz="2000" b="0" i="1" smtClean="0">
                            <a:latin typeface="Cambria Math" panose="02040503050406030204" pitchFamily="18" charset="0"/>
                          </a:rPr>
                          <m:t>,</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e>
                    </m:d>
                  </m:oMath>
                </a14:m>
                <a:r>
                  <a:rPr lang="en-GB" sz="2000" dirty="0"/>
                  <a:t> </a:t>
                </a:r>
              </a:p>
            </p:txBody>
          </p:sp>
        </mc:Choice>
        <mc:Fallback xmlns="">
          <p:sp>
            <p:nvSpPr>
              <p:cNvPr id="2" name="TextBox 1">
                <a:extLst>
                  <a:ext uri="{FF2B5EF4-FFF2-40B4-BE49-F238E27FC236}">
                    <a16:creationId xmlns:a16="http://schemas.microsoft.com/office/drawing/2014/main" id="{FF6F6FF2-F0C3-66ED-CD11-6EB943AAD23C}"/>
                  </a:ext>
                </a:extLst>
              </p:cNvPr>
              <p:cNvSpPr txBox="1">
                <a:spLocks noRot="1" noChangeAspect="1" noMove="1" noResize="1" noEditPoints="1" noAdjustHandles="1" noChangeArrowheads="1" noChangeShapeType="1" noTextEdit="1"/>
              </p:cNvSpPr>
              <p:nvPr/>
            </p:nvSpPr>
            <p:spPr>
              <a:xfrm>
                <a:off x="8980299" y="914400"/>
                <a:ext cx="3091542" cy="2752998"/>
              </a:xfrm>
              <a:prstGeom prst="rect">
                <a:avLst/>
              </a:prstGeom>
              <a:blipFill>
                <a:blip r:embed="rId9"/>
                <a:stretch>
                  <a:fillRect l="-1972" t="-1106"/>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283231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Oja’s learning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860140" cy="5943600"/>
              </a:xfrm>
            </p:spPr>
            <p:txBody>
              <a:bodyPr/>
              <a:lstStyle/>
              <a:p>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r>
                      <a:rPr lang="en-GB" sz="2000" b="0" i="1" smtClean="0">
                        <a:latin typeface="Cambria Math" panose="02040503050406030204" pitchFamily="18" charset="0"/>
                      </a:rPr>
                      <m:t>−</m:t>
                    </m:r>
                    <m:r>
                      <a:rPr lang="en-GB" i="1">
                        <a:solidFill>
                          <a:srgbClr val="0070C0"/>
                        </a:solidFill>
                        <a:latin typeface="Cambria Math" panose="02040503050406030204" pitchFamily="18" charset="0"/>
                      </a:rPr>
                      <m:t>𝑤</m:t>
                    </m:r>
                    <m:sSubSup>
                      <m:sSubSupPr>
                        <m:ctrlPr>
                          <a:rPr lang="en-GB" i="1" smtClean="0">
                            <a:solidFill>
                              <a:srgbClr val="C00000"/>
                            </a:solidFill>
                            <a:latin typeface="Cambria Math" panose="02040503050406030204" pitchFamily="18" charset="0"/>
                          </a:rPr>
                        </m:ctrlPr>
                      </m:sSubSupPr>
                      <m:e>
                        <m:r>
                          <a:rPr lang="en-GB" i="1">
                            <a:solidFill>
                              <a:srgbClr val="C00000"/>
                            </a:solidFill>
                            <a:latin typeface="Cambria Math" panose="02040503050406030204" pitchFamily="18" charset="0"/>
                          </a:rPr>
                          <m:t>𝑟</m:t>
                        </m:r>
                      </m:e>
                      <m:sub>
                        <m:r>
                          <m:rPr>
                            <m:sty m:val="p"/>
                          </m:rPr>
                          <a:rPr lang="en-GB" b="0" i="0" smtClean="0">
                            <a:solidFill>
                              <a:srgbClr val="C00000"/>
                            </a:solidFill>
                            <a:latin typeface="Cambria Math" panose="02040503050406030204" pitchFamily="18" charset="0"/>
                          </a:rPr>
                          <m:t>post</m:t>
                        </m:r>
                      </m:sub>
                      <m:sup>
                        <m:r>
                          <a:rPr lang="en-GB" i="1">
                            <a:solidFill>
                              <a:srgbClr val="C00000"/>
                            </a:solidFill>
                            <a:latin typeface="Cambria Math" panose="02040503050406030204" pitchFamily="18" charset="0"/>
                          </a:rPr>
                          <m:t>2</m:t>
                        </m:r>
                      </m:sup>
                    </m:sSubSup>
                  </m:oMath>
                </a14:m>
                <a:r>
                  <a:rPr lang="en-GB" sz="2000" dirty="0"/>
                  <a:t> </a:t>
                </a:r>
              </a:p>
              <a:p>
                <a:r>
                  <a:rPr lang="en-GB" dirty="0"/>
                  <a:t>In other words, weight eventually forced to decrease.</a:t>
                </a:r>
              </a:p>
              <a:p>
                <a:r>
                  <a:rPr lang="en-GB" sz="2000" dirty="0"/>
                  <a:t>Two nice properties:</a:t>
                </a:r>
              </a:p>
              <a:p>
                <a:pPr marL="457200" indent="-457200">
                  <a:buAutoNum type="arabicPeriod"/>
                </a:pPr>
                <a:r>
                  <a:rPr lang="en-GB" dirty="0"/>
                  <a:t>Weights don’t keep growing without bound.</a:t>
                </a:r>
              </a:p>
              <a:p>
                <a:pPr marL="457200" indent="-457200">
                  <a:buAutoNum type="arabicPeriod"/>
                </a:pPr>
                <a:r>
                  <a:rPr lang="en-GB" dirty="0"/>
                  <a:t>Extracts first principal component of inputs.</a:t>
                </a:r>
              </a:p>
              <a:p>
                <a:endParaRPr lang="en-GB" dirty="0"/>
              </a:p>
              <a:p>
                <a:r>
                  <a:rPr lang="en-GB" sz="2000" dirty="0"/>
                  <a:t>To simplify the analysis we assume:</a:t>
                </a:r>
              </a:p>
              <a:p>
                <a:endParaRPr lang="en-GB" sz="2000" dirty="0"/>
              </a:p>
              <a:p>
                <a:r>
                  <a:rPr lang="en-GB" sz="2000" b="0" dirty="0"/>
                  <a:t>Vector </a:t>
                </a:r>
                <a14:m>
                  <m:oMath xmlns:m="http://schemas.openxmlformats.org/officeDocument/2006/math">
                    <m:r>
                      <a:rPr lang="en-GB" sz="2000" b="1" i="1" smtClean="0">
                        <a:latin typeface="Cambria Math" panose="02040503050406030204" pitchFamily="18" charset="0"/>
                      </a:rPr>
                      <m:t>𝒙</m:t>
                    </m:r>
                    <m:r>
                      <a:rPr lang="en-GB" sz="2000" b="0" i="1" smtClean="0">
                        <a:latin typeface="Cambria Math" panose="02040503050406030204" pitchFamily="18" charset="0"/>
                      </a:rPr>
                      <m:t>=</m:t>
                    </m:r>
                    <m:sSub>
                      <m:sSubPr>
                        <m:ctrlPr>
                          <a:rPr lang="en-GB" i="1">
                            <a:solidFill>
                              <a:schemeClr val="accent2">
                                <a:lumMod val="75000"/>
                              </a:schemeClr>
                            </a:solidFill>
                            <a:latin typeface="Cambria Math" panose="02040503050406030204" pitchFamily="18" charset="0"/>
                          </a:rPr>
                        </m:ctrlPr>
                      </m:sSubPr>
                      <m:e>
                        <m:r>
                          <a:rPr lang="en-GB" b="1" i="1">
                            <a:solidFill>
                              <a:schemeClr val="accent2">
                                <a:lumMod val="75000"/>
                              </a:schemeClr>
                            </a:solidFill>
                            <a:latin typeface="Cambria Math" panose="02040503050406030204" pitchFamily="18" charset="0"/>
                          </a:rPr>
                          <m:t>𝒓</m:t>
                        </m:r>
                      </m:e>
                      <m:sub>
                        <m:r>
                          <m:rPr>
                            <m:sty m:val="p"/>
                          </m:rPr>
                          <a:rPr lang="en-GB">
                            <a:solidFill>
                              <a:schemeClr val="accent2">
                                <a:lumMod val="75000"/>
                              </a:schemeClr>
                            </a:solidFill>
                            <a:latin typeface="Cambria Math" panose="02040503050406030204" pitchFamily="18" charset="0"/>
                          </a:rPr>
                          <m:t>pre</m:t>
                        </m:r>
                      </m:sub>
                    </m:sSub>
                  </m:oMath>
                </a14:m>
                <a:r>
                  <a:rPr lang="en-GB" sz="2000" dirty="0"/>
                  <a:t> has mean value </a:t>
                </a:r>
                <a14:m>
                  <m:oMath xmlns:m="http://schemas.openxmlformats.org/officeDocument/2006/math">
                    <m:d>
                      <m:dPr>
                        <m:begChr m:val="⟨"/>
                        <m:endChr m:val="⟩"/>
                        <m:ctrlPr>
                          <a:rPr lang="en-GB" sz="2000" b="0" i="1" smtClean="0">
                            <a:latin typeface="Cambria Math" panose="02040503050406030204" pitchFamily="18" charset="0"/>
                          </a:rPr>
                        </m:ctrlPr>
                      </m:dPr>
                      <m:e>
                        <m:r>
                          <a:rPr lang="en-GB" sz="2000" b="1" i="1" smtClean="0">
                            <a:latin typeface="Cambria Math" panose="02040503050406030204" pitchFamily="18" charset="0"/>
                          </a:rPr>
                          <m:t>𝒙</m:t>
                        </m:r>
                      </m:e>
                    </m:d>
                    <m:r>
                      <a:rPr lang="en-GB" sz="2000" b="0" i="1" smtClean="0">
                        <a:latin typeface="Cambria Math" panose="02040503050406030204" pitchFamily="18" charset="0"/>
                      </a:rPr>
                      <m:t>=0</m:t>
                    </m:r>
                  </m:oMath>
                </a14:m>
                <a:endParaRPr lang="en-GB" sz="2000" dirty="0"/>
              </a:p>
              <a:p>
                <a:pPr lvl="1"/>
                <a:r>
                  <a:rPr lang="en-GB" dirty="0"/>
                  <a:t>Not possible for firing rates but doesn’t change result</a:t>
                </a:r>
              </a:p>
              <a:p>
                <a:pPr lvl="1"/>
                <a:endParaRPr lang="en-GB" dirty="0"/>
              </a:p>
              <a:p>
                <a:r>
                  <a:rPr lang="en-GB" dirty="0"/>
                  <a:t>Single neuron output scalar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nary>
                      <m:naryPr>
                        <m:chr m:val="∑"/>
                        <m:supHide m:val="on"/>
                        <m:ctrlPr>
                          <a:rPr lang="en-GB" i="1">
                            <a:latin typeface="Cambria Math" panose="02040503050406030204" pitchFamily="18" charset="0"/>
                          </a:rPr>
                        </m:ctrlPr>
                      </m:naryPr>
                      <m:sub>
                        <m:r>
                          <a:rPr lang="en-GB" i="1">
                            <a:latin typeface="Cambria Math" panose="02040503050406030204" pitchFamily="18" charset="0"/>
                          </a:rPr>
                          <m:t>𝑖</m:t>
                        </m:r>
                      </m:sub>
                      <m:sup/>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e>
                    </m:nary>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𝒘</m:t>
                    </m:r>
                    <m:r>
                      <a:rPr lang="en-GB" b="1" i="1" smtClean="0">
                        <a:latin typeface="Cambria Math" panose="02040503050406030204" pitchFamily="18" charset="0"/>
                      </a:rPr>
                      <m:t>⋅</m:t>
                    </m:r>
                    <m:r>
                      <a:rPr lang="en-GB" b="1" i="1" smtClean="0">
                        <a:latin typeface="Cambria Math" panose="02040503050406030204" pitchFamily="18" charset="0"/>
                      </a:rPr>
                      <m:t>𝒙</m:t>
                    </m:r>
                  </m:oMath>
                </a14:m>
                <a:endParaRPr lang="en-GB" sz="2000" dirty="0"/>
              </a:p>
              <a:p>
                <a:endParaRPr lang="en-GB" dirty="0"/>
              </a:p>
              <a:p>
                <a:r>
                  <a:rPr lang="en-GB" sz="2000" dirty="0"/>
                  <a:t>Write </a:t>
                </a:r>
                <a14:m>
                  <m:oMath xmlns:m="http://schemas.openxmlformats.org/officeDocument/2006/math">
                    <m:acc>
                      <m:accPr>
                        <m:chr m:val="̇"/>
                        <m:ctrlPr>
                          <a:rPr lang="en-GB" sz="2000" b="0" i="1" smtClean="0">
                            <a:solidFill>
                              <a:schemeClr val="tx1"/>
                            </a:solidFill>
                            <a:latin typeface="Cambria Math" panose="02040503050406030204" pitchFamily="18" charset="0"/>
                          </a:rPr>
                        </m:ctrlPr>
                      </m:accPr>
                      <m:e>
                        <m:r>
                          <a:rPr lang="en-GB" sz="2000" b="1" i="1" smtClean="0">
                            <a:solidFill>
                              <a:schemeClr val="tx1"/>
                            </a:solidFill>
                            <a:latin typeface="Cambria Math" panose="02040503050406030204" pitchFamily="18" charset="0"/>
                          </a:rPr>
                          <m:t>𝒘</m:t>
                        </m:r>
                      </m:e>
                    </m:acc>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𝛾</m:t>
                    </m:r>
                    <m:r>
                      <a:rPr lang="en-GB" sz="2000" b="0" i="1" smtClean="0">
                        <a:solidFill>
                          <a:schemeClr val="tx1"/>
                        </a:solidFill>
                        <a:latin typeface="Cambria Math" panose="02040503050406030204" pitchFamily="18" charset="0"/>
                      </a:rPr>
                      <m:t>(</m:t>
                    </m:r>
                    <m:r>
                      <a:rPr lang="en-GB" sz="2000" b="1" i="1" smtClean="0">
                        <a:solidFill>
                          <a:schemeClr val="tx1"/>
                        </a:solidFill>
                        <a:latin typeface="Cambria Math" panose="02040503050406030204" pitchFamily="18" charset="0"/>
                      </a:rPr>
                      <m:t>𝒙</m:t>
                    </m:r>
                    <m:r>
                      <a:rPr lang="en-GB" sz="2000" b="0" i="1" smtClean="0">
                        <a:solidFill>
                          <a:schemeClr val="tx1"/>
                        </a:solidFill>
                        <a:latin typeface="Cambria Math" panose="02040503050406030204" pitchFamily="18" charset="0"/>
                      </a:rPr>
                      <m:t>𝑦</m:t>
                    </m:r>
                    <m:r>
                      <a:rPr lang="en-GB" sz="2000" b="0" i="1" smtClean="0">
                        <a:solidFill>
                          <a:schemeClr val="tx1"/>
                        </a:solidFill>
                        <a:latin typeface="Cambria Math" panose="02040503050406030204" pitchFamily="18" charset="0"/>
                      </a:rPr>
                      <m:t>−</m:t>
                    </m:r>
                    <m:r>
                      <a:rPr lang="en-GB" sz="2000" b="1" i="1" smtClean="0">
                        <a:solidFill>
                          <a:schemeClr val="tx1"/>
                        </a:solidFill>
                        <a:latin typeface="Cambria Math" panose="02040503050406030204" pitchFamily="18" charset="0"/>
                      </a:rPr>
                      <m:t>𝒘</m:t>
                    </m:r>
                    <m:sSup>
                      <m:sSupPr>
                        <m:ctrlPr>
                          <a:rPr lang="en-GB" sz="2000" b="0" i="1" smtClean="0">
                            <a:solidFill>
                              <a:schemeClr val="tx1"/>
                            </a:solidFill>
                            <a:latin typeface="Cambria Math" panose="02040503050406030204" pitchFamily="18" charset="0"/>
                          </a:rPr>
                        </m:ctrlPr>
                      </m:sSupPr>
                      <m:e>
                        <m:r>
                          <a:rPr lang="en-GB" sz="2000" b="0" i="1" smtClean="0">
                            <a:solidFill>
                              <a:schemeClr val="tx1"/>
                            </a:solidFill>
                            <a:latin typeface="Cambria Math" panose="02040503050406030204" pitchFamily="18" charset="0"/>
                          </a:rPr>
                          <m:t>𝑦</m:t>
                        </m:r>
                      </m:e>
                      <m:sup>
                        <m:r>
                          <a:rPr lang="en-GB" sz="2000" b="0" i="1" smtClean="0">
                            <a:solidFill>
                              <a:schemeClr val="tx1"/>
                            </a:solidFill>
                            <a:latin typeface="Cambria Math" panose="02040503050406030204" pitchFamily="18" charset="0"/>
                          </a:rPr>
                          <m:t>2</m:t>
                        </m:r>
                      </m:sup>
                    </m:sSup>
                    <m:r>
                      <a:rPr lang="en-GB" sz="2000" b="0" i="1" smtClean="0">
                        <a:solidFill>
                          <a:schemeClr val="tx1"/>
                        </a:solidFill>
                        <a:latin typeface="Cambria Math" panose="02040503050406030204" pitchFamily="18" charset="0"/>
                      </a:rPr>
                      <m:t>) </m:t>
                    </m:r>
                  </m:oMath>
                </a14:m>
                <a:r>
                  <a:rPr lang="en-GB" sz="2000" dirty="0"/>
                  <a:t>where </a:t>
                </a:r>
                <a14:m>
                  <m:oMath xmlns:m="http://schemas.openxmlformats.org/officeDocument/2006/math">
                    <m:r>
                      <a:rPr lang="en-GB" sz="2000" b="0" i="1" smtClean="0">
                        <a:latin typeface="Cambria Math" panose="02040503050406030204" pitchFamily="18" charset="0"/>
                      </a:rPr>
                      <m:t>𝛾</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den>
                    </m:f>
                  </m:oMath>
                </a14:m>
                <a:endParaRPr lang="en-GB" sz="2000"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8860140" cy="5943600"/>
              </a:xfrm>
              <a:blipFill>
                <a:blip r:embed="rId6"/>
                <a:stretch>
                  <a:fillRect l="-757"/>
                </a:stretch>
              </a:blipFill>
            </p:spPr>
            <p:txBody>
              <a:bodyPr/>
              <a:lstStyle/>
              <a:p>
                <a:r>
                  <a:rPr lang="en-GB">
                    <a:noFill/>
                  </a:rPr>
                  <a:t> </a:t>
                </a:r>
              </a:p>
            </p:txBody>
          </p:sp>
        </mc:Fallback>
      </mc:AlternateContent>
      <p:pic>
        <p:nvPicPr>
          <p:cNvPr id="12" name="Video 11">
            <a:hlinkClick r:id="" action="ppaction://media"/>
            <a:extLst>
              <a:ext uri="{FF2B5EF4-FFF2-40B4-BE49-F238E27FC236}">
                <a16:creationId xmlns:a16="http://schemas.microsoft.com/office/drawing/2014/main" id="{A366EBE4-99B2-5EF5-695E-9D176DC22D40}"/>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6F6FF2-F0C3-66ED-CD11-6EB943AAD23C}"/>
                  </a:ext>
                </a:extLst>
              </p:cNvPr>
              <p:cNvSpPr txBox="1"/>
              <p:nvPr/>
            </p:nvSpPr>
            <p:spPr>
              <a:xfrm>
                <a:off x="8980299" y="914400"/>
                <a:ext cx="3091542" cy="2752998"/>
              </a:xfrm>
              <a:prstGeom prst="rect">
                <a:avLst/>
              </a:prstGeom>
              <a:solidFill>
                <a:schemeClr val="accent5">
                  <a:lumMod val="20000"/>
                  <a:lumOff val="80000"/>
                </a:schemeClr>
              </a:solidFill>
            </p:spPr>
            <p:txBody>
              <a:bodyPr wrap="square" rtlCol="0">
                <a:spAutoFit/>
              </a:bodyPr>
              <a:lstStyle/>
              <a:p>
                <a:pPr algn="ctr"/>
                <a:r>
                  <a:rPr lang="en-GB" sz="2000" b="1" dirty="0"/>
                  <a:t>Hebbian rules</a:t>
                </a:r>
              </a:p>
              <a:p>
                <a:pPr algn="ctr"/>
                <a:endParaRPr lang="en-GB" sz="2000" dirty="0"/>
              </a:p>
              <a:p>
                <a:pPr algn="ctr"/>
                <a:r>
                  <a:rPr lang="en-GB" sz="2000" dirty="0"/>
                  <a:t>Synaptic weight </a:t>
                </a:r>
                <a14:m>
                  <m:oMath xmlns:m="http://schemas.openxmlformats.org/officeDocument/2006/math">
                    <m:r>
                      <a:rPr lang="en-GB" sz="2000" b="0" i="1" smtClean="0">
                        <a:solidFill>
                          <a:srgbClr val="0070C0"/>
                        </a:solidFill>
                        <a:latin typeface="Cambria Math" panose="02040503050406030204" pitchFamily="18" charset="0"/>
                      </a:rPr>
                      <m:t>𝑤</m:t>
                    </m:r>
                  </m:oMath>
                </a14:m>
                <a:endParaRPr lang="en-GB" sz="2000" dirty="0"/>
              </a:p>
              <a:p>
                <a:pPr algn="ctr"/>
                <a:r>
                  <a:rPr lang="en-GB" sz="2000" dirty="0"/>
                  <a:t>Presynaptic firing rate </a:t>
                </a:r>
                <a14:m>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a14:m>
                <a:endParaRPr lang="en-GB" sz="2000" dirty="0"/>
              </a:p>
              <a:p>
                <a:pPr algn="ctr"/>
                <a:r>
                  <a:rPr lang="en-GB" sz="2000" dirty="0"/>
                  <a:t>Postsynaptic firing rate </a:t>
                </a:r>
                <a14:m>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a14:m>
                <a:endParaRPr lang="en-GB" sz="2000" b="0" dirty="0">
                  <a:solidFill>
                    <a:srgbClr val="C00000"/>
                  </a:solidFill>
                </a:endParaRPr>
              </a:p>
              <a:p>
                <a:pPr algn="ctr"/>
                <a:r>
                  <a:rPr lang="en-GB" sz="2000" dirty="0"/>
                  <a:t>Learning rate </a:t>
                </a: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oMath>
                </a14:m>
                <a:endParaRPr lang="en-GB" sz="2000" b="0" dirty="0">
                  <a:solidFill>
                    <a:srgbClr val="7030A0"/>
                  </a:solidFill>
                </a:endParaRPr>
              </a:p>
              <a:p>
                <a:pPr algn="ctr"/>
                <a:endParaRPr lang="en-GB" sz="2000" dirty="0"/>
              </a:p>
              <a:p>
                <a:pPr algn="ct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r>
                      <a:rPr lang="en-GB" sz="2000" b="0" i="1" smtClean="0">
                        <a:latin typeface="Cambria Math" panose="02040503050406030204" pitchFamily="18" charset="0"/>
                      </a:rPr>
                      <m:t>𝐹</m:t>
                    </m:r>
                    <m:d>
                      <m:dPr>
                        <m:ctrlPr>
                          <a:rPr lang="en-GB" sz="2000" b="0" i="1" smtClean="0">
                            <a:latin typeface="Cambria Math" panose="02040503050406030204" pitchFamily="18" charset="0"/>
                          </a:rPr>
                        </m:ctrlPr>
                      </m:dPr>
                      <m:e>
                        <m:r>
                          <a:rPr lang="en-GB" sz="2000" b="0" i="1" smtClean="0">
                            <a:solidFill>
                              <a:srgbClr val="0070C0"/>
                            </a:solidFill>
                            <a:latin typeface="Cambria Math" panose="02040503050406030204" pitchFamily="18" charset="0"/>
                          </a:rPr>
                          <m:t>𝑤</m:t>
                        </m:r>
                        <m:r>
                          <a:rPr lang="en-GB" sz="2000" b="0" i="1" smtClean="0">
                            <a:latin typeface="Cambria Math" panose="02040503050406030204" pitchFamily="18" charset="0"/>
                          </a:rPr>
                          <m:t>,</m:t>
                        </m:r>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r>
                          <a:rPr lang="en-GB" sz="2000" b="0" i="1" smtClean="0">
                            <a:latin typeface="Cambria Math" panose="02040503050406030204" pitchFamily="18" charset="0"/>
                          </a:rPr>
                          <m:t>,</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e>
                    </m:d>
                  </m:oMath>
                </a14:m>
                <a:r>
                  <a:rPr lang="en-GB" sz="2000" dirty="0"/>
                  <a:t> </a:t>
                </a:r>
              </a:p>
            </p:txBody>
          </p:sp>
        </mc:Choice>
        <mc:Fallback xmlns="">
          <p:sp>
            <p:nvSpPr>
              <p:cNvPr id="2" name="TextBox 1">
                <a:extLst>
                  <a:ext uri="{FF2B5EF4-FFF2-40B4-BE49-F238E27FC236}">
                    <a16:creationId xmlns:a16="http://schemas.microsoft.com/office/drawing/2014/main" id="{FF6F6FF2-F0C3-66ED-CD11-6EB943AAD23C}"/>
                  </a:ext>
                </a:extLst>
              </p:cNvPr>
              <p:cNvSpPr txBox="1">
                <a:spLocks noRot="1" noChangeAspect="1" noMove="1" noResize="1" noEditPoints="1" noAdjustHandles="1" noChangeArrowheads="1" noChangeShapeType="1" noTextEdit="1"/>
              </p:cNvSpPr>
              <p:nvPr/>
            </p:nvSpPr>
            <p:spPr>
              <a:xfrm>
                <a:off x="8980299" y="914400"/>
                <a:ext cx="3091542" cy="2752998"/>
              </a:xfrm>
              <a:prstGeom prst="rect">
                <a:avLst/>
              </a:prstGeom>
              <a:blipFill>
                <a:blip r:embed="rId9"/>
                <a:stretch>
                  <a:fillRect l="-1972" t="-1106"/>
                </a:stretch>
              </a:blipFill>
            </p:spPr>
            <p:txBody>
              <a:bodyPr/>
              <a:lstStyle/>
              <a:p>
                <a:r>
                  <a:rPr lang="en-GB">
                    <a:noFill/>
                  </a:rPr>
                  <a:t> </a:t>
                </a:r>
              </a:p>
            </p:txBody>
          </p:sp>
        </mc:Fallback>
      </mc:AlternateContent>
      <p:grpSp>
        <p:nvGrpSpPr>
          <p:cNvPr id="28" name="Group 27">
            <a:extLst>
              <a:ext uri="{FF2B5EF4-FFF2-40B4-BE49-F238E27FC236}">
                <a16:creationId xmlns:a16="http://schemas.microsoft.com/office/drawing/2014/main" id="{93DCB10A-2F69-0A99-C071-BAF477A3E3B3}"/>
              </a:ext>
            </a:extLst>
          </p:cNvPr>
          <p:cNvGrpSpPr/>
          <p:nvPr/>
        </p:nvGrpSpPr>
        <p:grpSpPr>
          <a:xfrm>
            <a:off x="6879537" y="4239995"/>
            <a:ext cx="3017396" cy="1834348"/>
            <a:chOff x="6067082" y="2771281"/>
            <a:chExt cx="3017396" cy="1834348"/>
          </a:xfrm>
        </p:grpSpPr>
        <p:sp>
          <p:nvSpPr>
            <p:cNvPr id="3" name="Oval 2">
              <a:extLst>
                <a:ext uri="{FF2B5EF4-FFF2-40B4-BE49-F238E27FC236}">
                  <a16:creationId xmlns:a16="http://schemas.microsoft.com/office/drawing/2014/main" id="{0550F08F-7D95-A4D7-8908-E530F36B9DE6}"/>
                </a:ext>
              </a:extLst>
            </p:cNvPr>
            <p:cNvSpPr/>
            <p:nvPr/>
          </p:nvSpPr>
          <p:spPr>
            <a:xfrm>
              <a:off x="6147707" y="3200400"/>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7" name="Oval 6">
              <a:extLst>
                <a:ext uri="{FF2B5EF4-FFF2-40B4-BE49-F238E27FC236}">
                  <a16:creationId xmlns:a16="http://schemas.microsoft.com/office/drawing/2014/main" id="{FBA66FD6-9DB7-D78F-6E69-5AD1A9E77C45}"/>
                </a:ext>
              </a:extLst>
            </p:cNvPr>
            <p:cNvSpPr/>
            <p:nvPr/>
          </p:nvSpPr>
          <p:spPr>
            <a:xfrm>
              <a:off x="6147707" y="3454689"/>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8" name="Oval 7">
              <a:extLst>
                <a:ext uri="{FF2B5EF4-FFF2-40B4-BE49-F238E27FC236}">
                  <a16:creationId xmlns:a16="http://schemas.microsoft.com/office/drawing/2014/main" id="{B796DD6C-3B5A-6CD1-0517-64E247A97B79}"/>
                </a:ext>
              </a:extLst>
            </p:cNvPr>
            <p:cNvSpPr/>
            <p:nvPr/>
          </p:nvSpPr>
          <p:spPr>
            <a:xfrm>
              <a:off x="6147707" y="3708978"/>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9" name="Oval 8">
              <a:extLst>
                <a:ext uri="{FF2B5EF4-FFF2-40B4-BE49-F238E27FC236}">
                  <a16:creationId xmlns:a16="http://schemas.microsoft.com/office/drawing/2014/main" id="{95DA090A-3AFF-A5AB-5495-614EF7AA7BC4}"/>
                </a:ext>
              </a:extLst>
            </p:cNvPr>
            <p:cNvSpPr/>
            <p:nvPr/>
          </p:nvSpPr>
          <p:spPr>
            <a:xfrm>
              <a:off x="6147707" y="4291274"/>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0" name="TextBox 9">
              <a:extLst>
                <a:ext uri="{FF2B5EF4-FFF2-40B4-BE49-F238E27FC236}">
                  <a16:creationId xmlns:a16="http://schemas.microsoft.com/office/drawing/2014/main" id="{F7CEB1B9-F280-6FC0-B6BA-E0B881908517}"/>
                </a:ext>
              </a:extLst>
            </p:cNvPr>
            <p:cNvSpPr txBox="1"/>
            <p:nvPr/>
          </p:nvSpPr>
          <p:spPr>
            <a:xfrm rot="5400000">
              <a:off x="6160691" y="3924594"/>
              <a:ext cx="343364" cy="369332"/>
            </a:xfrm>
            <a:prstGeom prst="rect">
              <a:avLst/>
            </a:prstGeom>
            <a:noFill/>
          </p:spPr>
          <p:txBody>
            <a:bodyPr wrap="none" rtlCol="0">
              <a:spAutoFit/>
            </a:bodyPr>
            <a:lstStyle/>
            <a:p>
              <a:r>
                <a:rPr lang="en-GB" dirty="0"/>
                <a:t>…</a:t>
              </a:r>
            </a:p>
          </p:txBody>
        </p:sp>
        <p:sp>
          <p:nvSpPr>
            <p:cNvPr id="11" name="Oval 10">
              <a:extLst>
                <a:ext uri="{FF2B5EF4-FFF2-40B4-BE49-F238E27FC236}">
                  <a16:creationId xmlns:a16="http://schemas.microsoft.com/office/drawing/2014/main" id="{7BEBB9EC-AE98-5F32-BEFB-E3A0303C9ADF}"/>
                </a:ext>
              </a:extLst>
            </p:cNvPr>
            <p:cNvSpPr/>
            <p:nvPr/>
          </p:nvSpPr>
          <p:spPr>
            <a:xfrm>
              <a:off x="7189107" y="3708978"/>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cxnSp>
          <p:nvCxnSpPr>
            <p:cNvPr id="13" name="Straight Arrow Connector 12">
              <a:extLst>
                <a:ext uri="{FF2B5EF4-FFF2-40B4-BE49-F238E27FC236}">
                  <a16:creationId xmlns:a16="http://schemas.microsoft.com/office/drawing/2014/main" id="{5D18F243-01D9-9D7B-8B74-AD234BFB6A7E}"/>
                </a:ext>
              </a:extLst>
            </p:cNvPr>
            <p:cNvCxnSpPr>
              <a:cxnSpLocks/>
              <a:stCxn id="3" idx="6"/>
            </p:cNvCxnSpPr>
            <p:nvPr/>
          </p:nvCxnSpPr>
          <p:spPr>
            <a:xfrm>
              <a:off x="6376307" y="3314700"/>
              <a:ext cx="836499" cy="39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81AD9AF-5F33-EE2B-B924-20D3381BF0DF}"/>
                </a:ext>
              </a:extLst>
            </p:cNvPr>
            <p:cNvCxnSpPr>
              <a:cxnSpLocks/>
              <a:stCxn id="7" idx="6"/>
            </p:cNvCxnSpPr>
            <p:nvPr/>
          </p:nvCxnSpPr>
          <p:spPr>
            <a:xfrm>
              <a:off x="6376307" y="3568989"/>
              <a:ext cx="793637" cy="19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94071CE-D753-0CB2-912D-F313F6FA3D84}"/>
                </a:ext>
              </a:extLst>
            </p:cNvPr>
            <p:cNvCxnSpPr>
              <a:cxnSpLocks/>
              <a:stCxn id="8" idx="6"/>
            </p:cNvCxnSpPr>
            <p:nvPr/>
          </p:nvCxnSpPr>
          <p:spPr>
            <a:xfrm>
              <a:off x="6376307" y="3823278"/>
              <a:ext cx="776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E7594E8-1C13-0BB4-2EEA-2430ABA0704B}"/>
                </a:ext>
              </a:extLst>
            </p:cNvPr>
            <p:cNvCxnSpPr>
              <a:cxnSpLocks/>
              <a:stCxn id="9" idx="6"/>
            </p:cNvCxnSpPr>
            <p:nvPr/>
          </p:nvCxnSpPr>
          <p:spPr>
            <a:xfrm flipV="1">
              <a:off x="6376307" y="3907631"/>
              <a:ext cx="812800" cy="4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03783-AB7E-A746-53D4-29A26CC6E403}"/>
                    </a:ext>
                  </a:extLst>
                </p:cNvPr>
                <p:cNvSpPr txBox="1"/>
                <p:nvPr/>
              </p:nvSpPr>
              <p:spPr>
                <a:xfrm>
                  <a:off x="6067082" y="2771281"/>
                  <a:ext cx="3898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𝒙</m:t>
                        </m:r>
                      </m:oMath>
                    </m:oMathPara>
                  </a14:m>
                  <a:endParaRPr lang="en-GB" sz="2000" b="1" dirty="0"/>
                </a:p>
              </p:txBody>
            </p:sp>
          </mc:Choice>
          <mc:Fallback xmlns="">
            <p:sp>
              <p:nvSpPr>
                <p:cNvPr id="25" name="TextBox 24">
                  <a:extLst>
                    <a:ext uri="{FF2B5EF4-FFF2-40B4-BE49-F238E27FC236}">
                      <a16:creationId xmlns:a16="http://schemas.microsoft.com/office/drawing/2014/main" id="{05B03783-AB7E-A746-53D4-29A26CC6E403}"/>
                    </a:ext>
                  </a:extLst>
                </p:cNvPr>
                <p:cNvSpPr txBox="1">
                  <a:spLocks noRot="1" noChangeAspect="1" noMove="1" noResize="1" noEditPoints="1" noAdjustHandles="1" noChangeArrowheads="1" noChangeShapeType="1" noTextEdit="1"/>
                </p:cNvSpPr>
                <p:nvPr/>
              </p:nvSpPr>
              <p:spPr>
                <a:xfrm>
                  <a:off x="6067082" y="2771281"/>
                  <a:ext cx="389850" cy="400110"/>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0C7138-BE8E-D09B-31AD-0477FBEF0EFD}"/>
                    </a:ext>
                  </a:extLst>
                </p:cNvPr>
                <p:cNvSpPr txBox="1"/>
                <p:nvPr/>
              </p:nvSpPr>
              <p:spPr>
                <a:xfrm>
                  <a:off x="6694151" y="4205519"/>
                  <a:ext cx="4443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𝒘</m:t>
                        </m:r>
                      </m:oMath>
                    </m:oMathPara>
                  </a14:m>
                  <a:endParaRPr lang="en-GB" sz="2000" b="1" dirty="0"/>
                </a:p>
              </p:txBody>
            </p:sp>
          </mc:Choice>
          <mc:Fallback xmlns="">
            <p:sp>
              <p:nvSpPr>
                <p:cNvPr id="26" name="TextBox 25">
                  <a:extLst>
                    <a:ext uri="{FF2B5EF4-FFF2-40B4-BE49-F238E27FC236}">
                      <a16:creationId xmlns:a16="http://schemas.microsoft.com/office/drawing/2014/main" id="{870C7138-BE8E-D09B-31AD-0477FBEF0EFD}"/>
                    </a:ext>
                  </a:extLst>
                </p:cNvPr>
                <p:cNvSpPr txBox="1">
                  <a:spLocks noRot="1" noChangeAspect="1" noMove="1" noResize="1" noEditPoints="1" noAdjustHandles="1" noChangeArrowheads="1" noChangeShapeType="1" noTextEdit="1"/>
                </p:cNvSpPr>
                <p:nvPr/>
              </p:nvSpPr>
              <p:spPr>
                <a:xfrm>
                  <a:off x="6694151" y="4205519"/>
                  <a:ext cx="444352" cy="40011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90D7C3-4A6D-081E-59E5-7EFE662F2D81}"/>
                    </a:ext>
                  </a:extLst>
                </p:cNvPr>
                <p:cNvSpPr txBox="1"/>
                <p:nvPr/>
              </p:nvSpPr>
              <p:spPr>
                <a:xfrm>
                  <a:off x="6794556" y="2977843"/>
                  <a:ext cx="2289922" cy="406714"/>
                </a:xfrm>
                <a:prstGeom prst="rect">
                  <a:avLst/>
                </a:prstGeom>
                <a:noFill/>
              </p:spPr>
              <p:txBody>
                <a:bodyPr wrap="none" rtlCol="0">
                  <a:spAutoFit/>
                </a:bodyPr>
                <a:lstStyle/>
                <a:p>
                  <a14:m>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nary>
                        <m:naryPr>
                          <m:chr m:val="∑"/>
                          <m:supHide m:val="on"/>
                          <m:ctrlPr>
                            <a:rPr lang="en-GB" sz="2000" b="0" i="1" smtClean="0">
                              <a:latin typeface="Cambria Math" panose="02040503050406030204" pitchFamily="18" charset="0"/>
                            </a:rPr>
                          </m:ctrlPr>
                        </m:naryPr>
                        <m:sub>
                          <m:r>
                            <a:rPr lang="en-GB" sz="2000" b="0" i="1" smtClean="0">
                              <a:latin typeface="Cambria Math" panose="02040503050406030204" pitchFamily="18" charset="0"/>
                            </a:rPr>
                            <m:t>𝑖</m:t>
                          </m:r>
                        </m:sub>
                        <m:sup/>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𝑖</m:t>
                              </m:r>
                            </m:sub>
                          </m:sSub>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e>
                      </m:nary>
                      <m:sSup>
                        <m:sSupPr>
                          <m:ctrlPr>
                            <a:rPr lang="en-GB" sz="2000" b="0" i="1" smtClean="0">
                              <a:latin typeface="Cambria Math" panose="02040503050406030204" pitchFamily="18" charset="0"/>
                            </a:rPr>
                          </m:ctrlPr>
                        </m:sSupPr>
                        <m:e>
                          <m:r>
                            <a:rPr lang="en-GB" sz="2000" b="1" i="1" smtClean="0">
                              <a:latin typeface="Cambria Math" panose="02040503050406030204" pitchFamily="18" charset="0"/>
                            </a:rPr>
                            <m:t>𝒘</m:t>
                          </m:r>
                        </m:e>
                        <m:sup>
                          <m:r>
                            <a:rPr lang="en-GB" sz="2000" b="0" i="1" smtClean="0">
                              <a:latin typeface="Cambria Math" panose="02040503050406030204" pitchFamily="18" charset="0"/>
                            </a:rPr>
                            <m:t>𝑇</m:t>
                          </m:r>
                        </m:sup>
                      </m:sSup>
                      <m:r>
                        <a:rPr lang="en-GB" sz="2000" b="1" i="1" smtClean="0">
                          <a:latin typeface="Cambria Math" panose="02040503050406030204" pitchFamily="18" charset="0"/>
                        </a:rPr>
                        <m:t>𝒙</m:t>
                      </m:r>
                    </m:oMath>
                  </a14:m>
                  <a:r>
                    <a:rPr lang="en-GB" sz="2000" b="1" dirty="0"/>
                    <a:t> </a:t>
                  </a:r>
                </a:p>
              </p:txBody>
            </p:sp>
          </mc:Choice>
          <mc:Fallback xmlns="">
            <p:sp>
              <p:nvSpPr>
                <p:cNvPr id="27" name="TextBox 26">
                  <a:extLst>
                    <a:ext uri="{FF2B5EF4-FFF2-40B4-BE49-F238E27FC236}">
                      <a16:creationId xmlns:a16="http://schemas.microsoft.com/office/drawing/2014/main" id="{F090D7C3-4A6D-081E-59E5-7EFE662F2D81}"/>
                    </a:ext>
                  </a:extLst>
                </p:cNvPr>
                <p:cNvSpPr txBox="1">
                  <a:spLocks noRot="1" noChangeAspect="1" noMove="1" noResize="1" noEditPoints="1" noAdjustHandles="1" noChangeArrowheads="1" noChangeShapeType="1" noTextEdit="1"/>
                </p:cNvSpPr>
                <p:nvPr/>
              </p:nvSpPr>
              <p:spPr>
                <a:xfrm>
                  <a:off x="6794556" y="2977843"/>
                  <a:ext cx="2289922" cy="406714"/>
                </a:xfrm>
                <a:prstGeom prst="rect">
                  <a:avLst/>
                </a:prstGeom>
                <a:blipFill>
                  <a:blip r:embed="rId12"/>
                  <a:stretch>
                    <a:fillRect t="-119403" b="-179104"/>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8508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Oja’s learning rule analysis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860140" cy="5943600"/>
              </a:xfrm>
            </p:spPr>
            <p:txBody>
              <a:bodyPr>
                <a:normAutofit/>
              </a:bodyPr>
              <a:lstStyle/>
              <a:p>
                <a14:m>
                  <m:oMath xmlns:m="http://schemas.openxmlformats.org/officeDocument/2006/math">
                    <m:acc>
                      <m:accPr>
                        <m:chr m:val="̇"/>
                        <m:ctrlPr>
                          <a:rPr lang="en-GB" sz="2000" b="0" i="1" smtClean="0">
                            <a:solidFill>
                              <a:schemeClr val="tx1"/>
                            </a:solidFill>
                            <a:latin typeface="Cambria Math" panose="02040503050406030204" pitchFamily="18" charset="0"/>
                          </a:rPr>
                        </m:ctrlPr>
                      </m:accPr>
                      <m:e>
                        <m:r>
                          <a:rPr lang="en-GB" sz="2000" b="1" i="1" smtClean="0">
                            <a:solidFill>
                              <a:schemeClr val="tx1"/>
                            </a:solidFill>
                            <a:latin typeface="Cambria Math" panose="02040503050406030204" pitchFamily="18" charset="0"/>
                          </a:rPr>
                          <m:t>𝒘</m:t>
                        </m:r>
                      </m:e>
                    </m:acc>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𝛾</m:t>
                    </m:r>
                    <m:d>
                      <m:dPr>
                        <m:ctrlPr>
                          <a:rPr lang="en-GB" sz="2000" b="0" i="1" smtClean="0">
                            <a:solidFill>
                              <a:schemeClr val="tx1"/>
                            </a:solidFill>
                            <a:latin typeface="Cambria Math" panose="02040503050406030204" pitchFamily="18" charset="0"/>
                          </a:rPr>
                        </m:ctrlPr>
                      </m:dPr>
                      <m:e>
                        <m:r>
                          <a:rPr lang="en-GB" sz="2000" b="1" i="1" smtClean="0">
                            <a:solidFill>
                              <a:schemeClr val="tx1"/>
                            </a:solidFill>
                            <a:latin typeface="Cambria Math" panose="02040503050406030204" pitchFamily="18" charset="0"/>
                          </a:rPr>
                          <m:t>𝒙</m:t>
                        </m:r>
                        <m:r>
                          <a:rPr lang="en-GB" sz="2000" b="0" i="1" smtClean="0">
                            <a:solidFill>
                              <a:schemeClr val="tx1"/>
                            </a:solidFill>
                            <a:latin typeface="Cambria Math" panose="02040503050406030204" pitchFamily="18" charset="0"/>
                          </a:rPr>
                          <m:t>𝑦</m:t>
                        </m:r>
                        <m:r>
                          <a:rPr lang="en-GB" sz="2000" b="0" i="1" smtClean="0">
                            <a:solidFill>
                              <a:schemeClr val="tx1"/>
                            </a:solidFill>
                            <a:latin typeface="Cambria Math" panose="02040503050406030204" pitchFamily="18" charset="0"/>
                          </a:rPr>
                          <m:t>−</m:t>
                        </m:r>
                        <m:r>
                          <a:rPr lang="en-GB" sz="2000" b="1" i="1" smtClean="0">
                            <a:solidFill>
                              <a:schemeClr val="tx1"/>
                            </a:solidFill>
                            <a:latin typeface="Cambria Math" panose="02040503050406030204" pitchFamily="18" charset="0"/>
                          </a:rPr>
                          <m:t>𝒘</m:t>
                        </m:r>
                        <m:sSup>
                          <m:sSupPr>
                            <m:ctrlPr>
                              <a:rPr lang="en-GB" sz="2000" b="0" i="1" smtClean="0">
                                <a:solidFill>
                                  <a:schemeClr val="tx1"/>
                                </a:solidFill>
                                <a:latin typeface="Cambria Math" panose="02040503050406030204" pitchFamily="18" charset="0"/>
                              </a:rPr>
                            </m:ctrlPr>
                          </m:sSupPr>
                          <m:e>
                            <m:r>
                              <a:rPr lang="en-GB" sz="2000" b="0" i="1" smtClean="0">
                                <a:solidFill>
                                  <a:schemeClr val="tx1"/>
                                </a:solidFill>
                                <a:latin typeface="Cambria Math" panose="02040503050406030204" pitchFamily="18" charset="0"/>
                              </a:rPr>
                              <m:t>𝑦</m:t>
                            </m:r>
                          </m:e>
                          <m:sup>
                            <m:r>
                              <a:rPr lang="en-GB" sz="2000" b="0" i="1" smtClean="0">
                                <a:solidFill>
                                  <a:schemeClr val="tx1"/>
                                </a:solidFill>
                                <a:latin typeface="Cambria Math" panose="02040503050406030204" pitchFamily="18" charset="0"/>
                              </a:rPr>
                              <m:t>2</m:t>
                            </m:r>
                          </m:sup>
                        </m:sSup>
                      </m:e>
                    </m:d>
                  </m:oMath>
                </a14:m>
                <a:r>
                  <a:rPr lang="en-GB"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𝒘</m:t>
                    </m:r>
                  </m:oMath>
                </a14:m>
                <a:endParaRPr lang="en-GB" b="1" dirty="0"/>
              </a:p>
              <a:p>
                <a:r>
                  <a:rPr lang="en-GB" dirty="0"/>
                  <a:t>We want to look at the fixed point where </a:t>
                </a:r>
                <a14:m>
                  <m:oMath xmlns:m="http://schemas.openxmlformats.org/officeDocument/2006/math">
                    <m:acc>
                      <m:accPr>
                        <m:chr m:val="̇"/>
                        <m:ctrlPr>
                          <a:rPr lang="en-GB" sz="2000" b="0" i="1" smtClean="0">
                            <a:solidFill>
                              <a:schemeClr val="tx1"/>
                            </a:solidFill>
                            <a:latin typeface="Cambria Math" panose="02040503050406030204" pitchFamily="18" charset="0"/>
                          </a:rPr>
                        </m:ctrlPr>
                      </m:accPr>
                      <m:e>
                        <m:r>
                          <a:rPr lang="en-GB" sz="2000" b="1" i="1" smtClean="0">
                            <a:solidFill>
                              <a:schemeClr val="tx1"/>
                            </a:solidFill>
                            <a:latin typeface="Cambria Math" panose="02040503050406030204" pitchFamily="18" charset="0"/>
                          </a:rPr>
                          <m:t>⟨</m:t>
                        </m:r>
                        <m:r>
                          <a:rPr lang="en-GB" sz="2000" b="1" i="1" smtClean="0">
                            <a:solidFill>
                              <a:schemeClr val="tx1"/>
                            </a:solidFill>
                            <a:latin typeface="Cambria Math" panose="02040503050406030204" pitchFamily="18" charset="0"/>
                          </a:rPr>
                          <m:t>𝒘</m:t>
                        </m:r>
                        <m:r>
                          <a:rPr lang="en-GB" sz="2000" b="1" i="1" smtClean="0">
                            <a:solidFill>
                              <a:schemeClr val="tx1"/>
                            </a:solidFill>
                            <a:latin typeface="Cambria Math" panose="02040503050406030204" pitchFamily="18" charset="0"/>
                          </a:rPr>
                          <m:t>⟩</m:t>
                        </m:r>
                      </m:e>
                    </m:acc>
                    <m:r>
                      <a:rPr lang="en-GB" sz="2000" b="0" i="1" smtClean="0">
                        <a:solidFill>
                          <a:schemeClr val="tx1"/>
                        </a:solidFill>
                        <a:latin typeface="Cambria Math" panose="02040503050406030204" pitchFamily="18" charset="0"/>
                      </a:rPr>
                      <m:t>=0</m:t>
                    </m:r>
                  </m:oMath>
                </a14:m>
                <a:r>
                  <a:rPr lang="en-GB" sz="2000" b="0" dirty="0">
                    <a:solidFill>
                      <a:schemeClr val="tx1"/>
                    </a:solidFill>
                  </a:rPr>
                  <a:t>:</a:t>
                </a:r>
              </a:p>
              <a:p>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𝒙</m:t>
                    </m:r>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r>
                      <a:rPr lang="en-GB" b="1" i="1" smtClean="0">
                        <a:latin typeface="Cambria Math" panose="02040503050406030204" pitchFamily="18" charset="0"/>
                      </a:rPr>
                      <m:t>𝒘</m:t>
                    </m:r>
                    <m:r>
                      <a:rPr lang="en-GB" b="0" i="1" smtClean="0">
                        <a:latin typeface="Cambria Math" panose="02040503050406030204" pitchFamily="18" charset="0"/>
                      </a:rPr>
                      <m:t>⟩=0</m:t>
                    </m:r>
                  </m:oMath>
                </a14:m>
                <a:r>
                  <a:rPr lang="en-GB" dirty="0"/>
                  <a:t> </a:t>
                </a:r>
              </a:p>
              <a:p>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𝒙</m:t>
                    </m:r>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𝒘</m:t>
                    </m:r>
                    <m:r>
                      <a:rPr lang="en-GB" b="0"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e>
                    </m:d>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𝒘</m:t>
                        </m:r>
                      </m:e>
                    </m:d>
                    <m:r>
                      <a:rPr lang="en-GB" b="1" i="1" smtClean="0">
                        <a:latin typeface="Cambria Math" panose="02040503050406030204" pitchFamily="18" charset="0"/>
                      </a:rPr>
                      <m:t>𝒘</m:t>
                    </m:r>
                    <m:r>
                      <a:rPr lang="en-GB" b="0" i="1" smtClean="0">
                        <a:latin typeface="Cambria Math" panose="02040503050406030204" pitchFamily="18" charset="0"/>
                      </a:rPr>
                      <m:t>⟩=0</m:t>
                    </m:r>
                  </m:oMath>
                </a14:m>
                <a:r>
                  <a:rPr lang="en-GB" dirty="0"/>
                  <a:t> </a:t>
                </a:r>
              </a:p>
              <a:p>
                <a:r>
                  <a:rPr lang="en-GB" b="0" dirty="0"/>
                  <a:t>Note that </a:t>
                </a:r>
                <a14:m>
                  <m:oMath xmlns:m="http://schemas.openxmlformats.org/officeDocument/2006/math">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𝒙</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e>
                    </m:d>
                    <m:r>
                      <a:rPr lang="en-GB" b="0" i="1" smtClean="0">
                        <a:latin typeface="Cambria Math" panose="02040503050406030204" pitchFamily="18" charset="0"/>
                      </a:rPr>
                      <m:t>=</m:t>
                    </m:r>
                    <m:r>
                      <a:rPr lang="en-GB" b="1" i="1" smtClean="0">
                        <a:latin typeface="Cambria Math" panose="02040503050406030204" pitchFamily="18" charset="0"/>
                      </a:rPr>
                      <m:t>𝑪</m:t>
                    </m:r>
                  </m:oMath>
                </a14:m>
                <a:r>
                  <a:rPr lang="en-GB" dirty="0"/>
                  <a:t> the covariance matrix of </a:t>
                </a:r>
                <a14:m>
                  <m:oMath xmlns:m="http://schemas.openxmlformats.org/officeDocument/2006/math">
                    <m:r>
                      <a:rPr lang="en-GB" b="1" i="1" smtClean="0">
                        <a:latin typeface="Cambria Math" panose="02040503050406030204" pitchFamily="18" charset="0"/>
                      </a:rPr>
                      <m:t>𝒙</m:t>
                    </m:r>
                  </m:oMath>
                </a14:m>
                <a:endParaRPr lang="en-GB" b="1" dirty="0"/>
              </a:p>
              <a:p>
                <a14:m>
                  <m:oMath xmlns:m="http://schemas.openxmlformats.org/officeDocument/2006/math">
                    <m:r>
                      <a:rPr lang="en-GB" b="1" i="1" smtClean="0">
                        <a:latin typeface="Cambria Math" panose="02040503050406030204" pitchFamily="18" charset="0"/>
                      </a:rPr>
                      <m:t>𝑪𝒘</m:t>
                    </m:r>
                    <m:r>
                      <a:rPr lang="en-GB" b="0"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𝒘</m:t>
                        </m:r>
                      </m:e>
                      <m:sup>
                        <m:r>
                          <a:rPr lang="en-GB" b="1" i="1" smtClean="0">
                            <a:latin typeface="Cambria Math" panose="02040503050406030204" pitchFamily="18" charset="0"/>
                          </a:rPr>
                          <m:t>𝑻</m:t>
                        </m:r>
                      </m:sup>
                    </m:sSup>
                    <m:r>
                      <a:rPr lang="en-GB" b="1" i="1" smtClean="0">
                        <a:latin typeface="Cambria Math" panose="02040503050406030204" pitchFamily="18" charset="0"/>
                      </a:rPr>
                      <m:t>𝑪𝒘𝒘</m:t>
                    </m:r>
                    <m:r>
                      <a:rPr lang="en-GB" b="0" i="1" smtClean="0">
                        <a:latin typeface="Cambria Math" panose="02040503050406030204" pitchFamily="18" charset="0"/>
                      </a:rPr>
                      <m:t>=0</m:t>
                    </m:r>
                  </m:oMath>
                </a14:m>
                <a:r>
                  <a:rPr lang="en-GB" dirty="0"/>
                  <a:t> </a:t>
                </a:r>
              </a:p>
              <a:p>
                <a:r>
                  <a:rPr lang="en-GB" dirty="0"/>
                  <a:t>So </a:t>
                </a:r>
                <a14:m>
                  <m:oMath xmlns:m="http://schemas.openxmlformats.org/officeDocument/2006/math">
                    <m:r>
                      <a:rPr lang="en-GB" b="1" i="1" smtClean="0">
                        <a:latin typeface="Cambria Math" panose="02040503050406030204" pitchFamily="18" charset="0"/>
                      </a:rPr>
                      <m:t>𝑪𝒘</m:t>
                    </m:r>
                    <m:r>
                      <a:rPr lang="en-GB" b="0" i="1" smtClean="0">
                        <a:latin typeface="Cambria Math" panose="02040503050406030204" pitchFamily="18" charset="0"/>
                      </a:rPr>
                      <m:t>=</m:t>
                    </m:r>
                    <m:r>
                      <a:rPr lang="en-GB" b="0" i="1" smtClean="0">
                        <a:latin typeface="Cambria Math" panose="02040503050406030204" pitchFamily="18" charset="0"/>
                      </a:rPr>
                      <m:t>𝜆</m:t>
                    </m:r>
                    <m:r>
                      <a:rPr lang="en-GB" b="1" i="1" smtClean="0">
                        <a:latin typeface="Cambria Math" panose="02040503050406030204" pitchFamily="18" charset="0"/>
                      </a:rPr>
                      <m:t>𝒘</m:t>
                    </m:r>
                  </m:oMath>
                </a14:m>
                <a:r>
                  <a:rPr lang="en-GB" dirty="0"/>
                  <a:t> where </a:t>
                </a:r>
                <a14:m>
                  <m:oMath xmlns:m="http://schemas.openxmlformats.org/officeDocument/2006/math">
                    <m:r>
                      <a:rPr lang="en-GB" i="1">
                        <a:latin typeface="Cambria Math" panose="02040503050406030204" pitchFamily="18" charset="0"/>
                      </a:rPr>
                      <m:t>𝜆</m:t>
                    </m:r>
                    <m:r>
                      <a:rPr lang="en-GB" i="1">
                        <a:latin typeface="Cambria Math" panose="02040503050406030204" pitchFamily="18" charset="0"/>
                      </a:rPr>
                      <m:t>=</m:t>
                    </m:r>
                    <m:sSup>
                      <m:sSupPr>
                        <m:ctrlPr>
                          <a:rPr lang="en-GB" i="1">
                            <a:latin typeface="Cambria Math" panose="02040503050406030204" pitchFamily="18" charset="0"/>
                          </a:rPr>
                        </m:ctrlPr>
                      </m:sSupPr>
                      <m:e>
                        <m:r>
                          <a:rPr lang="en-GB" b="1" i="1">
                            <a:latin typeface="Cambria Math" panose="02040503050406030204" pitchFamily="18" charset="0"/>
                          </a:rPr>
                          <m:t>𝒘</m:t>
                        </m:r>
                      </m:e>
                      <m:sup>
                        <m:r>
                          <a:rPr lang="en-GB" i="1">
                            <a:latin typeface="Cambria Math" panose="02040503050406030204" pitchFamily="18" charset="0"/>
                          </a:rPr>
                          <m:t>𝑇</m:t>
                        </m:r>
                      </m:sup>
                    </m:sSup>
                    <m:r>
                      <a:rPr lang="en-GB" b="1" i="1">
                        <a:latin typeface="Cambria Math" panose="02040503050406030204" pitchFamily="18" charset="0"/>
                      </a:rPr>
                      <m:t>𝑪𝒘</m:t>
                    </m:r>
                  </m:oMath>
                </a14:m>
                <a:r>
                  <a:rPr lang="en-GB" dirty="0"/>
                  <a:t> is a scalar</a:t>
                </a:r>
              </a:p>
              <a:p>
                <a:r>
                  <a:rPr lang="en-GB" dirty="0"/>
                  <a:t>But this means </a:t>
                </a:r>
                <a14:m>
                  <m:oMath xmlns:m="http://schemas.openxmlformats.org/officeDocument/2006/math">
                    <m:r>
                      <a:rPr lang="en-GB" b="0" i="1" smtClean="0">
                        <a:latin typeface="Cambria Math" panose="02040503050406030204" pitchFamily="18" charset="0"/>
                      </a:rPr>
                      <m:t>𝜆</m:t>
                    </m:r>
                  </m:oMath>
                </a14:m>
                <a:r>
                  <a:rPr lang="en-GB" dirty="0"/>
                  <a:t> is an eigenvalue of </a:t>
                </a:r>
                <a14:m>
                  <m:oMath xmlns:m="http://schemas.openxmlformats.org/officeDocument/2006/math">
                    <m:r>
                      <a:rPr lang="en-GB" b="1" i="1" smtClean="0">
                        <a:latin typeface="Cambria Math" panose="02040503050406030204" pitchFamily="18" charset="0"/>
                      </a:rPr>
                      <m:t>𝑪</m:t>
                    </m:r>
                  </m:oMath>
                </a14:m>
                <a:r>
                  <a:rPr lang="en-GB" dirty="0"/>
                  <a:t> and </a:t>
                </a:r>
                <a14:m>
                  <m:oMath xmlns:m="http://schemas.openxmlformats.org/officeDocument/2006/math">
                    <m:r>
                      <a:rPr lang="en-GB" b="1" i="1" smtClean="0">
                        <a:latin typeface="Cambria Math" panose="02040503050406030204" pitchFamily="18" charset="0"/>
                      </a:rPr>
                      <m:t>𝒘</m:t>
                    </m:r>
                  </m:oMath>
                </a14:m>
                <a:r>
                  <a:rPr lang="en-GB" dirty="0"/>
                  <a:t> is an eigenvector</a:t>
                </a:r>
              </a:p>
              <a:p>
                <a:r>
                  <a:rPr lang="en-GB" dirty="0">
                    <a:solidFill>
                      <a:srgbClr val="0070C0"/>
                    </a:solidFill>
                  </a:rPr>
                  <a:t>This is the definition of </a:t>
                </a:r>
                <a14:m>
                  <m:oMath xmlns:m="http://schemas.openxmlformats.org/officeDocument/2006/math">
                    <m:r>
                      <a:rPr lang="en-GB" b="1" i="1" smtClean="0">
                        <a:solidFill>
                          <a:srgbClr val="0070C0"/>
                        </a:solidFill>
                        <a:latin typeface="Cambria Math" panose="02040503050406030204" pitchFamily="18" charset="0"/>
                      </a:rPr>
                      <m:t>𝒘</m:t>
                    </m:r>
                  </m:oMath>
                </a14:m>
                <a:r>
                  <a:rPr lang="en-GB" dirty="0">
                    <a:solidFill>
                      <a:srgbClr val="0070C0"/>
                    </a:solidFill>
                  </a:rPr>
                  <a:t> being a principal component!</a:t>
                </a:r>
              </a:p>
              <a:p>
                <a:r>
                  <a:rPr lang="en-GB" dirty="0"/>
                  <a:t>Next we calculate the average fixed point of </a:t>
                </a:r>
                <a14:m>
                  <m:oMath xmlns:m="http://schemas.openxmlformats.org/officeDocument/2006/math">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𝒘</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r>
                      <a:rPr lang="en-GB" b="1" i="1" smtClean="0">
                        <a:latin typeface="Cambria Math" panose="02040503050406030204" pitchFamily="18" charset="0"/>
                      </a:rPr>
                      <m:t>𝒘</m:t>
                    </m:r>
                  </m:oMath>
                </a14:m>
                <a:r>
                  <a:rPr lang="en-GB" dirty="0"/>
                  <a:t>:</a:t>
                </a:r>
              </a:p>
              <a:p>
                <a14:m>
                  <m:oMath xmlns:m="http://schemas.openxmlformats.org/officeDocument/2006/math">
                    <m:r>
                      <a:rPr lang="en-GB" b="0" i="1" smtClean="0">
                        <a:latin typeface="Cambria Math" panose="02040503050406030204" pitchFamily="18" charset="0"/>
                      </a:rPr>
                      <m:t>0=</m:t>
                    </m:r>
                    <m:d>
                      <m:dPr>
                        <m:begChr m:val="⟨"/>
                        <m:endChr m:val="⟩"/>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r>
                          <a:rPr lang="en-GB" b="1" i="1" smtClean="0">
                            <a:latin typeface="Cambria Math" panose="02040503050406030204" pitchFamily="18" charset="0"/>
                          </a:rPr>
                          <m:t>𝒘</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m:rPr>
                                <m:sty m:val="p"/>
                              </m:rPr>
                              <a:rPr lang="en-GB" i="0">
                                <a:latin typeface="Cambria Math" panose="02040503050406030204" pitchFamily="18" charset="0"/>
                              </a:rPr>
                              <m:t>d</m:t>
                            </m:r>
                          </m:num>
                          <m:den>
                            <m:r>
                              <m:rPr>
                                <m:sty m:val="p"/>
                              </m:rPr>
                              <a:rPr lang="en-GB" i="0">
                                <a:latin typeface="Cambria Math" panose="02040503050406030204" pitchFamily="18" charset="0"/>
                              </a:rPr>
                              <m:t>d</m:t>
                            </m:r>
                            <m:r>
                              <a:rPr lang="en-GB" i="1">
                                <a:latin typeface="Cambria Math" panose="02040503050406030204" pitchFamily="18" charset="0"/>
                              </a:rPr>
                              <m:t>𝑡</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𝑤</m:t>
                                </m:r>
                              </m:e>
                              <m:sub>
                                <m:r>
                                  <a:rPr lang="en-GB" b="0" i="1" smtClean="0">
                                    <a:latin typeface="Cambria Math" panose="02040503050406030204" pitchFamily="18" charset="0"/>
                                  </a:rPr>
                                  <m:t>𝑖</m:t>
                                </m:r>
                              </m:sub>
                              <m:sup>
                                <m:r>
                                  <a:rPr lang="en-GB" b="0" i="1" smtClean="0">
                                    <a:latin typeface="Cambria Math" panose="02040503050406030204" pitchFamily="18" charset="0"/>
                                  </a:rPr>
                                  <m:t>2</m:t>
                                </m:r>
                              </m:sup>
                            </m:sSubSup>
                          </m:e>
                        </m:nary>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r>
                              <a:rPr lang="en-GB" b="0" i="1" smtClean="0">
                                <a:latin typeface="Cambria Math" panose="02040503050406030204" pitchFamily="18" charset="0"/>
                              </a:rPr>
                              <m:t>2 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e>
                            </m:acc>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 </m:t>
                            </m:r>
                          </m:e>
                        </m:nary>
                      </m:e>
                    </m:d>
                    <m:r>
                      <a:rPr lang="en-GB" b="0" i="1" smtClean="0">
                        <a:latin typeface="Cambria Math" panose="02040503050406030204" pitchFamily="18" charset="0"/>
                      </a:rPr>
                      <m:t>=2</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𝒘</m:t>
                            </m:r>
                          </m:e>
                        </m:acc>
                      </m:e>
                    </m:d>
                    <m:r>
                      <a:rPr lang="en-GB" b="0" i="1" smtClean="0">
                        <a:latin typeface="Cambria Math" panose="02040503050406030204" pitchFamily="18" charset="0"/>
                      </a:rPr>
                      <m:t>=2</m:t>
                    </m:r>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𝒘</m:t>
                        </m:r>
                      </m:e>
                    </m:acc>
                    <m:r>
                      <a:rPr lang="en-GB" b="0" i="1" smtClean="0">
                        <a:latin typeface="Cambria Math" panose="02040503050406030204" pitchFamily="18" charset="0"/>
                      </a:rPr>
                      <m:t>⟩</m:t>
                    </m:r>
                  </m:oMath>
                </a14:m>
                <a:r>
                  <a:rPr lang="en-GB" dirty="0"/>
                  <a:t> </a:t>
                </a:r>
              </a:p>
              <a:p>
                <a14:m>
                  <m:oMath xmlns:m="http://schemas.openxmlformats.org/officeDocument/2006/math">
                    <m:r>
                      <a:rPr lang="en-GB" b="0" i="1" smtClean="0">
                        <a:latin typeface="Cambria Math" panose="02040503050406030204" pitchFamily="18" charset="0"/>
                      </a:rPr>
                      <m:t>0=</m:t>
                    </m:r>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𝒘</m:t>
                        </m:r>
                      </m:e>
                      <m:sup>
                        <m:r>
                          <a:rPr lang="en-GB" b="0" i="1" smtClean="0">
                            <a:latin typeface="Cambria Math" panose="02040503050406030204" pitchFamily="18" charset="0"/>
                          </a:rPr>
                          <m:t>𝑇</m:t>
                        </m:r>
                      </m:sup>
                    </m:sSup>
                    <m:acc>
                      <m:accPr>
                        <m:chr m:val="̇"/>
                        <m:ctrlPr>
                          <a:rPr lang="en-GB" b="1" i="1">
                            <a:latin typeface="Cambria Math" panose="02040503050406030204" pitchFamily="18" charset="0"/>
                          </a:rPr>
                        </m:ctrlPr>
                      </m:accPr>
                      <m:e>
                        <m:r>
                          <a:rPr lang="en-GB" b="1" i="1">
                            <a:latin typeface="Cambria Math" panose="02040503050406030204" pitchFamily="18" charset="0"/>
                          </a:rPr>
                          <m:t>𝒘</m:t>
                        </m:r>
                      </m:e>
                    </m:acc>
                    <m:r>
                      <a:rPr lang="en-GB" b="0" i="1" smtClean="0">
                        <a:latin typeface="Cambria Math" panose="02040503050406030204" pitchFamily="18" charset="0"/>
                      </a:rPr>
                      <m:t>⟩</m:t>
                    </m:r>
                    <m:r>
                      <a:rPr lang="en-GB" sz="2000" b="0" i="1" smtClean="0">
                        <a:solidFill>
                          <a:schemeClr val="tx1"/>
                        </a:solidFill>
                        <a:latin typeface="Cambria Math" panose="02040503050406030204" pitchFamily="18" charset="0"/>
                      </a:rPr>
                      <m:t>=</m:t>
                    </m:r>
                    <m:sSup>
                      <m:sSupPr>
                        <m:ctrlPr>
                          <a:rPr lang="en-GB" sz="2000" b="0" i="1" smtClean="0">
                            <a:solidFill>
                              <a:schemeClr val="tx1"/>
                            </a:solidFill>
                            <a:latin typeface="Cambria Math" panose="02040503050406030204" pitchFamily="18" charset="0"/>
                          </a:rPr>
                        </m:ctrlPr>
                      </m:sSupPr>
                      <m:e>
                        <m:r>
                          <a:rPr lang="en-GB" sz="2000" b="1" i="1" smtClean="0">
                            <a:solidFill>
                              <a:schemeClr val="tx1"/>
                            </a:solidFill>
                            <a:latin typeface="Cambria Math" panose="02040503050406030204" pitchFamily="18" charset="0"/>
                          </a:rPr>
                          <m:t>𝒘</m:t>
                        </m:r>
                      </m:e>
                      <m:sup>
                        <m:r>
                          <a:rPr lang="en-GB" sz="2000" b="0" i="1" smtClean="0">
                            <a:solidFill>
                              <a:schemeClr val="tx1"/>
                            </a:solidFill>
                            <a:latin typeface="Cambria Math" panose="02040503050406030204" pitchFamily="18" charset="0"/>
                          </a:rPr>
                          <m:t>𝑇</m:t>
                        </m:r>
                      </m:sup>
                    </m:sSup>
                    <m:d>
                      <m:dPr>
                        <m:ctrlPr>
                          <a:rPr lang="en-GB" sz="2000" b="0" i="1" smtClean="0">
                            <a:solidFill>
                              <a:schemeClr val="tx1"/>
                            </a:solidFill>
                            <a:latin typeface="Cambria Math" panose="02040503050406030204" pitchFamily="18" charset="0"/>
                          </a:rPr>
                        </m:ctrlPr>
                      </m:dPr>
                      <m:e>
                        <m:r>
                          <a:rPr lang="en-GB" sz="2000" b="1" i="1" smtClean="0">
                            <a:solidFill>
                              <a:schemeClr val="tx1"/>
                            </a:solidFill>
                            <a:latin typeface="Cambria Math" panose="02040503050406030204" pitchFamily="18" charset="0"/>
                          </a:rPr>
                          <m:t>𝑪𝒘</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𝜆</m:t>
                        </m:r>
                        <m:r>
                          <a:rPr lang="en-GB" sz="2000" b="1" i="1" smtClean="0">
                            <a:solidFill>
                              <a:schemeClr val="tx1"/>
                            </a:solidFill>
                            <a:latin typeface="Cambria Math" panose="02040503050406030204" pitchFamily="18" charset="0"/>
                          </a:rPr>
                          <m:t>𝒘</m:t>
                        </m:r>
                      </m:e>
                    </m:d>
                    <m:r>
                      <a:rPr lang="en-GB" sz="2000" b="0" i="1" smtClean="0">
                        <a:solidFill>
                          <a:schemeClr val="tx1"/>
                        </a:solidFill>
                        <a:latin typeface="Cambria Math" panose="02040503050406030204" pitchFamily="18" charset="0"/>
                      </a:rPr>
                      <m:t>=</m:t>
                    </m:r>
                    <m:sSup>
                      <m:sSupPr>
                        <m:ctrlPr>
                          <a:rPr lang="en-GB" sz="2000" b="0" i="1" smtClean="0">
                            <a:solidFill>
                              <a:schemeClr val="tx1"/>
                            </a:solidFill>
                            <a:latin typeface="Cambria Math" panose="02040503050406030204" pitchFamily="18" charset="0"/>
                          </a:rPr>
                        </m:ctrlPr>
                      </m:sSupPr>
                      <m:e>
                        <m:r>
                          <a:rPr lang="en-GB" sz="2000" b="1" i="1" smtClean="0">
                            <a:solidFill>
                              <a:schemeClr val="tx1"/>
                            </a:solidFill>
                            <a:latin typeface="Cambria Math" panose="02040503050406030204" pitchFamily="18" charset="0"/>
                          </a:rPr>
                          <m:t>𝒘</m:t>
                        </m:r>
                      </m:e>
                      <m:sup>
                        <m:r>
                          <a:rPr lang="en-GB" sz="2000" b="0" i="1" smtClean="0">
                            <a:solidFill>
                              <a:schemeClr val="tx1"/>
                            </a:solidFill>
                            <a:latin typeface="Cambria Math" panose="02040503050406030204" pitchFamily="18" charset="0"/>
                          </a:rPr>
                          <m:t>𝑇</m:t>
                        </m:r>
                      </m:sup>
                    </m:sSup>
                    <m:r>
                      <a:rPr lang="en-GB" sz="2000" b="1" i="1" smtClean="0">
                        <a:solidFill>
                          <a:schemeClr val="tx1"/>
                        </a:solidFill>
                        <a:latin typeface="Cambria Math" panose="02040503050406030204" pitchFamily="18" charset="0"/>
                      </a:rPr>
                      <m:t>𝑪𝒘</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𝜆</m:t>
                    </m:r>
                    <m:sSup>
                      <m:sSupPr>
                        <m:ctrlPr>
                          <a:rPr lang="en-GB" sz="2000" b="0" i="1" smtClean="0">
                            <a:solidFill>
                              <a:schemeClr val="tx1"/>
                            </a:solidFill>
                            <a:latin typeface="Cambria Math" panose="02040503050406030204" pitchFamily="18" charset="0"/>
                          </a:rPr>
                        </m:ctrlPr>
                      </m:sSupPr>
                      <m:e>
                        <m:r>
                          <a:rPr lang="en-GB" sz="2000" b="1" i="1" smtClean="0">
                            <a:solidFill>
                              <a:schemeClr val="tx1"/>
                            </a:solidFill>
                            <a:latin typeface="Cambria Math" panose="02040503050406030204" pitchFamily="18" charset="0"/>
                          </a:rPr>
                          <m:t>𝒘</m:t>
                        </m:r>
                      </m:e>
                      <m:sup>
                        <m:r>
                          <a:rPr lang="en-GB" sz="2000" b="0" i="1" smtClean="0">
                            <a:solidFill>
                              <a:schemeClr val="tx1"/>
                            </a:solidFill>
                            <a:latin typeface="Cambria Math" panose="02040503050406030204" pitchFamily="18" charset="0"/>
                          </a:rPr>
                          <m:t>𝑇</m:t>
                        </m:r>
                      </m:sup>
                    </m:sSup>
                    <m:r>
                      <a:rPr lang="en-GB" sz="2000" b="1" i="1" smtClean="0">
                        <a:solidFill>
                          <a:schemeClr val="tx1"/>
                        </a:solidFill>
                        <a:latin typeface="Cambria Math" panose="02040503050406030204" pitchFamily="18" charset="0"/>
                      </a:rPr>
                      <m:t>𝒘</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𝜆</m:t>
                    </m:r>
                    <m:r>
                      <a:rPr lang="en-GB" sz="2000" b="1" i="1" smtClean="0">
                        <a:solidFill>
                          <a:schemeClr val="tx1"/>
                        </a:solidFill>
                        <a:latin typeface="Cambria Math" panose="02040503050406030204" pitchFamily="18" charset="0"/>
                      </a:rPr>
                      <m:t>𝒘</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𝜆</m:t>
                    </m:r>
                    <m:sSup>
                      <m:sSupPr>
                        <m:ctrlPr>
                          <a:rPr lang="en-GB" sz="2000" b="0" i="1" smtClean="0">
                            <a:solidFill>
                              <a:schemeClr val="tx1"/>
                            </a:solidFill>
                            <a:latin typeface="Cambria Math" panose="02040503050406030204" pitchFamily="18" charset="0"/>
                          </a:rPr>
                        </m:ctrlPr>
                      </m:sSupPr>
                      <m:e>
                        <m:r>
                          <a:rPr lang="en-GB" sz="2000" b="1" i="1" smtClean="0">
                            <a:solidFill>
                              <a:schemeClr val="tx1"/>
                            </a:solidFill>
                            <a:latin typeface="Cambria Math" panose="02040503050406030204" pitchFamily="18" charset="0"/>
                          </a:rPr>
                          <m:t>𝒘</m:t>
                        </m:r>
                      </m:e>
                      <m:sup>
                        <m:r>
                          <a:rPr lang="en-GB" sz="2000" b="0" i="1" smtClean="0">
                            <a:solidFill>
                              <a:schemeClr val="tx1"/>
                            </a:solidFill>
                            <a:latin typeface="Cambria Math" panose="02040503050406030204" pitchFamily="18" charset="0"/>
                          </a:rPr>
                          <m:t>𝑇</m:t>
                        </m:r>
                      </m:sup>
                    </m:sSup>
                    <m:r>
                      <a:rPr lang="en-GB" sz="2000" b="1" i="1" smtClean="0">
                        <a:solidFill>
                          <a:schemeClr val="tx1"/>
                        </a:solidFill>
                        <a:latin typeface="Cambria Math" panose="02040503050406030204" pitchFamily="18" charset="0"/>
                      </a:rPr>
                      <m:t>𝒘</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𝜆</m:t>
                    </m:r>
                    <m:r>
                      <a:rPr lang="en-GB" sz="2000" b="0" i="1" smtClean="0">
                        <a:solidFill>
                          <a:schemeClr val="tx1"/>
                        </a:solidFill>
                        <a:latin typeface="Cambria Math" panose="02040503050406030204" pitchFamily="18" charset="0"/>
                      </a:rPr>
                      <m:t>(1−</m:t>
                    </m:r>
                    <m:sSup>
                      <m:sSupPr>
                        <m:ctrlPr>
                          <a:rPr lang="en-GB" sz="2000" b="0" i="1" smtClean="0">
                            <a:solidFill>
                              <a:schemeClr val="tx1"/>
                            </a:solidFill>
                            <a:latin typeface="Cambria Math" panose="02040503050406030204" pitchFamily="18" charset="0"/>
                          </a:rPr>
                        </m:ctrlPr>
                      </m:sSupPr>
                      <m:e>
                        <m:d>
                          <m:dPr>
                            <m:begChr m:val="|"/>
                            <m:endChr m:val="|"/>
                            <m:ctrlPr>
                              <a:rPr lang="en-GB" sz="2000" b="0" i="1" smtClean="0">
                                <a:solidFill>
                                  <a:schemeClr val="tx1"/>
                                </a:solidFill>
                                <a:latin typeface="Cambria Math" panose="02040503050406030204" pitchFamily="18" charset="0"/>
                              </a:rPr>
                            </m:ctrlPr>
                          </m:dPr>
                          <m:e>
                            <m:r>
                              <a:rPr lang="en-GB" sz="2000" b="1" i="1" smtClean="0">
                                <a:solidFill>
                                  <a:schemeClr val="tx1"/>
                                </a:solidFill>
                                <a:latin typeface="Cambria Math" panose="02040503050406030204" pitchFamily="18" charset="0"/>
                              </a:rPr>
                              <m:t>𝒘</m:t>
                            </m:r>
                          </m:e>
                        </m:d>
                      </m:e>
                      <m:sup>
                        <m:r>
                          <a:rPr lang="en-GB" sz="2000" b="0" i="1" smtClean="0">
                            <a:solidFill>
                              <a:schemeClr val="tx1"/>
                            </a:solidFill>
                            <a:latin typeface="Cambria Math" panose="02040503050406030204" pitchFamily="18" charset="0"/>
                          </a:rPr>
                          <m:t>2</m:t>
                        </m:r>
                      </m:sup>
                    </m:sSup>
                    <m:r>
                      <a:rPr lang="en-GB" sz="2000" b="0" i="1" smtClean="0">
                        <a:solidFill>
                          <a:schemeClr val="tx1"/>
                        </a:solidFill>
                        <a:latin typeface="Cambria Math" panose="02040503050406030204" pitchFamily="18" charset="0"/>
                      </a:rPr>
                      <m:t>)</m:t>
                    </m:r>
                  </m:oMath>
                </a14:m>
                <a:r>
                  <a:rPr lang="en-GB" dirty="0"/>
                  <a:t> </a:t>
                </a:r>
              </a:p>
              <a:p>
                <a:r>
                  <a:rPr lang="en-GB" dirty="0"/>
                  <a:t>This is satisfied when </a:t>
                </a:r>
                <a14:m>
                  <m:oMath xmlns:m="http://schemas.openxmlformats.org/officeDocument/2006/math">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𝒘</m:t>
                            </m:r>
                          </m:e>
                        </m:d>
                      </m:e>
                      <m:sup>
                        <m:r>
                          <a:rPr lang="en-GB" b="0" i="1" smtClean="0">
                            <a:latin typeface="Cambria Math" panose="02040503050406030204" pitchFamily="18" charset="0"/>
                          </a:rPr>
                          <m:t>2</m:t>
                        </m:r>
                      </m:sup>
                    </m:sSup>
                    <m:r>
                      <a:rPr lang="en-GB" b="0" i="1" smtClean="0">
                        <a:latin typeface="Cambria Math" panose="02040503050406030204" pitchFamily="18" charset="0"/>
                      </a:rPr>
                      <m:t>=1</m:t>
                    </m:r>
                  </m:oMath>
                </a14:m>
                <a:endParaRPr lang="en-GB" dirty="0"/>
              </a:p>
              <a:p>
                <a:r>
                  <a:rPr lang="en-GB" dirty="0">
                    <a:solidFill>
                      <a:srgbClr val="0070C0"/>
                    </a:solidFill>
                  </a:rPr>
                  <a:t>So the weights are normalised!</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8860140" cy="5943600"/>
              </a:xfrm>
              <a:blipFill>
                <a:blip r:embed="rId6"/>
                <a:stretch>
                  <a:fillRect l="-757"/>
                </a:stretch>
              </a:blipFill>
            </p:spPr>
            <p:txBody>
              <a:bodyPr/>
              <a:lstStyle/>
              <a:p>
                <a:r>
                  <a:rPr lang="en-GB">
                    <a:noFill/>
                  </a:rPr>
                  <a:t> </a:t>
                </a:r>
              </a:p>
            </p:txBody>
          </p:sp>
        </mc:Fallback>
      </mc:AlternateContent>
      <p:pic>
        <p:nvPicPr>
          <p:cNvPr id="32" name="Video 31">
            <a:hlinkClick r:id="" action="ppaction://media"/>
            <a:extLst>
              <a:ext uri="{FF2B5EF4-FFF2-40B4-BE49-F238E27FC236}">
                <a16:creationId xmlns:a16="http://schemas.microsoft.com/office/drawing/2014/main" id="{B965DAA1-F311-2ABE-0425-1813CC2CA1D2}"/>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6F6FF2-F0C3-66ED-CD11-6EB943AAD23C}"/>
                  </a:ext>
                </a:extLst>
              </p:cNvPr>
              <p:cNvSpPr txBox="1"/>
              <p:nvPr/>
            </p:nvSpPr>
            <p:spPr>
              <a:xfrm>
                <a:off x="8980299" y="914400"/>
                <a:ext cx="3091542" cy="2752998"/>
              </a:xfrm>
              <a:prstGeom prst="rect">
                <a:avLst/>
              </a:prstGeom>
              <a:solidFill>
                <a:schemeClr val="accent5">
                  <a:lumMod val="20000"/>
                  <a:lumOff val="80000"/>
                </a:schemeClr>
              </a:solidFill>
            </p:spPr>
            <p:txBody>
              <a:bodyPr wrap="square" rtlCol="0">
                <a:spAutoFit/>
              </a:bodyPr>
              <a:lstStyle/>
              <a:p>
                <a:pPr algn="ctr"/>
                <a:r>
                  <a:rPr lang="en-GB" sz="2000" b="1" dirty="0"/>
                  <a:t>Hebbian rules</a:t>
                </a:r>
              </a:p>
              <a:p>
                <a:pPr algn="ctr"/>
                <a:endParaRPr lang="en-GB" sz="2000" dirty="0"/>
              </a:p>
              <a:p>
                <a:pPr algn="ctr"/>
                <a:r>
                  <a:rPr lang="en-GB" sz="2000" dirty="0"/>
                  <a:t>Synaptic weight </a:t>
                </a:r>
                <a14:m>
                  <m:oMath xmlns:m="http://schemas.openxmlformats.org/officeDocument/2006/math">
                    <m:r>
                      <a:rPr lang="en-GB" sz="2000" b="0" i="1" smtClean="0">
                        <a:solidFill>
                          <a:srgbClr val="0070C0"/>
                        </a:solidFill>
                        <a:latin typeface="Cambria Math" panose="02040503050406030204" pitchFamily="18" charset="0"/>
                      </a:rPr>
                      <m:t>𝑤</m:t>
                    </m:r>
                  </m:oMath>
                </a14:m>
                <a:endParaRPr lang="en-GB" sz="2000" dirty="0"/>
              </a:p>
              <a:p>
                <a:pPr algn="ctr"/>
                <a:r>
                  <a:rPr lang="en-GB" sz="2000" dirty="0"/>
                  <a:t>Presynaptic firing rate </a:t>
                </a:r>
                <a14:m>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a14:m>
                <a:endParaRPr lang="en-GB" sz="2000" dirty="0"/>
              </a:p>
              <a:p>
                <a:pPr algn="ctr"/>
                <a:r>
                  <a:rPr lang="en-GB" sz="2000" dirty="0"/>
                  <a:t>Postsynaptic firing rate </a:t>
                </a:r>
                <a14:m>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a14:m>
                <a:endParaRPr lang="en-GB" sz="2000" b="0" dirty="0">
                  <a:solidFill>
                    <a:srgbClr val="C00000"/>
                  </a:solidFill>
                </a:endParaRPr>
              </a:p>
              <a:p>
                <a:pPr algn="ctr"/>
                <a:r>
                  <a:rPr lang="en-GB" sz="2000" dirty="0"/>
                  <a:t>Learning rate </a:t>
                </a: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oMath>
                </a14:m>
                <a:endParaRPr lang="en-GB" sz="2000" b="0" dirty="0">
                  <a:solidFill>
                    <a:srgbClr val="7030A0"/>
                  </a:solidFill>
                </a:endParaRPr>
              </a:p>
              <a:p>
                <a:pPr algn="ctr"/>
                <a:endParaRPr lang="en-GB" sz="2000" dirty="0"/>
              </a:p>
              <a:p>
                <a:pPr algn="ct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r>
                      <a:rPr lang="en-GB" sz="2000" b="0" i="1" smtClean="0">
                        <a:latin typeface="Cambria Math" panose="02040503050406030204" pitchFamily="18" charset="0"/>
                      </a:rPr>
                      <m:t>𝐹</m:t>
                    </m:r>
                    <m:d>
                      <m:dPr>
                        <m:ctrlPr>
                          <a:rPr lang="en-GB" sz="2000" b="0" i="1" smtClean="0">
                            <a:latin typeface="Cambria Math" panose="02040503050406030204" pitchFamily="18" charset="0"/>
                          </a:rPr>
                        </m:ctrlPr>
                      </m:dPr>
                      <m:e>
                        <m:r>
                          <a:rPr lang="en-GB" sz="2000" b="0" i="1" smtClean="0">
                            <a:solidFill>
                              <a:srgbClr val="0070C0"/>
                            </a:solidFill>
                            <a:latin typeface="Cambria Math" panose="02040503050406030204" pitchFamily="18" charset="0"/>
                          </a:rPr>
                          <m:t>𝑤</m:t>
                        </m:r>
                        <m:r>
                          <a:rPr lang="en-GB" sz="2000" b="0" i="1" smtClean="0">
                            <a:latin typeface="Cambria Math" panose="02040503050406030204" pitchFamily="18" charset="0"/>
                          </a:rPr>
                          <m:t>,</m:t>
                        </m:r>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r>
                          <a:rPr lang="en-GB" sz="2000" b="0" i="1" smtClean="0">
                            <a:latin typeface="Cambria Math" panose="02040503050406030204" pitchFamily="18" charset="0"/>
                          </a:rPr>
                          <m:t>,</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e>
                    </m:d>
                  </m:oMath>
                </a14:m>
                <a:r>
                  <a:rPr lang="en-GB" sz="2000" dirty="0"/>
                  <a:t> </a:t>
                </a:r>
              </a:p>
            </p:txBody>
          </p:sp>
        </mc:Choice>
        <mc:Fallback xmlns="">
          <p:sp>
            <p:nvSpPr>
              <p:cNvPr id="2" name="TextBox 1">
                <a:extLst>
                  <a:ext uri="{FF2B5EF4-FFF2-40B4-BE49-F238E27FC236}">
                    <a16:creationId xmlns:a16="http://schemas.microsoft.com/office/drawing/2014/main" id="{FF6F6FF2-F0C3-66ED-CD11-6EB943AAD23C}"/>
                  </a:ext>
                </a:extLst>
              </p:cNvPr>
              <p:cNvSpPr txBox="1">
                <a:spLocks noRot="1" noChangeAspect="1" noMove="1" noResize="1" noEditPoints="1" noAdjustHandles="1" noChangeArrowheads="1" noChangeShapeType="1" noTextEdit="1"/>
              </p:cNvSpPr>
              <p:nvPr/>
            </p:nvSpPr>
            <p:spPr>
              <a:xfrm>
                <a:off x="8980299" y="914400"/>
                <a:ext cx="3091542" cy="2752998"/>
              </a:xfrm>
              <a:prstGeom prst="rect">
                <a:avLst/>
              </a:prstGeom>
              <a:blipFill>
                <a:blip r:embed="rId9"/>
                <a:stretch>
                  <a:fillRect l="-1972" t="-1106"/>
                </a:stretch>
              </a:blipFill>
            </p:spPr>
            <p:txBody>
              <a:bodyPr/>
              <a:lstStyle/>
              <a:p>
                <a:r>
                  <a:rPr lang="en-GB">
                    <a:noFill/>
                  </a:rPr>
                  <a:t> </a:t>
                </a:r>
              </a:p>
            </p:txBody>
          </p:sp>
        </mc:Fallback>
      </mc:AlternateContent>
      <p:grpSp>
        <p:nvGrpSpPr>
          <p:cNvPr id="3" name="Group 2">
            <a:extLst>
              <a:ext uri="{FF2B5EF4-FFF2-40B4-BE49-F238E27FC236}">
                <a16:creationId xmlns:a16="http://schemas.microsoft.com/office/drawing/2014/main" id="{D2702964-5AED-B6AA-77DD-3473F32C3AEC}"/>
              </a:ext>
            </a:extLst>
          </p:cNvPr>
          <p:cNvGrpSpPr/>
          <p:nvPr/>
        </p:nvGrpSpPr>
        <p:grpSpPr>
          <a:xfrm>
            <a:off x="6463317" y="975797"/>
            <a:ext cx="1977502" cy="1748593"/>
            <a:chOff x="6067082" y="2771281"/>
            <a:chExt cx="1977502" cy="1748593"/>
          </a:xfrm>
        </p:grpSpPr>
        <p:sp>
          <p:nvSpPr>
            <p:cNvPr id="7" name="Oval 6">
              <a:extLst>
                <a:ext uri="{FF2B5EF4-FFF2-40B4-BE49-F238E27FC236}">
                  <a16:creationId xmlns:a16="http://schemas.microsoft.com/office/drawing/2014/main" id="{53FDF57C-1622-6156-8A0F-E88EBF8FE038}"/>
                </a:ext>
              </a:extLst>
            </p:cNvPr>
            <p:cNvSpPr/>
            <p:nvPr/>
          </p:nvSpPr>
          <p:spPr>
            <a:xfrm>
              <a:off x="6147707" y="3200400"/>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8" name="Oval 7">
              <a:extLst>
                <a:ext uri="{FF2B5EF4-FFF2-40B4-BE49-F238E27FC236}">
                  <a16:creationId xmlns:a16="http://schemas.microsoft.com/office/drawing/2014/main" id="{73BBC085-D4D2-A812-63C1-A8A82A20004F}"/>
                </a:ext>
              </a:extLst>
            </p:cNvPr>
            <p:cNvSpPr/>
            <p:nvPr/>
          </p:nvSpPr>
          <p:spPr>
            <a:xfrm>
              <a:off x="6147707" y="3454689"/>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9" name="Oval 8">
              <a:extLst>
                <a:ext uri="{FF2B5EF4-FFF2-40B4-BE49-F238E27FC236}">
                  <a16:creationId xmlns:a16="http://schemas.microsoft.com/office/drawing/2014/main" id="{5B14122B-03AC-C5B0-358B-B49D328E9DB7}"/>
                </a:ext>
              </a:extLst>
            </p:cNvPr>
            <p:cNvSpPr/>
            <p:nvPr/>
          </p:nvSpPr>
          <p:spPr>
            <a:xfrm>
              <a:off x="6147707" y="3708978"/>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0" name="Oval 9">
              <a:extLst>
                <a:ext uri="{FF2B5EF4-FFF2-40B4-BE49-F238E27FC236}">
                  <a16:creationId xmlns:a16="http://schemas.microsoft.com/office/drawing/2014/main" id="{86A5EC71-C179-A5CE-09DF-02EEE82F6F72}"/>
                </a:ext>
              </a:extLst>
            </p:cNvPr>
            <p:cNvSpPr/>
            <p:nvPr/>
          </p:nvSpPr>
          <p:spPr>
            <a:xfrm>
              <a:off x="6147707" y="4291274"/>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1" name="TextBox 10">
              <a:extLst>
                <a:ext uri="{FF2B5EF4-FFF2-40B4-BE49-F238E27FC236}">
                  <a16:creationId xmlns:a16="http://schemas.microsoft.com/office/drawing/2014/main" id="{CA62C5F5-5487-1599-3BB5-5244DFF84260}"/>
                </a:ext>
              </a:extLst>
            </p:cNvPr>
            <p:cNvSpPr txBox="1"/>
            <p:nvPr/>
          </p:nvSpPr>
          <p:spPr>
            <a:xfrm rot="5400000">
              <a:off x="6160691" y="3924594"/>
              <a:ext cx="343364" cy="369332"/>
            </a:xfrm>
            <a:prstGeom prst="rect">
              <a:avLst/>
            </a:prstGeom>
            <a:noFill/>
          </p:spPr>
          <p:txBody>
            <a:bodyPr wrap="none" rtlCol="0">
              <a:spAutoFit/>
            </a:bodyPr>
            <a:lstStyle/>
            <a:p>
              <a:r>
                <a:rPr lang="en-GB" dirty="0"/>
                <a:t>…</a:t>
              </a:r>
            </a:p>
          </p:txBody>
        </p:sp>
        <p:sp>
          <p:nvSpPr>
            <p:cNvPr id="12" name="Oval 11">
              <a:extLst>
                <a:ext uri="{FF2B5EF4-FFF2-40B4-BE49-F238E27FC236}">
                  <a16:creationId xmlns:a16="http://schemas.microsoft.com/office/drawing/2014/main" id="{EE075E64-9D55-0B46-E72E-7F03DBD760E1}"/>
                </a:ext>
              </a:extLst>
            </p:cNvPr>
            <p:cNvSpPr/>
            <p:nvPr/>
          </p:nvSpPr>
          <p:spPr>
            <a:xfrm>
              <a:off x="7189107" y="3708978"/>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cxnSp>
          <p:nvCxnSpPr>
            <p:cNvPr id="13" name="Straight Arrow Connector 12">
              <a:extLst>
                <a:ext uri="{FF2B5EF4-FFF2-40B4-BE49-F238E27FC236}">
                  <a16:creationId xmlns:a16="http://schemas.microsoft.com/office/drawing/2014/main" id="{27ABBA84-6F5C-A383-5038-CC77015F3A7B}"/>
                </a:ext>
              </a:extLst>
            </p:cNvPr>
            <p:cNvCxnSpPr>
              <a:cxnSpLocks/>
              <a:stCxn id="7" idx="6"/>
            </p:cNvCxnSpPr>
            <p:nvPr/>
          </p:nvCxnSpPr>
          <p:spPr>
            <a:xfrm>
              <a:off x="6376307" y="3314700"/>
              <a:ext cx="836499" cy="39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F630245-6CCE-C7E0-F3B2-65F8AFC8DEEA}"/>
                </a:ext>
              </a:extLst>
            </p:cNvPr>
            <p:cNvCxnSpPr>
              <a:cxnSpLocks/>
              <a:stCxn id="8" idx="6"/>
            </p:cNvCxnSpPr>
            <p:nvPr/>
          </p:nvCxnSpPr>
          <p:spPr>
            <a:xfrm>
              <a:off x="6376307" y="3568989"/>
              <a:ext cx="793637" cy="19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23D4A5F-26FE-F4E2-5CAE-DC7D24337469}"/>
                </a:ext>
              </a:extLst>
            </p:cNvPr>
            <p:cNvCxnSpPr>
              <a:cxnSpLocks/>
              <a:stCxn id="9" idx="6"/>
            </p:cNvCxnSpPr>
            <p:nvPr/>
          </p:nvCxnSpPr>
          <p:spPr>
            <a:xfrm>
              <a:off x="6376307" y="3823278"/>
              <a:ext cx="776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E557FDE-6356-40DB-9E57-6E79E38B4BDA}"/>
                </a:ext>
              </a:extLst>
            </p:cNvPr>
            <p:cNvCxnSpPr>
              <a:cxnSpLocks/>
              <a:stCxn id="10" idx="6"/>
            </p:cNvCxnSpPr>
            <p:nvPr/>
          </p:nvCxnSpPr>
          <p:spPr>
            <a:xfrm flipV="1">
              <a:off x="6376307" y="3907631"/>
              <a:ext cx="812800" cy="4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3C703F-D244-BBA9-4C71-7900D3B2A69A}"/>
                    </a:ext>
                  </a:extLst>
                </p:cNvPr>
                <p:cNvSpPr txBox="1"/>
                <p:nvPr/>
              </p:nvSpPr>
              <p:spPr>
                <a:xfrm>
                  <a:off x="6067082" y="2771281"/>
                  <a:ext cx="3898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𝒙</m:t>
                        </m:r>
                      </m:oMath>
                    </m:oMathPara>
                  </a14:m>
                  <a:endParaRPr lang="en-GB" sz="2000" b="1" dirty="0"/>
                </a:p>
              </p:txBody>
            </p:sp>
          </mc:Choice>
          <mc:Fallback xmlns="">
            <p:sp>
              <p:nvSpPr>
                <p:cNvPr id="17" name="TextBox 16">
                  <a:extLst>
                    <a:ext uri="{FF2B5EF4-FFF2-40B4-BE49-F238E27FC236}">
                      <a16:creationId xmlns:a16="http://schemas.microsoft.com/office/drawing/2014/main" id="{F63C703F-D244-BBA9-4C71-7900D3B2A69A}"/>
                    </a:ext>
                  </a:extLst>
                </p:cNvPr>
                <p:cNvSpPr txBox="1">
                  <a:spLocks noRot="1" noChangeAspect="1" noMove="1" noResize="1" noEditPoints="1" noAdjustHandles="1" noChangeArrowheads="1" noChangeShapeType="1" noTextEdit="1"/>
                </p:cNvSpPr>
                <p:nvPr/>
              </p:nvSpPr>
              <p:spPr>
                <a:xfrm>
                  <a:off x="6067082" y="2771281"/>
                  <a:ext cx="389850" cy="400110"/>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9B49A9-2D39-2F78-83C9-94C41DF34A84}"/>
                    </a:ext>
                  </a:extLst>
                </p:cNvPr>
                <p:cNvSpPr txBox="1"/>
                <p:nvPr/>
              </p:nvSpPr>
              <p:spPr>
                <a:xfrm>
                  <a:off x="6844103" y="4077568"/>
                  <a:ext cx="4443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𝒘</m:t>
                        </m:r>
                      </m:oMath>
                    </m:oMathPara>
                  </a14:m>
                  <a:endParaRPr lang="en-GB" sz="2000" b="1" dirty="0"/>
                </a:p>
              </p:txBody>
            </p:sp>
          </mc:Choice>
          <mc:Fallback xmlns="">
            <p:sp>
              <p:nvSpPr>
                <p:cNvPr id="18" name="TextBox 17">
                  <a:extLst>
                    <a:ext uri="{FF2B5EF4-FFF2-40B4-BE49-F238E27FC236}">
                      <a16:creationId xmlns:a16="http://schemas.microsoft.com/office/drawing/2014/main" id="{749B49A9-2D39-2F78-83C9-94C41DF34A84}"/>
                    </a:ext>
                  </a:extLst>
                </p:cNvPr>
                <p:cNvSpPr txBox="1">
                  <a:spLocks noRot="1" noChangeAspect="1" noMove="1" noResize="1" noEditPoints="1" noAdjustHandles="1" noChangeArrowheads="1" noChangeShapeType="1" noTextEdit="1"/>
                </p:cNvSpPr>
                <p:nvPr/>
              </p:nvSpPr>
              <p:spPr>
                <a:xfrm>
                  <a:off x="6844103" y="4077568"/>
                  <a:ext cx="444352" cy="40011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DF01815-49BC-A8D0-A357-E3370A1B4E75}"/>
                    </a:ext>
                  </a:extLst>
                </p:cNvPr>
                <p:cNvSpPr txBox="1"/>
                <p:nvPr/>
              </p:nvSpPr>
              <p:spPr>
                <a:xfrm>
                  <a:off x="6838228" y="3044866"/>
                  <a:ext cx="120635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1" i="1" smtClean="0">
                                <a:latin typeface="Cambria Math" panose="02040503050406030204" pitchFamily="18" charset="0"/>
                              </a:rPr>
                              <m:t>𝒘</m:t>
                            </m:r>
                          </m:e>
                          <m:sup>
                            <m:r>
                              <a:rPr lang="en-GB" sz="2000" b="0" i="1" smtClean="0">
                                <a:latin typeface="Cambria Math" panose="02040503050406030204" pitchFamily="18" charset="0"/>
                              </a:rPr>
                              <m:t>𝑇</m:t>
                            </m:r>
                          </m:sup>
                        </m:sSup>
                        <m:r>
                          <a:rPr lang="en-GB" sz="2000" b="1" i="1" smtClean="0">
                            <a:latin typeface="Cambria Math" panose="02040503050406030204" pitchFamily="18" charset="0"/>
                          </a:rPr>
                          <m:t>𝒙</m:t>
                        </m:r>
                      </m:oMath>
                    </m:oMathPara>
                  </a14:m>
                  <a:endParaRPr lang="en-GB" sz="2000" b="1" dirty="0"/>
                </a:p>
              </p:txBody>
            </p:sp>
          </mc:Choice>
          <mc:Fallback xmlns="">
            <p:sp>
              <p:nvSpPr>
                <p:cNvPr id="19" name="TextBox 18">
                  <a:extLst>
                    <a:ext uri="{FF2B5EF4-FFF2-40B4-BE49-F238E27FC236}">
                      <a16:creationId xmlns:a16="http://schemas.microsoft.com/office/drawing/2014/main" id="{EDF01815-49BC-A8D0-A357-E3370A1B4E75}"/>
                    </a:ext>
                  </a:extLst>
                </p:cNvPr>
                <p:cNvSpPr txBox="1">
                  <a:spLocks noRot="1" noChangeAspect="1" noMove="1" noResize="1" noEditPoints="1" noAdjustHandles="1" noChangeArrowheads="1" noChangeShapeType="1" noTextEdit="1"/>
                </p:cNvSpPr>
                <p:nvPr/>
              </p:nvSpPr>
              <p:spPr>
                <a:xfrm>
                  <a:off x="6838228" y="3044866"/>
                  <a:ext cx="1206356" cy="400110"/>
                </a:xfrm>
                <a:prstGeom prst="rect">
                  <a:avLst/>
                </a:prstGeom>
                <a:blipFill>
                  <a:blip r:embed="rId12"/>
                  <a:stretch>
                    <a:fillRect b="-6061"/>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94945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BCM rule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860140" cy="5943600"/>
              </a:xfrm>
            </p:spPr>
            <p:txBody>
              <a:bodyPr/>
              <a:lstStyle/>
              <a:p>
                <a:r>
                  <a:rPr lang="en-GB" dirty="0"/>
                  <a:t>Bienenstock, Cooper and Munro (1982)</a:t>
                </a:r>
              </a:p>
              <a:p>
                <a:r>
                  <a:rPr lang="en-GB" dirty="0"/>
                  <a:t>Aim: maximise selectivity of network = </a:t>
                </a:r>
                <a14:m>
                  <m:oMath xmlns:m="http://schemas.openxmlformats.org/officeDocument/2006/math">
                    <m:r>
                      <a:rPr lang="en-GB" b="0" i="1" smtClean="0">
                        <a:latin typeface="Cambria Math" panose="02040503050406030204" pitchFamily="18" charset="0"/>
                      </a:rPr>
                      <m:t>1−</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mean</m:t>
                        </m:r>
                        <m:r>
                          <a:rPr lang="en-GB" b="0" i="0" smtClean="0">
                            <a:latin typeface="Cambria Math" panose="02040503050406030204" pitchFamily="18" charset="0"/>
                          </a:rPr>
                          <m:t> </m:t>
                        </m:r>
                        <m:r>
                          <m:rPr>
                            <m:sty m:val="p"/>
                          </m:rPr>
                          <a:rPr lang="en-GB" b="0" i="0" smtClean="0">
                            <a:latin typeface="Cambria Math" panose="02040503050406030204" pitchFamily="18" charset="0"/>
                          </a:rPr>
                          <m:t>response</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network</m:t>
                        </m:r>
                      </m:num>
                      <m:den>
                        <m:r>
                          <m:rPr>
                            <m:sty m:val="p"/>
                          </m:rPr>
                          <a:rPr lang="en-GB" b="0" i="0" smtClean="0">
                            <a:latin typeface="Cambria Math" panose="02040503050406030204" pitchFamily="18" charset="0"/>
                          </a:rPr>
                          <m:t>maximum</m:t>
                        </m:r>
                        <m:r>
                          <a:rPr lang="en-GB" b="0" i="0" smtClean="0">
                            <a:latin typeface="Cambria Math" panose="02040503050406030204" pitchFamily="18" charset="0"/>
                          </a:rPr>
                          <m:t> </m:t>
                        </m:r>
                        <m:r>
                          <m:rPr>
                            <m:sty m:val="p"/>
                          </m:rPr>
                          <a:rPr lang="en-GB" b="0" i="0" smtClean="0">
                            <a:latin typeface="Cambria Math" panose="02040503050406030204" pitchFamily="18" charset="0"/>
                          </a:rPr>
                          <m:t>response</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network</m:t>
                        </m:r>
                      </m:den>
                    </m:f>
                  </m:oMath>
                </a14:m>
                <a:endParaRPr lang="en-GB" dirty="0"/>
              </a:p>
              <a:p>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𝑟</m:t>
                        </m:r>
                      </m:e>
                      <m:sub>
                        <m:r>
                          <m:rPr>
                            <m:sty m:val="p"/>
                          </m:rPr>
                          <a:rPr lang="en-GB">
                            <a:solidFill>
                              <a:schemeClr val="accent2">
                                <a:lumMod val="75000"/>
                              </a:schemeClr>
                            </a:solidFill>
                            <a:latin typeface="Cambria Math" panose="02040503050406030204" pitchFamily="18" charset="0"/>
                          </a:rPr>
                          <m:t>pre</m:t>
                        </m:r>
                      </m:sub>
                    </m:sSub>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r>
                      <a:rPr lang="en-GB" b="0" i="1" smtClean="0">
                        <a:solidFill>
                          <a:schemeClr val="tx1"/>
                        </a:solidFill>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GB" i="1">
                            <a:solidFill>
                              <a:srgbClr val="C00000"/>
                            </a:solidFill>
                            <a:latin typeface="Cambria Math" panose="02040503050406030204" pitchFamily="18" charset="0"/>
                          </a:rPr>
                          <m:t>𝑟</m:t>
                        </m:r>
                      </m:e>
                      <m:sub>
                        <m:r>
                          <m:rPr>
                            <m:sty m:val="p"/>
                          </m:rPr>
                          <a:rPr lang="en-GB">
                            <a:solidFill>
                              <a:srgbClr val="C00000"/>
                            </a:solidFill>
                            <a:latin typeface="Cambria Math" panose="02040503050406030204" pitchFamily="18" charset="0"/>
                          </a:rPr>
                          <m:t>post</m:t>
                        </m:r>
                      </m:sub>
                    </m:sSub>
                    <m:r>
                      <a:rPr lang="en-GB" b="0" i="1" smtClean="0">
                        <a:solidFill>
                          <a:schemeClr val="tx1"/>
                        </a:solidFill>
                        <a:latin typeface="Cambria Math" panose="02040503050406030204" pitchFamily="18" charset="0"/>
                      </a:rPr>
                      <m:t>−</m:t>
                    </m:r>
                    <m:r>
                      <a:rPr lang="en-GB" b="0" i="1" smtClean="0">
                        <a:solidFill>
                          <a:schemeClr val="accent6">
                            <a:lumMod val="75000"/>
                          </a:schemeClr>
                        </a:solidFill>
                        <a:latin typeface="Cambria Math" panose="02040503050406030204" pitchFamily="18" charset="0"/>
                      </a:rPr>
                      <m:t>𝜃</m:t>
                    </m:r>
                    <m:r>
                      <a:rPr lang="en-GB" b="0" i="1" smtClean="0">
                        <a:solidFill>
                          <a:schemeClr val="tx1"/>
                        </a:solidFill>
                        <a:latin typeface="Cambria Math" panose="02040503050406030204" pitchFamily="18" charset="0"/>
                      </a:rPr>
                      <m:t>)</m:t>
                    </m:r>
                  </m:oMath>
                </a14:m>
                <a:r>
                  <a:rPr lang="en-GB" sz="2000" dirty="0"/>
                  <a:t> </a:t>
                </a:r>
              </a:p>
              <a:p>
                <a14:m>
                  <m:oMath xmlns:m="http://schemas.openxmlformats.org/officeDocument/2006/math">
                    <m:r>
                      <a:rPr lang="en-GB" sz="2000" b="0" i="1" smtClean="0">
                        <a:solidFill>
                          <a:schemeClr val="accent6">
                            <a:lumMod val="75000"/>
                          </a:schemeClr>
                        </a:solidFill>
                        <a:latin typeface="Cambria Math" panose="02040503050406030204" pitchFamily="18" charset="0"/>
                      </a:rPr>
                      <m:t>𝜃</m:t>
                    </m:r>
                    <m:r>
                      <a:rPr lang="en-GB" sz="2000" b="0" i="1" smtClean="0">
                        <a:latin typeface="Cambria Math" panose="02040503050406030204" pitchFamily="18" charset="0"/>
                      </a:rPr>
                      <m:t>=⟨</m:t>
                    </m:r>
                    <m:sSubSup>
                      <m:sSubSupPr>
                        <m:ctrlPr>
                          <a:rPr lang="en-GB" i="1">
                            <a:solidFill>
                              <a:srgbClr val="C00000"/>
                            </a:solidFill>
                            <a:latin typeface="Cambria Math" panose="02040503050406030204" pitchFamily="18" charset="0"/>
                          </a:rPr>
                        </m:ctrlPr>
                      </m:sSubSupPr>
                      <m:e>
                        <m:r>
                          <a:rPr lang="en-GB" i="1">
                            <a:solidFill>
                              <a:srgbClr val="C00000"/>
                            </a:solidFill>
                            <a:latin typeface="Cambria Math" panose="02040503050406030204" pitchFamily="18" charset="0"/>
                          </a:rPr>
                          <m:t>𝑟</m:t>
                        </m:r>
                      </m:e>
                      <m:sub>
                        <m:r>
                          <a:rPr lang="en-GB" i="1">
                            <a:solidFill>
                              <a:srgbClr val="C00000"/>
                            </a:solidFill>
                            <a:latin typeface="Cambria Math" panose="02040503050406030204" pitchFamily="18" charset="0"/>
                          </a:rPr>
                          <m:t>𝑝𝑜𝑠𝑡</m:t>
                        </m:r>
                      </m:sub>
                      <m:sup>
                        <m:r>
                          <a:rPr lang="en-GB" i="1">
                            <a:solidFill>
                              <a:srgbClr val="C00000"/>
                            </a:solidFill>
                            <a:latin typeface="Cambria Math" panose="02040503050406030204" pitchFamily="18" charset="0"/>
                          </a:rPr>
                          <m:t>2</m:t>
                        </m:r>
                      </m:sup>
                    </m:sSubSup>
                    <m:r>
                      <a:rPr lang="en-GB" sz="2000" b="0" i="1" smtClean="0">
                        <a:latin typeface="Cambria Math" panose="02040503050406030204" pitchFamily="18" charset="0"/>
                      </a:rPr>
                      <m:t>⟩</m:t>
                    </m:r>
                  </m:oMath>
                </a14:m>
                <a:r>
                  <a:rPr lang="en-GB" sz="2000" dirty="0"/>
                  <a:t> </a:t>
                </a:r>
              </a:p>
              <a:p>
                <a:r>
                  <a:rPr lang="en-GB" dirty="0"/>
                  <a:t>Output rate doesn’t go to 0 or </a:t>
                </a:r>
                <a14:m>
                  <m:oMath xmlns:m="http://schemas.openxmlformats.org/officeDocument/2006/math">
                    <m:r>
                      <a:rPr lang="en-GB" b="0" i="1" smtClean="0">
                        <a:latin typeface="Cambria Math" panose="02040503050406030204" pitchFamily="18" charset="0"/>
                      </a:rPr>
                      <m:t>∞</m:t>
                    </m:r>
                  </m:oMath>
                </a14:m>
                <a:endParaRPr lang="en-GB" sz="2000" dirty="0"/>
              </a:p>
              <a:p>
                <a:r>
                  <a:rPr lang="en-GB" dirty="0"/>
                  <a:t>Encourages selectivity</a:t>
                </a:r>
                <a:endParaRPr lang="en-GB" sz="2000" dirty="0"/>
              </a:p>
              <a:p>
                <a:endParaRPr lang="en-GB" sz="2000" dirty="0"/>
              </a:p>
              <a:p>
                <a:endParaRPr lang="en-GB" dirty="0"/>
              </a:p>
              <a:p>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8860140" cy="5943600"/>
              </a:xfrm>
              <a:blipFill>
                <a:blip r:embed="rId6"/>
                <a:stretch>
                  <a:fillRect l="-757" t="-1026"/>
                </a:stretch>
              </a:blipFill>
            </p:spPr>
            <p:txBody>
              <a:bodyPr/>
              <a:lstStyle/>
              <a:p>
                <a:r>
                  <a:rPr lang="en-GB">
                    <a:noFill/>
                  </a:rPr>
                  <a:t> </a:t>
                </a:r>
              </a:p>
            </p:txBody>
          </p:sp>
        </mc:Fallback>
      </mc:AlternateContent>
      <p:pic>
        <p:nvPicPr>
          <p:cNvPr id="37" name="Video 36">
            <a:hlinkClick r:id="" action="ppaction://media"/>
            <a:extLst>
              <a:ext uri="{FF2B5EF4-FFF2-40B4-BE49-F238E27FC236}">
                <a16:creationId xmlns:a16="http://schemas.microsoft.com/office/drawing/2014/main" id="{54F2B67F-DE32-68C9-B71D-C6EEBE2E78AA}"/>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6F6FF2-F0C3-66ED-CD11-6EB943AAD23C}"/>
                  </a:ext>
                </a:extLst>
              </p:cNvPr>
              <p:cNvSpPr txBox="1"/>
              <p:nvPr/>
            </p:nvSpPr>
            <p:spPr>
              <a:xfrm>
                <a:off x="8980299" y="914400"/>
                <a:ext cx="3091542" cy="2752998"/>
              </a:xfrm>
              <a:prstGeom prst="rect">
                <a:avLst/>
              </a:prstGeom>
              <a:solidFill>
                <a:schemeClr val="accent5">
                  <a:lumMod val="20000"/>
                  <a:lumOff val="80000"/>
                </a:schemeClr>
              </a:solidFill>
            </p:spPr>
            <p:txBody>
              <a:bodyPr wrap="square" rtlCol="0">
                <a:spAutoFit/>
              </a:bodyPr>
              <a:lstStyle/>
              <a:p>
                <a:pPr algn="ctr"/>
                <a:r>
                  <a:rPr lang="en-GB" sz="2000" b="1" dirty="0"/>
                  <a:t>Hebbian rules</a:t>
                </a:r>
              </a:p>
              <a:p>
                <a:pPr algn="ctr"/>
                <a:endParaRPr lang="en-GB" sz="2000" dirty="0"/>
              </a:p>
              <a:p>
                <a:pPr algn="ctr"/>
                <a:r>
                  <a:rPr lang="en-GB" sz="2000" dirty="0"/>
                  <a:t>Synaptic weight </a:t>
                </a:r>
                <a14:m>
                  <m:oMath xmlns:m="http://schemas.openxmlformats.org/officeDocument/2006/math">
                    <m:r>
                      <a:rPr lang="en-GB" sz="2000" b="0" i="1" smtClean="0">
                        <a:solidFill>
                          <a:srgbClr val="0070C0"/>
                        </a:solidFill>
                        <a:latin typeface="Cambria Math" panose="02040503050406030204" pitchFamily="18" charset="0"/>
                      </a:rPr>
                      <m:t>𝑤</m:t>
                    </m:r>
                  </m:oMath>
                </a14:m>
                <a:endParaRPr lang="en-GB" sz="2000" dirty="0"/>
              </a:p>
              <a:p>
                <a:pPr algn="ctr"/>
                <a:r>
                  <a:rPr lang="en-GB" sz="2000" dirty="0"/>
                  <a:t>Presynaptic firing rate </a:t>
                </a:r>
                <a14:m>
                  <m:oMath xmlns:m="http://schemas.openxmlformats.org/officeDocument/2006/math">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oMath>
                </a14:m>
                <a:endParaRPr lang="en-GB" sz="2000" dirty="0"/>
              </a:p>
              <a:p>
                <a:pPr algn="ctr"/>
                <a:r>
                  <a:rPr lang="en-GB" sz="2000" dirty="0"/>
                  <a:t>Postsynaptic firing rate </a:t>
                </a:r>
                <a14:m>
                  <m:oMath xmlns:m="http://schemas.openxmlformats.org/officeDocument/2006/math">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oMath>
                </a14:m>
                <a:endParaRPr lang="en-GB" sz="2000" b="0" dirty="0">
                  <a:solidFill>
                    <a:srgbClr val="C00000"/>
                  </a:solidFill>
                </a:endParaRPr>
              </a:p>
              <a:p>
                <a:pPr algn="ctr"/>
                <a:r>
                  <a:rPr lang="en-GB" sz="2000" dirty="0"/>
                  <a:t>Learning rate </a:t>
                </a: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oMath>
                </a14:m>
                <a:endParaRPr lang="en-GB" sz="2000" b="0" dirty="0">
                  <a:solidFill>
                    <a:srgbClr val="7030A0"/>
                  </a:solidFill>
                </a:endParaRPr>
              </a:p>
              <a:p>
                <a:pPr algn="ctr"/>
                <a:endParaRPr lang="en-GB" sz="2000" dirty="0"/>
              </a:p>
              <a:p>
                <a:pPr algn="ctr"/>
                <a14:m>
                  <m:oMath xmlns:m="http://schemas.openxmlformats.org/officeDocument/2006/math">
                    <m:sSub>
                      <m:sSubPr>
                        <m:ctrlPr>
                          <a:rPr lang="en-GB" sz="2000" b="0" i="1" smtClean="0">
                            <a:solidFill>
                              <a:srgbClr val="7030A0"/>
                            </a:solidFill>
                            <a:latin typeface="Cambria Math" panose="02040503050406030204" pitchFamily="18" charset="0"/>
                          </a:rPr>
                        </m:ctrlPr>
                      </m:sSubPr>
                      <m:e>
                        <m:r>
                          <a:rPr lang="en-GB" sz="2000" b="0" i="1" smtClean="0">
                            <a:solidFill>
                              <a:srgbClr val="7030A0"/>
                            </a:solidFill>
                            <a:latin typeface="Cambria Math" panose="02040503050406030204" pitchFamily="18" charset="0"/>
                          </a:rPr>
                          <m:t>𝜏</m:t>
                        </m:r>
                      </m:e>
                      <m:sub>
                        <m:r>
                          <a:rPr lang="en-GB" sz="2000" b="0" i="1" smtClean="0">
                            <a:solidFill>
                              <a:srgbClr val="7030A0"/>
                            </a:solidFill>
                            <a:latin typeface="Cambria Math" panose="02040503050406030204" pitchFamily="18" charset="0"/>
                          </a:rPr>
                          <m:t>𝑤</m:t>
                        </m:r>
                      </m:sub>
                    </m:sSub>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solidFill>
                              <a:srgbClr val="0070C0"/>
                            </a:solidFill>
                            <a:latin typeface="Cambria Math" panose="02040503050406030204" pitchFamily="18" charset="0"/>
                          </a:rPr>
                          <m:t>𝑤</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𝑡</m:t>
                        </m:r>
                      </m:den>
                    </m:f>
                    <m:r>
                      <a:rPr lang="en-GB" sz="2000" b="0" i="1" smtClean="0">
                        <a:latin typeface="Cambria Math" panose="02040503050406030204" pitchFamily="18" charset="0"/>
                      </a:rPr>
                      <m:t>=</m:t>
                    </m:r>
                    <m:r>
                      <a:rPr lang="en-GB" sz="2000" b="0" i="1" smtClean="0">
                        <a:latin typeface="Cambria Math" panose="02040503050406030204" pitchFamily="18" charset="0"/>
                      </a:rPr>
                      <m:t>𝐹</m:t>
                    </m:r>
                    <m:d>
                      <m:dPr>
                        <m:ctrlPr>
                          <a:rPr lang="en-GB" sz="2000" b="0" i="1" smtClean="0">
                            <a:latin typeface="Cambria Math" panose="02040503050406030204" pitchFamily="18" charset="0"/>
                          </a:rPr>
                        </m:ctrlPr>
                      </m:dPr>
                      <m:e>
                        <m:r>
                          <a:rPr lang="en-GB" sz="2000" b="0" i="1" smtClean="0">
                            <a:solidFill>
                              <a:srgbClr val="0070C0"/>
                            </a:solidFill>
                            <a:latin typeface="Cambria Math" panose="02040503050406030204" pitchFamily="18" charset="0"/>
                          </a:rPr>
                          <m:t>𝑤</m:t>
                        </m:r>
                        <m:r>
                          <a:rPr lang="en-GB" sz="2000" b="0" i="1" smtClean="0">
                            <a:latin typeface="Cambria Math" panose="02040503050406030204" pitchFamily="18" charset="0"/>
                          </a:rPr>
                          <m:t>,</m:t>
                        </m:r>
                        <m:sSub>
                          <m:sSubPr>
                            <m:ctrlPr>
                              <a:rPr lang="en-GB" sz="2000" b="0" i="1" smtClean="0">
                                <a:solidFill>
                                  <a:schemeClr val="accent2">
                                    <a:lumMod val="75000"/>
                                  </a:schemeClr>
                                </a:solidFill>
                                <a:latin typeface="Cambria Math" panose="02040503050406030204" pitchFamily="18" charset="0"/>
                              </a:rPr>
                            </m:ctrlPr>
                          </m:sSubPr>
                          <m:e>
                            <m:r>
                              <a:rPr lang="en-GB" sz="2000" b="0" i="1" smtClean="0">
                                <a:solidFill>
                                  <a:schemeClr val="accent2">
                                    <a:lumMod val="75000"/>
                                  </a:schemeClr>
                                </a:solidFill>
                                <a:latin typeface="Cambria Math" panose="02040503050406030204" pitchFamily="18" charset="0"/>
                              </a:rPr>
                              <m:t>𝑟</m:t>
                            </m:r>
                          </m:e>
                          <m:sub>
                            <m:r>
                              <m:rPr>
                                <m:sty m:val="p"/>
                              </m:rPr>
                              <a:rPr lang="en-GB" sz="2000" b="0" i="0" smtClean="0">
                                <a:solidFill>
                                  <a:schemeClr val="accent2">
                                    <a:lumMod val="75000"/>
                                  </a:schemeClr>
                                </a:solidFill>
                                <a:latin typeface="Cambria Math" panose="02040503050406030204" pitchFamily="18" charset="0"/>
                              </a:rPr>
                              <m:t>pre</m:t>
                            </m:r>
                          </m:sub>
                        </m:sSub>
                        <m:r>
                          <a:rPr lang="en-GB" sz="2000" b="0" i="1" smtClean="0">
                            <a:latin typeface="Cambria Math" panose="02040503050406030204" pitchFamily="18" charset="0"/>
                          </a:rPr>
                          <m:t>,</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𝑟</m:t>
                            </m:r>
                          </m:e>
                          <m:sub>
                            <m:r>
                              <m:rPr>
                                <m:sty m:val="p"/>
                              </m:rPr>
                              <a:rPr lang="en-GB" sz="2000" b="0" i="0" smtClean="0">
                                <a:solidFill>
                                  <a:srgbClr val="C00000"/>
                                </a:solidFill>
                                <a:latin typeface="Cambria Math" panose="02040503050406030204" pitchFamily="18" charset="0"/>
                              </a:rPr>
                              <m:t>post</m:t>
                            </m:r>
                          </m:sub>
                        </m:sSub>
                      </m:e>
                    </m:d>
                  </m:oMath>
                </a14:m>
                <a:r>
                  <a:rPr lang="en-GB" sz="2000" dirty="0"/>
                  <a:t> </a:t>
                </a:r>
              </a:p>
            </p:txBody>
          </p:sp>
        </mc:Choice>
        <mc:Fallback xmlns="">
          <p:sp>
            <p:nvSpPr>
              <p:cNvPr id="2" name="TextBox 1">
                <a:extLst>
                  <a:ext uri="{FF2B5EF4-FFF2-40B4-BE49-F238E27FC236}">
                    <a16:creationId xmlns:a16="http://schemas.microsoft.com/office/drawing/2014/main" id="{FF6F6FF2-F0C3-66ED-CD11-6EB943AAD23C}"/>
                  </a:ext>
                </a:extLst>
              </p:cNvPr>
              <p:cNvSpPr txBox="1">
                <a:spLocks noRot="1" noChangeAspect="1" noMove="1" noResize="1" noEditPoints="1" noAdjustHandles="1" noChangeArrowheads="1" noChangeShapeType="1" noTextEdit="1"/>
              </p:cNvSpPr>
              <p:nvPr/>
            </p:nvSpPr>
            <p:spPr>
              <a:xfrm>
                <a:off x="8980299" y="914400"/>
                <a:ext cx="3091542" cy="2752998"/>
              </a:xfrm>
              <a:prstGeom prst="rect">
                <a:avLst/>
              </a:prstGeom>
              <a:blipFill>
                <a:blip r:embed="rId9"/>
                <a:stretch>
                  <a:fillRect l="-1972" t="-110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0B9CF0F6-F9F0-DA41-3CE6-3CB433FDB72A}"/>
              </a:ext>
            </a:extLst>
          </p:cNvPr>
          <p:cNvGrpSpPr/>
          <p:nvPr/>
        </p:nvGrpSpPr>
        <p:grpSpPr>
          <a:xfrm>
            <a:off x="5266801" y="2294030"/>
            <a:ext cx="3657345" cy="3410502"/>
            <a:chOff x="4353357" y="2290899"/>
            <a:chExt cx="3657345" cy="3410502"/>
          </a:xfrm>
        </p:grpSpPr>
        <p:pic>
          <p:nvPicPr>
            <p:cNvPr id="18" name="Picture 17" descr="A red green and black curves&#10;&#10;Description automatically generated">
              <a:extLst>
                <a:ext uri="{FF2B5EF4-FFF2-40B4-BE49-F238E27FC236}">
                  <a16:creationId xmlns:a16="http://schemas.microsoft.com/office/drawing/2014/main" id="{486A976D-F28B-7D76-C02B-0C41F585D3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8051" y="3029602"/>
              <a:ext cx="2435217" cy="1839416"/>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BF923A5-E54A-4C00-7AAF-B18795522C83}"/>
                    </a:ext>
                  </a:extLst>
                </p:cNvPr>
                <p:cNvSpPr txBox="1"/>
                <p:nvPr/>
              </p:nvSpPr>
              <p:spPr>
                <a:xfrm>
                  <a:off x="4458536" y="3228945"/>
                  <a:ext cx="4390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GB" sz="2000" b="0" i="1" smtClean="0">
                                <a:solidFill>
                                  <a:srgbClr val="0070C0"/>
                                </a:solidFill>
                                <a:latin typeface="Cambria Math" panose="02040503050406030204" pitchFamily="18" charset="0"/>
                              </a:rPr>
                            </m:ctrlPr>
                          </m:accPr>
                          <m:e>
                            <m:r>
                              <a:rPr lang="en-GB" sz="2000" b="0" i="1" smtClean="0">
                                <a:solidFill>
                                  <a:srgbClr val="0070C0"/>
                                </a:solidFill>
                                <a:latin typeface="Cambria Math" panose="02040503050406030204" pitchFamily="18" charset="0"/>
                              </a:rPr>
                              <m:t>𝑤</m:t>
                            </m:r>
                          </m:e>
                        </m:acc>
                      </m:oMath>
                    </m:oMathPara>
                  </a14:m>
                  <a:endParaRPr lang="en-GB" dirty="0"/>
                </a:p>
              </p:txBody>
            </p:sp>
          </mc:Choice>
          <mc:Fallback xmlns="">
            <p:sp>
              <p:nvSpPr>
                <p:cNvPr id="16" name="TextBox 15">
                  <a:extLst>
                    <a:ext uri="{FF2B5EF4-FFF2-40B4-BE49-F238E27FC236}">
                      <a16:creationId xmlns:a16="http://schemas.microsoft.com/office/drawing/2014/main" id="{0BF923A5-E54A-4C00-7AAF-B18795522C83}"/>
                    </a:ext>
                  </a:extLst>
                </p:cNvPr>
                <p:cNvSpPr txBox="1">
                  <a:spLocks noRot="1" noChangeAspect="1" noMove="1" noResize="1" noEditPoints="1" noAdjustHandles="1" noChangeArrowheads="1" noChangeShapeType="1" noTextEdit="1"/>
                </p:cNvSpPr>
                <p:nvPr/>
              </p:nvSpPr>
              <p:spPr>
                <a:xfrm>
                  <a:off x="4458536" y="3228945"/>
                  <a:ext cx="439030" cy="400110"/>
                </a:xfrm>
                <a:prstGeom prst="rect">
                  <a:avLst/>
                </a:prstGeom>
                <a:blipFill>
                  <a:blip r:embed="rId11"/>
                  <a:stretch>
                    <a:fillRect r="-13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7F28B0-95A8-F32D-4B3C-F307F6DAFFFB}"/>
                    </a:ext>
                  </a:extLst>
                </p:cNvPr>
                <p:cNvSpPr txBox="1"/>
                <p:nvPr/>
              </p:nvSpPr>
              <p:spPr>
                <a:xfrm>
                  <a:off x="6999413" y="3749255"/>
                  <a:ext cx="727700" cy="4274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rgbClr val="C00000"/>
                                </a:solidFill>
                                <a:latin typeface="Cambria Math" panose="02040503050406030204" pitchFamily="18" charset="0"/>
                              </a:rPr>
                            </m:ctrlPr>
                          </m:sSubPr>
                          <m:e>
                            <m:r>
                              <a:rPr lang="en-GB" sz="2000" i="1">
                                <a:solidFill>
                                  <a:srgbClr val="C00000"/>
                                </a:solidFill>
                                <a:latin typeface="Cambria Math" panose="02040503050406030204" pitchFamily="18" charset="0"/>
                              </a:rPr>
                              <m:t>𝑟</m:t>
                            </m:r>
                          </m:e>
                          <m:sub>
                            <m:r>
                              <m:rPr>
                                <m:sty m:val="p"/>
                              </m:rPr>
                              <a:rPr lang="en-GB" sz="2000">
                                <a:solidFill>
                                  <a:srgbClr val="C00000"/>
                                </a:solidFill>
                                <a:latin typeface="Cambria Math" panose="02040503050406030204" pitchFamily="18" charset="0"/>
                              </a:rPr>
                              <m:t>post</m:t>
                            </m:r>
                          </m:sub>
                        </m:sSub>
                      </m:oMath>
                    </m:oMathPara>
                  </a14:m>
                  <a:endParaRPr lang="en-GB" sz="2000" dirty="0"/>
                </a:p>
              </p:txBody>
            </p:sp>
          </mc:Choice>
          <mc:Fallback xmlns="">
            <p:sp>
              <p:nvSpPr>
                <p:cNvPr id="20" name="TextBox 19">
                  <a:extLst>
                    <a:ext uri="{FF2B5EF4-FFF2-40B4-BE49-F238E27FC236}">
                      <a16:creationId xmlns:a16="http://schemas.microsoft.com/office/drawing/2014/main" id="{577F28B0-95A8-F32D-4B3C-F307F6DAFFFB}"/>
                    </a:ext>
                  </a:extLst>
                </p:cNvPr>
                <p:cNvSpPr txBox="1">
                  <a:spLocks noRot="1" noChangeAspect="1" noMove="1" noResize="1" noEditPoints="1" noAdjustHandles="1" noChangeArrowheads="1" noChangeShapeType="1" noTextEdit="1"/>
                </p:cNvSpPr>
                <p:nvPr/>
              </p:nvSpPr>
              <p:spPr>
                <a:xfrm>
                  <a:off x="6999413" y="3749255"/>
                  <a:ext cx="727700" cy="427425"/>
                </a:xfrm>
                <a:prstGeom prst="rect">
                  <a:avLst/>
                </a:prstGeom>
                <a:blipFill>
                  <a:blip r:embed="rId12"/>
                  <a:stretch>
                    <a:fillRect b="-7143"/>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B9C83245-AB02-D796-40B5-59335C696B9E}"/>
                </a:ext>
              </a:extLst>
            </p:cNvPr>
            <p:cNvSpPr txBox="1"/>
            <p:nvPr/>
          </p:nvSpPr>
          <p:spPr>
            <a:xfrm>
              <a:off x="5283324" y="4084320"/>
              <a:ext cx="555408" cy="400110"/>
            </a:xfrm>
            <a:prstGeom prst="rect">
              <a:avLst/>
            </a:prstGeom>
            <a:noFill/>
          </p:spPr>
          <p:txBody>
            <a:bodyPr wrap="none" rtlCol="0">
              <a:spAutoFit/>
            </a:bodyPr>
            <a:lstStyle/>
            <a:p>
              <a:r>
                <a:rPr lang="en-GB" sz="2000" dirty="0"/>
                <a:t>LTD</a:t>
              </a:r>
            </a:p>
          </p:txBody>
        </p:sp>
        <p:sp>
          <p:nvSpPr>
            <p:cNvPr id="22" name="TextBox 21">
              <a:extLst>
                <a:ext uri="{FF2B5EF4-FFF2-40B4-BE49-F238E27FC236}">
                  <a16:creationId xmlns:a16="http://schemas.microsoft.com/office/drawing/2014/main" id="{8C1DD16D-074C-3ECC-F0FE-B5D752A222FE}"/>
                </a:ext>
              </a:extLst>
            </p:cNvPr>
            <p:cNvSpPr txBox="1"/>
            <p:nvPr/>
          </p:nvSpPr>
          <p:spPr>
            <a:xfrm>
              <a:off x="6468677" y="3422056"/>
              <a:ext cx="531364" cy="400110"/>
            </a:xfrm>
            <a:prstGeom prst="rect">
              <a:avLst/>
            </a:prstGeom>
            <a:noFill/>
          </p:spPr>
          <p:txBody>
            <a:bodyPr wrap="none" rtlCol="0">
              <a:spAutoFit/>
            </a:bodyPr>
            <a:lstStyle/>
            <a:p>
              <a:r>
                <a:rPr lang="en-GB" sz="2000" dirty="0"/>
                <a:t>LTP</a:t>
              </a:r>
            </a:p>
          </p:txBody>
        </p:sp>
        <p:sp>
          <p:nvSpPr>
            <p:cNvPr id="23" name="TextBox 22">
              <a:extLst>
                <a:ext uri="{FF2B5EF4-FFF2-40B4-BE49-F238E27FC236}">
                  <a16:creationId xmlns:a16="http://schemas.microsoft.com/office/drawing/2014/main" id="{9A5E9674-AC8B-7AE6-C1DA-7995CA03D48E}"/>
                </a:ext>
              </a:extLst>
            </p:cNvPr>
            <p:cNvSpPr txBox="1"/>
            <p:nvPr/>
          </p:nvSpPr>
          <p:spPr>
            <a:xfrm>
              <a:off x="4353357" y="5055070"/>
              <a:ext cx="2415341" cy="646331"/>
            </a:xfrm>
            <a:prstGeom prst="rect">
              <a:avLst/>
            </a:prstGeom>
            <a:noFill/>
          </p:spPr>
          <p:txBody>
            <a:bodyPr wrap="none" rtlCol="0">
              <a:spAutoFit/>
            </a:bodyPr>
            <a:lstStyle/>
            <a:p>
              <a:r>
                <a:rPr lang="en-GB" dirty="0"/>
                <a:t>“Long term depression”</a:t>
              </a:r>
            </a:p>
            <a:p>
              <a:r>
                <a:rPr lang="en-GB" dirty="0"/>
                <a:t>Synaptic gets weaker</a:t>
              </a:r>
            </a:p>
          </p:txBody>
        </p:sp>
        <p:cxnSp>
          <p:nvCxnSpPr>
            <p:cNvPr id="25" name="Straight Connector 24">
              <a:extLst>
                <a:ext uri="{FF2B5EF4-FFF2-40B4-BE49-F238E27FC236}">
                  <a16:creationId xmlns:a16="http://schemas.microsoft.com/office/drawing/2014/main" id="{BEC7C172-4772-0C2B-4DD2-3E57B225818A}"/>
                </a:ext>
              </a:extLst>
            </p:cNvPr>
            <p:cNvCxnSpPr>
              <a:stCxn id="21" idx="2"/>
              <a:endCxn id="23" idx="0"/>
            </p:cNvCxnSpPr>
            <p:nvPr/>
          </p:nvCxnSpPr>
          <p:spPr>
            <a:xfrm>
              <a:off x="5561028" y="4484430"/>
              <a:ext cx="0" cy="570640"/>
            </a:xfrm>
            <a:prstGeom prst="line">
              <a:avLst/>
            </a:prstGeom>
            <a:ln w="127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9746CBD-EDF6-A5B9-C2E3-530EC5BCD3C1}"/>
                </a:ext>
              </a:extLst>
            </p:cNvPr>
            <p:cNvSpPr txBox="1"/>
            <p:nvPr/>
          </p:nvSpPr>
          <p:spPr>
            <a:xfrm>
              <a:off x="5458016" y="2290899"/>
              <a:ext cx="2552686" cy="646331"/>
            </a:xfrm>
            <a:prstGeom prst="rect">
              <a:avLst/>
            </a:prstGeom>
            <a:noFill/>
          </p:spPr>
          <p:txBody>
            <a:bodyPr wrap="none" rtlCol="0">
              <a:spAutoFit/>
            </a:bodyPr>
            <a:lstStyle/>
            <a:p>
              <a:r>
                <a:rPr lang="en-GB" dirty="0"/>
                <a:t>“Long term potentiation”</a:t>
              </a:r>
            </a:p>
            <a:p>
              <a:r>
                <a:rPr lang="en-GB" dirty="0"/>
                <a:t>Synapse gets stronger</a:t>
              </a:r>
            </a:p>
          </p:txBody>
        </p:sp>
        <p:cxnSp>
          <p:nvCxnSpPr>
            <p:cNvPr id="30" name="Straight Connector 29">
              <a:extLst>
                <a:ext uri="{FF2B5EF4-FFF2-40B4-BE49-F238E27FC236}">
                  <a16:creationId xmlns:a16="http://schemas.microsoft.com/office/drawing/2014/main" id="{66546A60-3438-CB26-E734-F9790DA5336C}"/>
                </a:ext>
              </a:extLst>
            </p:cNvPr>
            <p:cNvCxnSpPr>
              <a:stCxn id="27" idx="2"/>
              <a:endCxn id="22" idx="0"/>
            </p:cNvCxnSpPr>
            <p:nvPr/>
          </p:nvCxnSpPr>
          <p:spPr>
            <a:xfrm>
              <a:off x="6734359" y="2937230"/>
              <a:ext cx="0" cy="484826"/>
            </a:xfrm>
            <a:prstGeom prst="line">
              <a:avLst/>
            </a:prstGeom>
            <a:ln w="127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D4CDB6-C641-B6AA-6EDC-8F51E6B3BDD1}"/>
                  </a:ext>
                </a:extLst>
              </p:cNvPr>
              <p:cNvSpPr txBox="1"/>
              <p:nvPr/>
            </p:nvSpPr>
            <p:spPr>
              <a:xfrm>
                <a:off x="7011923" y="3917669"/>
                <a:ext cx="43409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6">
                              <a:lumMod val="75000"/>
                            </a:schemeClr>
                          </a:solidFill>
                          <a:latin typeface="Cambria Math" panose="02040503050406030204" pitchFamily="18" charset="0"/>
                        </a:rPr>
                        <m:t>𝜃</m:t>
                      </m:r>
                    </m:oMath>
                  </m:oMathPara>
                </a14:m>
                <a:endParaRPr lang="en-GB" sz="2000" dirty="0"/>
              </a:p>
            </p:txBody>
          </p:sp>
        </mc:Choice>
        <mc:Fallback xmlns="">
          <p:sp>
            <p:nvSpPr>
              <p:cNvPr id="34" name="TextBox 33">
                <a:extLst>
                  <a:ext uri="{FF2B5EF4-FFF2-40B4-BE49-F238E27FC236}">
                    <a16:creationId xmlns:a16="http://schemas.microsoft.com/office/drawing/2014/main" id="{99D4CDB6-C641-B6AA-6EDC-8F51E6B3BDD1}"/>
                  </a:ext>
                </a:extLst>
              </p:cNvPr>
              <p:cNvSpPr txBox="1">
                <a:spLocks noRot="1" noChangeAspect="1" noMove="1" noResize="1" noEditPoints="1" noAdjustHandles="1" noChangeArrowheads="1" noChangeShapeType="1" noTextEdit="1"/>
              </p:cNvSpPr>
              <p:nvPr/>
            </p:nvSpPr>
            <p:spPr>
              <a:xfrm>
                <a:off x="7011923" y="3917669"/>
                <a:ext cx="434092" cy="400110"/>
              </a:xfrm>
              <a:prstGeom prst="rect">
                <a:avLst/>
              </a:prstGeom>
              <a:blipFill>
                <a:blip r:embed="rId13"/>
                <a:stretch>
                  <a:fillRect/>
                </a:stretch>
              </a:blipFill>
            </p:spPr>
            <p:txBody>
              <a:bodyPr/>
              <a:lstStyle/>
              <a:p>
                <a:r>
                  <a:rPr lang="en-GB">
                    <a:noFill/>
                  </a:rPr>
                  <a:t> </a:t>
                </a:r>
              </a:p>
            </p:txBody>
          </p:sp>
        </mc:Fallback>
      </mc:AlternateContent>
      <p:pic>
        <p:nvPicPr>
          <p:cNvPr id="36" name="Picture 35">
            <a:extLst>
              <a:ext uri="{FF2B5EF4-FFF2-40B4-BE49-F238E27FC236}">
                <a16:creationId xmlns:a16="http://schemas.microsoft.com/office/drawing/2014/main" id="{0D0BEC62-89AA-AAB1-7CAB-6A3F6EF336A3}"/>
              </a:ext>
            </a:extLst>
          </p:cNvPr>
          <p:cNvPicPr>
            <a:picLocks noChangeAspect="1"/>
          </p:cNvPicPr>
          <p:nvPr/>
        </p:nvPicPr>
        <p:blipFill>
          <a:blip r:embed="rId14"/>
          <a:stretch>
            <a:fillRect/>
          </a:stretch>
        </p:blipFill>
        <p:spPr>
          <a:xfrm>
            <a:off x="178365" y="4098526"/>
            <a:ext cx="4705536" cy="2695404"/>
          </a:xfrm>
          <a:prstGeom prst="rect">
            <a:avLst/>
          </a:prstGeom>
        </p:spPr>
      </p:pic>
    </p:spTree>
    <p:custDataLst>
      <p:tags r:id="rId1"/>
    </p:custDataLst>
    <p:extLst>
      <p:ext uri="{BB962C8B-B14F-4D97-AF65-F5344CB8AC3E}">
        <p14:creationId xmlns:p14="http://schemas.microsoft.com/office/powerpoint/2010/main" val="42107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Summary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598713" y="914400"/>
                <a:ext cx="9191917" cy="5943600"/>
              </a:xfrm>
            </p:spPr>
            <p:txBody>
              <a:bodyPr/>
              <a:lstStyle/>
              <a:p>
                <a:endParaRPr lang="en-GB" dirty="0"/>
              </a:p>
              <a:p>
                <a:endParaRPr lang="en-GB" dirty="0"/>
              </a:p>
              <a:p>
                <a:endParaRPr lang="en-GB" dirty="0"/>
              </a:p>
              <a:p>
                <a:r>
                  <a:rPr lang="en-GB" dirty="0"/>
                  <a:t>Learning models based on firing rates</a:t>
                </a:r>
              </a:p>
              <a:p>
                <a:endParaRPr lang="en-GB" dirty="0"/>
              </a:p>
              <a:p>
                <a:r>
                  <a:rPr lang="en-GB" dirty="0"/>
                  <a:t>	Oja’s rule </a:t>
                </a:r>
                <a14:m>
                  <m:oMath xmlns:m="http://schemas.openxmlformats.org/officeDocument/2006/math">
                    <m:r>
                      <a:rPr lang="en-GB" b="0" i="1" smtClean="0">
                        <a:latin typeface="Cambria Math" panose="02040503050406030204" pitchFamily="18" charset="0"/>
                      </a:rPr>
                      <m:t>↔</m:t>
                    </m:r>
                  </m:oMath>
                </a14:m>
                <a:r>
                  <a:rPr lang="en-GB" dirty="0"/>
                  <a:t> Principal Component Analysis</a:t>
                </a:r>
              </a:p>
              <a:p>
                <a:endParaRPr lang="en-GB" dirty="0"/>
              </a:p>
              <a:p>
                <a:r>
                  <a:rPr lang="en-GB" dirty="0"/>
                  <a:t>	BCM rule </a:t>
                </a:r>
                <a14:m>
                  <m:oMath xmlns:m="http://schemas.openxmlformats.org/officeDocument/2006/math">
                    <m:r>
                      <a:rPr lang="en-GB" b="0" i="1" smtClean="0">
                        <a:latin typeface="Cambria Math" panose="02040503050406030204" pitchFamily="18" charset="0"/>
                      </a:rPr>
                      <m:t>↔</m:t>
                    </m:r>
                  </m:oMath>
                </a14:m>
                <a:r>
                  <a:rPr lang="en-GB" dirty="0"/>
                  <a:t> Feature selectivity</a:t>
                </a:r>
              </a:p>
              <a:p>
                <a:endParaRPr lang="en-GB" dirty="0"/>
              </a:p>
              <a:p>
                <a:r>
                  <a:rPr lang="en-GB" dirty="0"/>
                  <a:t>What about spikes?</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598713" y="914400"/>
                <a:ext cx="9191917" cy="5943600"/>
              </a:xfrm>
              <a:blipFill>
                <a:blip r:embed="rId5"/>
                <a:stretch>
                  <a:fillRect l="-663"/>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27E0E0BD-C07A-CE90-9126-26348C515209}"/>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8414657" y="1736271"/>
            <a:ext cx="3385457" cy="3385457"/>
          </a:xfrm>
          <a:prstGeom prst="ellipse">
            <a:avLst/>
          </a:prstGeom>
        </p:spPr>
      </p:pic>
    </p:spTree>
    <p:extLst>
      <p:ext uri="{BB962C8B-B14F-4D97-AF65-F5344CB8AC3E}">
        <p14:creationId xmlns:p14="http://schemas.microsoft.com/office/powerpoint/2010/main" val="135672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4"/>
</p:tagLst>
</file>

<file path=ppt/tags/tag2.xml><?xml version="1.0" encoding="utf-8"?>
<p:tagLst xmlns:a="http://schemas.openxmlformats.org/drawingml/2006/main" xmlns:r="http://schemas.openxmlformats.org/officeDocument/2006/relationships" xmlns:p="http://schemas.openxmlformats.org/presentationml/2006/main">
  <p:tag name="TIMING" val="|5.6|10.4|11.7|11.6|5.7|13.5|10"/>
</p:tagLst>
</file>

<file path=ppt/tags/tag3.xml><?xml version="1.0" encoding="utf-8"?>
<p:tagLst xmlns:a="http://schemas.openxmlformats.org/drawingml/2006/main" xmlns:r="http://schemas.openxmlformats.org/officeDocument/2006/relationships" xmlns:p="http://schemas.openxmlformats.org/presentationml/2006/main">
  <p:tag name="TIMING" val="|6.2|9.6|4.9|2.3|4.3|12.7|8.6|21.3"/>
</p:tagLst>
</file>

<file path=ppt/tags/tag4.xml><?xml version="1.0" encoding="utf-8"?>
<p:tagLst xmlns:a="http://schemas.openxmlformats.org/drawingml/2006/main" xmlns:r="http://schemas.openxmlformats.org/officeDocument/2006/relationships" xmlns:p="http://schemas.openxmlformats.org/presentationml/2006/main">
  <p:tag name="TIMING" val="|7.3|6.1|17.8|13.1|4.7|8.9|8|4.4|15|5.5|12.8|9.2|9.2|11|4.1"/>
</p:tagLst>
</file>

<file path=ppt/tags/tag5.xml><?xml version="1.0" encoding="utf-8"?>
<p:tagLst xmlns:a="http://schemas.openxmlformats.org/drawingml/2006/main" xmlns:r="http://schemas.openxmlformats.org/officeDocument/2006/relationships" xmlns:p="http://schemas.openxmlformats.org/presentationml/2006/main">
  <p:tag name="TIMING" val="|11.6|23.5|16.5|23.9|18.1|21.7|74.8"/>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397</TotalTime>
  <Words>2187</Words>
  <Application>Microsoft Office PowerPoint</Application>
  <PresentationFormat>Widescreen</PresentationFormat>
  <Paragraphs>178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Slide theme</vt:lpstr>
      <vt:lpstr>Rate-based models</vt:lpstr>
      <vt:lpstr>General form</vt:lpstr>
      <vt:lpstr>Simplest possible Hebbian rule</vt:lpstr>
      <vt:lpstr>Oja’s learning rule</vt:lpstr>
      <vt:lpstr>Oja’s learning rule analysis</vt:lpstr>
      <vt:lpstr>BCM rule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2023-11-04T18:50:30Z</dcterms:modified>
</cp:coreProperties>
</file>