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handoutMasterIdLst>
    <p:handoutMasterId r:id="rId12"/>
  </p:handout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F22E9F-EA12-495A-A4DB-499501ACCCB1}" v="1" dt="2023-11-05T22:45:29.219"/>
    <p1510:client id="{D9B97D14-C440-409A-96CB-472BA945B734}" v="663" dt="2023-11-05T14:00:44.446"/>
    <p1510:client id="{F792CFE6-84EC-4387-A557-C6C9D7BA127E}" v="2091" dt="2023-11-05T22:17:5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21" autoAdjust="0"/>
  </p:normalViewPr>
  <p:slideViewPr>
    <p:cSldViewPr snapToGrid="0">
      <p:cViewPr varScale="1">
        <p:scale>
          <a:sx n="82" d="100"/>
          <a:sy n="82" d="100"/>
        </p:scale>
        <p:origin x="1674" y="72"/>
      </p:cViewPr>
      <p:guideLst/>
    </p:cSldViewPr>
  </p:slideViewPr>
  <p:notesTextViewPr>
    <p:cViewPr>
      <p:scale>
        <a:sx n="3" d="2"/>
        <a:sy n="3" d="2"/>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F792CFE6-84EC-4387-A557-C6C9D7BA127E}"/>
    <pc:docChg chg="undo custSel addSld delSld modSld">
      <pc:chgData name="Goodman, Daniel F M" userId="3856083d-7deb-434e-baee-35426c02f58e" providerId="ADAL" clId="{F792CFE6-84EC-4387-A557-C6C9D7BA127E}" dt="2023-11-05T22:17:56.544" v="17327"/>
      <pc:docMkLst>
        <pc:docMk/>
      </pc:docMkLst>
      <pc:sldChg chg="addSp delSp modSp mod modNotesTx">
        <pc:chgData name="Goodman, Daniel F M" userId="3856083d-7deb-434e-baee-35426c02f58e" providerId="ADAL" clId="{F792CFE6-84EC-4387-A557-C6C9D7BA127E}" dt="2023-11-05T22:17:56.544" v="17327"/>
        <pc:sldMkLst>
          <pc:docMk/>
          <pc:sldMk cId="2324049996" sldId="256"/>
        </pc:sldMkLst>
        <pc:spChg chg="mod">
          <ac:chgData name="Goodman, Daniel F M" userId="3856083d-7deb-434e-baee-35426c02f58e" providerId="ADAL" clId="{F792CFE6-84EC-4387-A557-C6C9D7BA127E}" dt="2023-11-04T20:27:35.187" v="50" actId="20577"/>
          <ac:spMkLst>
            <pc:docMk/>
            <pc:sldMk cId="2324049996" sldId="256"/>
            <ac:spMk id="4" creationId="{71A693D4-D78C-161A-B0F3-CEA79B385428}"/>
          </ac:spMkLst>
        </pc:spChg>
        <pc:picChg chg="add mod">
          <ac:chgData name="Goodman, Daniel F M" userId="3856083d-7deb-434e-baee-35426c02f58e" providerId="ADAL" clId="{F792CFE6-84EC-4387-A557-C6C9D7BA127E}" dt="2023-11-05T22:17:56.544" v="17327"/>
          <ac:picMkLst>
            <pc:docMk/>
            <pc:sldMk cId="2324049996" sldId="256"/>
            <ac:picMk id="2" creationId="{FDF6B7F3-F3B3-BA33-8966-FC99A9654D61}"/>
          </ac:picMkLst>
        </pc:picChg>
        <pc:picChg chg="del">
          <ac:chgData name="Goodman, Daniel F M" userId="3856083d-7deb-434e-baee-35426c02f58e" providerId="ADAL" clId="{F792CFE6-84EC-4387-A557-C6C9D7BA127E}" dt="2023-11-05T22:17:56.544" v="17327"/>
          <ac:picMkLst>
            <pc:docMk/>
            <pc:sldMk cId="2324049996" sldId="256"/>
            <ac:picMk id="5" creationId="{554C514C-C930-C688-E18E-FF5645698310}"/>
          </ac:picMkLst>
        </pc:picChg>
      </pc:sldChg>
      <pc:sldChg chg="addSp delSp modSp mod modAnim modNotesTx">
        <pc:chgData name="Goodman, Daniel F M" userId="3856083d-7deb-434e-baee-35426c02f58e" providerId="ADAL" clId="{F792CFE6-84EC-4387-A557-C6C9D7BA127E}" dt="2023-11-05T22:17:56.544" v="17327"/>
        <pc:sldMkLst>
          <pc:docMk/>
          <pc:sldMk cId="500980453" sldId="257"/>
        </pc:sldMkLst>
        <pc:spChg chg="mod">
          <ac:chgData name="Goodman, Daniel F M" userId="3856083d-7deb-434e-baee-35426c02f58e" providerId="ADAL" clId="{F792CFE6-84EC-4387-A557-C6C9D7BA127E}" dt="2023-11-04T21:10:33.995" v="894" actId="20577"/>
          <ac:spMkLst>
            <pc:docMk/>
            <pc:sldMk cId="500980453" sldId="257"/>
            <ac:spMk id="4" creationId="{220F0135-CC52-EB18-CB0B-5335E947DD8E}"/>
          </ac:spMkLst>
        </pc:spChg>
        <pc:spChg chg="del">
          <ac:chgData name="Goodman, Daniel F M" userId="3856083d-7deb-434e-baee-35426c02f58e" providerId="ADAL" clId="{F792CFE6-84EC-4387-A557-C6C9D7BA127E}" dt="2023-11-04T20:40:09.449" v="261" actId="478"/>
          <ac:spMkLst>
            <pc:docMk/>
            <pc:sldMk cId="500980453" sldId="257"/>
            <ac:spMk id="5" creationId="{1357973F-A7D4-1E73-8093-5591F6BF67C6}"/>
          </ac:spMkLst>
        </pc:spChg>
        <pc:spChg chg="mod">
          <ac:chgData name="Goodman, Daniel F M" userId="3856083d-7deb-434e-baee-35426c02f58e" providerId="ADAL" clId="{F792CFE6-84EC-4387-A557-C6C9D7BA127E}" dt="2023-11-04T20:53:06.059" v="372"/>
          <ac:spMkLst>
            <pc:docMk/>
            <pc:sldMk cId="500980453" sldId="257"/>
            <ac:spMk id="23" creationId="{BDF32BF2-7905-BC5C-A1BD-8CDE8923925B}"/>
          </ac:spMkLst>
        </pc:spChg>
        <pc:spChg chg="del mod">
          <ac:chgData name="Goodman, Daniel F M" userId="3856083d-7deb-434e-baee-35426c02f58e" providerId="ADAL" clId="{F792CFE6-84EC-4387-A557-C6C9D7BA127E}" dt="2023-11-04T20:53:18.001" v="374" actId="478"/>
          <ac:spMkLst>
            <pc:docMk/>
            <pc:sldMk cId="500980453" sldId="257"/>
            <ac:spMk id="24" creationId="{E6246297-87AF-494F-9E4A-B71CFB53456E}"/>
          </ac:spMkLst>
        </pc:spChg>
        <pc:spChg chg="del mod">
          <ac:chgData name="Goodman, Daniel F M" userId="3856083d-7deb-434e-baee-35426c02f58e" providerId="ADAL" clId="{F792CFE6-84EC-4387-A557-C6C9D7BA127E}" dt="2023-11-04T20:53:20.434" v="375" actId="478"/>
          <ac:spMkLst>
            <pc:docMk/>
            <pc:sldMk cId="500980453" sldId="257"/>
            <ac:spMk id="25" creationId="{62078EE0-FAB2-4E9E-70C5-F79E2E0363A6}"/>
          </ac:spMkLst>
        </pc:spChg>
        <pc:spChg chg="add mod">
          <ac:chgData name="Goodman, Daniel F M" userId="3856083d-7deb-434e-baee-35426c02f58e" providerId="ADAL" clId="{F792CFE6-84EC-4387-A557-C6C9D7BA127E}" dt="2023-11-04T20:54:22.643" v="398" actId="164"/>
          <ac:spMkLst>
            <pc:docMk/>
            <pc:sldMk cId="500980453" sldId="257"/>
            <ac:spMk id="26" creationId="{C49489DF-A27B-EAF3-2E12-1D4D7351EA3A}"/>
          </ac:spMkLst>
        </pc:spChg>
        <pc:spChg chg="add mod">
          <ac:chgData name="Goodman, Daniel F M" userId="3856083d-7deb-434e-baee-35426c02f58e" providerId="ADAL" clId="{F792CFE6-84EC-4387-A557-C6C9D7BA127E}" dt="2023-11-04T20:54:22.643" v="398" actId="164"/>
          <ac:spMkLst>
            <pc:docMk/>
            <pc:sldMk cId="500980453" sldId="257"/>
            <ac:spMk id="27" creationId="{26734C86-D694-2763-D25C-EFFE0DFAA5D6}"/>
          </ac:spMkLst>
        </pc:spChg>
        <pc:spChg chg="add del mod">
          <ac:chgData name="Goodman, Daniel F M" userId="3856083d-7deb-434e-baee-35426c02f58e" providerId="ADAL" clId="{F792CFE6-84EC-4387-A557-C6C9D7BA127E}" dt="2023-11-04T20:54:32.645" v="415" actId="478"/>
          <ac:spMkLst>
            <pc:docMk/>
            <pc:sldMk cId="500980453" sldId="257"/>
            <ac:spMk id="29" creationId="{CECC9720-7D8C-B0E8-20C8-F2EEF74567CD}"/>
          </ac:spMkLst>
        </pc:spChg>
        <pc:spChg chg="add mod">
          <ac:chgData name="Goodman, Daniel F M" userId="3856083d-7deb-434e-baee-35426c02f58e" providerId="ADAL" clId="{F792CFE6-84EC-4387-A557-C6C9D7BA127E}" dt="2023-11-04T21:11:47.159" v="1058" actId="164"/>
          <ac:spMkLst>
            <pc:docMk/>
            <pc:sldMk cId="500980453" sldId="257"/>
            <ac:spMk id="30" creationId="{7CDCFD0F-185C-80F4-B824-8AF883390F43}"/>
          </ac:spMkLst>
        </pc:spChg>
        <pc:spChg chg="add mod">
          <ac:chgData name="Goodman, Daniel F M" userId="3856083d-7deb-434e-baee-35426c02f58e" providerId="ADAL" clId="{F792CFE6-84EC-4387-A557-C6C9D7BA127E}" dt="2023-11-04T21:11:38.304" v="1056" actId="164"/>
          <ac:spMkLst>
            <pc:docMk/>
            <pc:sldMk cId="500980453" sldId="257"/>
            <ac:spMk id="31" creationId="{B10228CF-F399-6303-E3EC-44170E779EF9}"/>
          </ac:spMkLst>
        </pc:spChg>
        <pc:spChg chg="add mod">
          <ac:chgData name="Goodman, Daniel F M" userId="3856083d-7deb-434e-baee-35426c02f58e" providerId="ADAL" clId="{F792CFE6-84EC-4387-A557-C6C9D7BA127E}" dt="2023-11-04T21:11:54.782" v="1060" actId="164"/>
          <ac:spMkLst>
            <pc:docMk/>
            <pc:sldMk cId="500980453" sldId="257"/>
            <ac:spMk id="37" creationId="{E6145827-0DB2-65FA-652C-3A1C098EB582}"/>
          </ac:spMkLst>
        </pc:spChg>
        <pc:spChg chg="add mod topLvl">
          <ac:chgData name="Goodman, Daniel F M" userId="3856083d-7deb-434e-baee-35426c02f58e" providerId="ADAL" clId="{F792CFE6-84EC-4387-A557-C6C9D7BA127E}" dt="2023-11-04T21:14:46.033" v="1524" actId="164"/>
          <ac:spMkLst>
            <pc:docMk/>
            <pc:sldMk cId="500980453" sldId="257"/>
            <ac:spMk id="45" creationId="{822DE0B3-E85A-523F-1553-E2DCB30E71C4}"/>
          </ac:spMkLst>
        </pc:spChg>
        <pc:spChg chg="add mod topLvl">
          <ac:chgData name="Goodman, Daniel F M" userId="3856083d-7deb-434e-baee-35426c02f58e" providerId="ADAL" clId="{F792CFE6-84EC-4387-A557-C6C9D7BA127E}" dt="2023-11-04T21:14:46.033" v="1524" actId="164"/>
          <ac:spMkLst>
            <pc:docMk/>
            <pc:sldMk cId="500980453" sldId="257"/>
            <ac:spMk id="47" creationId="{04065B38-091A-FEDB-2892-740A178D08B4}"/>
          </ac:spMkLst>
        </pc:spChg>
        <pc:spChg chg="add mod">
          <ac:chgData name="Goodman, Daniel F M" userId="3856083d-7deb-434e-baee-35426c02f58e" providerId="ADAL" clId="{F792CFE6-84EC-4387-A557-C6C9D7BA127E}" dt="2023-11-04T21:09:17.910" v="798" actId="20577"/>
          <ac:spMkLst>
            <pc:docMk/>
            <pc:sldMk cId="500980453" sldId="257"/>
            <ac:spMk id="48" creationId="{902C1B1B-7A29-EDFC-44EE-29C82DB4C39F}"/>
          </ac:spMkLst>
        </pc:spChg>
        <pc:grpChg chg="add mod ord topLvl">
          <ac:chgData name="Goodman, Daniel F M" userId="3856083d-7deb-434e-baee-35426c02f58e" providerId="ADAL" clId="{F792CFE6-84EC-4387-A557-C6C9D7BA127E}" dt="2023-11-04T21:15:08.980" v="1529" actId="1076"/>
          <ac:grpSpMkLst>
            <pc:docMk/>
            <pc:sldMk cId="500980453" sldId="257"/>
            <ac:grpSpMk id="14" creationId="{32F78A28-5146-DA42-0FD5-2421E7C7F365}"/>
          </ac:grpSpMkLst>
        </pc:grpChg>
        <pc:grpChg chg="add del mod topLvl">
          <ac:chgData name="Goodman, Daniel F M" userId="3856083d-7deb-434e-baee-35426c02f58e" providerId="ADAL" clId="{F792CFE6-84EC-4387-A557-C6C9D7BA127E}" dt="2023-11-04T21:14:22.671" v="1521" actId="165"/>
          <ac:grpSpMkLst>
            <pc:docMk/>
            <pc:sldMk cId="500980453" sldId="257"/>
            <ac:grpSpMk id="15" creationId="{DC58201F-7F8A-65ED-2B68-9260CE089076}"/>
          </ac:grpSpMkLst>
        </pc:grpChg>
        <pc:grpChg chg="add mod">
          <ac:chgData name="Goodman, Daniel F M" userId="3856083d-7deb-434e-baee-35426c02f58e" providerId="ADAL" clId="{F792CFE6-84EC-4387-A557-C6C9D7BA127E}" dt="2023-11-04T20:54:22.643" v="398" actId="164"/>
          <ac:grpSpMkLst>
            <pc:docMk/>
            <pc:sldMk cId="500980453" sldId="257"/>
            <ac:grpSpMk id="18" creationId="{B1A4515A-9D6D-7606-5DF2-D979B7BA154A}"/>
          </ac:grpSpMkLst>
        </pc:grpChg>
        <pc:grpChg chg="add mod">
          <ac:chgData name="Goodman, Daniel F M" userId="3856083d-7deb-434e-baee-35426c02f58e" providerId="ADAL" clId="{F792CFE6-84EC-4387-A557-C6C9D7BA127E}" dt="2023-11-04T21:07:00.116" v="768" actId="1076"/>
          <ac:grpSpMkLst>
            <pc:docMk/>
            <pc:sldMk cId="500980453" sldId="257"/>
            <ac:grpSpMk id="28" creationId="{78D79B62-786E-2693-0D35-5EACFD3A483B}"/>
          </ac:grpSpMkLst>
        </pc:grpChg>
        <pc:grpChg chg="add del mod">
          <ac:chgData name="Goodman, Daniel F M" userId="3856083d-7deb-434e-baee-35426c02f58e" providerId="ADAL" clId="{F792CFE6-84EC-4387-A557-C6C9D7BA127E}" dt="2023-11-04T21:14:06.280" v="1519" actId="165"/>
          <ac:grpSpMkLst>
            <pc:docMk/>
            <pc:sldMk cId="500980453" sldId="257"/>
            <ac:grpSpMk id="51" creationId="{BEA15E64-0A74-09EA-1213-916BE0F9CB4B}"/>
          </ac:grpSpMkLst>
        </pc:grpChg>
        <pc:grpChg chg="add mod">
          <ac:chgData name="Goodman, Daniel F M" userId="3856083d-7deb-434e-baee-35426c02f58e" providerId="ADAL" clId="{F792CFE6-84EC-4387-A557-C6C9D7BA127E}" dt="2023-11-04T21:11:38.304" v="1056" actId="164"/>
          <ac:grpSpMkLst>
            <pc:docMk/>
            <pc:sldMk cId="500980453" sldId="257"/>
            <ac:grpSpMk id="52" creationId="{665FC11E-E52C-1D91-7E03-A719EEFA0E81}"/>
          </ac:grpSpMkLst>
        </pc:grpChg>
        <pc:grpChg chg="add mod">
          <ac:chgData name="Goodman, Daniel F M" userId="3856083d-7deb-434e-baee-35426c02f58e" providerId="ADAL" clId="{F792CFE6-84EC-4387-A557-C6C9D7BA127E}" dt="2023-11-04T21:11:47.159" v="1058" actId="164"/>
          <ac:grpSpMkLst>
            <pc:docMk/>
            <pc:sldMk cId="500980453" sldId="257"/>
            <ac:grpSpMk id="53" creationId="{BFB85370-A608-CA49-0D6C-E2B62CDBF039}"/>
          </ac:grpSpMkLst>
        </pc:grpChg>
        <pc:grpChg chg="add mod">
          <ac:chgData name="Goodman, Daniel F M" userId="3856083d-7deb-434e-baee-35426c02f58e" providerId="ADAL" clId="{F792CFE6-84EC-4387-A557-C6C9D7BA127E}" dt="2023-11-04T21:11:54.782" v="1060" actId="164"/>
          <ac:grpSpMkLst>
            <pc:docMk/>
            <pc:sldMk cId="500980453" sldId="257"/>
            <ac:grpSpMk id="54" creationId="{CEAC5BDE-41D9-FAF0-ADE8-E0CD7AB2054D}"/>
          </ac:grpSpMkLst>
        </pc:grpChg>
        <pc:grpChg chg="add mod">
          <ac:chgData name="Goodman, Daniel F M" userId="3856083d-7deb-434e-baee-35426c02f58e" providerId="ADAL" clId="{F792CFE6-84EC-4387-A557-C6C9D7BA127E}" dt="2023-11-04T21:14:46.033" v="1524" actId="164"/>
          <ac:grpSpMkLst>
            <pc:docMk/>
            <pc:sldMk cId="500980453" sldId="257"/>
            <ac:grpSpMk id="55" creationId="{9AFA10A5-C415-0E1A-B117-04A12001ED2E}"/>
          </ac:grpSpMkLst>
        </pc:grpChg>
        <pc:graphicFrameChg chg="add del mod">
          <ac:chgData name="Goodman, Daniel F M" userId="3856083d-7deb-434e-baee-35426c02f58e" providerId="ADAL" clId="{F792CFE6-84EC-4387-A557-C6C9D7BA127E}" dt="2023-11-04T21:14:36.179" v="1522" actId="1076"/>
          <ac:graphicFrameMkLst>
            <pc:docMk/>
            <pc:sldMk cId="500980453" sldId="257"/>
            <ac:graphicFrameMk id="11" creationId="{36687A7D-892E-BBF3-BA01-7ADE6B8C90D6}"/>
          </ac:graphicFrameMkLst>
        </pc:graphicFrameChg>
        <pc:graphicFrameChg chg="add del mod">
          <ac:chgData name="Goodman, Daniel F M" userId="3856083d-7deb-434e-baee-35426c02f58e" providerId="ADAL" clId="{F792CFE6-84EC-4387-A557-C6C9D7BA127E}" dt="2023-11-04T20:48:32.474" v="340" actId="478"/>
          <ac:graphicFrameMkLst>
            <pc:docMk/>
            <pc:sldMk cId="500980453" sldId="257"/>
            <ac:graphicFrameMk id="12" creationId="{F986D0EE-58A3-5B8E-BDD4-C5CB7C74E5B8}"/>
          </ac:graphicFrameMkLst>
        </pc:graphicFrameChg>
        <pc:graphicFrameChg chg="add mod">
          <ac:chgData name="Goodman, Daniel F M" userId="3856083d-7deb-434e-baee-35426c02f58e" providerId="ADAL" clId="{F792CFE6-84EC-4387-A557-C6C9D7BA127E}" dt="2023-11-04T21:14:36.179" v="1522" actId="1076"/>
          <ac:graphicFrameMkLst>
            <pc:docMk/>
            <pc:sldMk cId="500980453" sldId="257"/>
            <ac:graphicFrameMk id="13" creationId="{08E2647F-BDE1-EDE0-8E70-19D40289284F}"/>
          </ac:graphicFrameMkLst>
        </pc:graphicFrameChg>
        <pc:picChg chg="add mod">
          <ac:chgData name="Goodman, Daniel F M" userId="3856083d-7deb-434e-baee-35426c02f58e" providerId="ADAL" clId="{F792CFE6-84EC-4387-A557-C6C9D7BA127E}" dt="2023-11-05T22:17:56.544" v="17327"/>
          <ac:picMkLst>
            <pc:docMk/>
            <pc:sldMk cId="500980453" sldId="257"/>
            <ac:picMk id="2" creationId="{EBF53500-8FAE-E883-1B30-0A823D5B0477}"/>
          </ac:picMkLst>
        </pc:picChg>
        <pc:picChg chg="add del mod">
          <ac:chgData name="Goodman, Daniel F M" userId="3856083d-7deb-434e-baee-35426c02f58e" providerId="ADAL" clId="{F792CFE6-84EC-4387-A557-C6C9D7BA127E}" dt="2023-11-04T20:42:10.593" v="265" actId="478"/>
          <ac:picMkLst>
            <pc:docMk/>
            <pc:sldMk cId="500980453" sldId="257"/>
            <ac:picMk id="3" creationId="{F9AC3CDF-7A73-E486-90F9-F1DF0C238CA1}"/>
          </ac:picMkLst>
        </pc:picChg>
        <pc:picChg chg="del">
          <ac:chgData name="Goodman, Daniel F M" userId="3856083d-7deb-434e-baee-35426c02f58e" providerId="ADAL" clId="{F792CFE6-84EC-4387-A557-C6C9D7BA127E}" dt="2023-11-05T22:17:56.544" v="17327"/>
          <ac:picMkLst>
            <pc:docMk/>
            <pc:sldMk cId="500980453" sldId="257"/>
            <ac:picMk id="6" creationId="{870DBB63-F6EE-4041-F296-AFCE965569A5}"/>
          </ac:picMkLst>
        </pc:picChg>
        <pc:picChg chg="add mod topLvl">
          <ac:chgData name="Goodman, Daniel F M" userId="3856083d-7deb-434e-baee-35426c02f58e" providerId="ADAL" clId="{F792CFE6-84EC-4387-A557-C6C9D7BA127E}" dt="2023-11-04T21:14:46.033" v="1524" actId="164"/>
          <ac:picMkLst>
            <pc:docMk/>
            <pc:sldMk cId="500980453" sldId="257"/>
            <ac:picMk id="8" creationId="{86E96939-CD50-DDDD-0208-57C53DFEA17B}"/>
          </ac:picMkLst>
        </pc:picChg>
        <pc:picChg chg="add mod ord modCrop">
          <ac:chgData name="Goodman, Daniel F M" userId="3856083d-7deb-434e-baee-35426c02f58e" providerId="ADAL" clId="{F792CFE6-84EC-4387-A557-C6C9D7BA127E}" dt="2023-11-04T21:08:45.035" v="790" actId="1076"/>
          <ac:picMkLst>
            <pc:docMk/>
            <pc:sldMk cId="500980453" sldId="257"/>
            <ac:picMk id="50" creationId="{CFD882B2-B718-8E90-8E1C-0CF68F461038}"/>
          </ac:picMkLst>
        </pc:picChg>
        <pc:cxnChg chg="add del">
          <ac:chgData name="Goodman, Daniel F M" userId="3856083d-7deb-434e-baee-35426c02f58e" providerId="ADAL" clId="{F792CFE6-84EC-4387-A557-C6C9D7BA127E}" dt="2023-11-04T20:52:52.800" v="371" actId="478"/>
          <ac:cxnSpMkLst>
            <pc:docMk/>
            <pc:sldMk cId="500980453" sldId="257"/>
            <ac:cxnSpMk id="17" creationId="{1EF33DE2-8CBB-F10A-FEA6-162A9C6BCA6E}"/>
          </ac:cxnSpMkLst>
        </pc:cxnChg>
        <pc:cxnChg chg="mod">
          <ac:chgData name="Goodman, Daniel F M" userId="3856083d-7deb-434e-baee-35426c02f58e" providerId="ADAL" clId="{F792CFE6-84EC-4387-A557-C6C9D7BA127E}" dt="2023-11-04T20:53:06.059" v="372"/>
          <ac:cxnSpMkLst>
            <pc:docMk/>
            <pc:sldMk cId="500980453" sldId="257"/>
            <ac:cxnSpMk id="19" creationId="{D73E4458-80D4-7684-EC60-DD8EB3CC79ED}"/>
          </ac:cxnSpMkLst>
        </pc:cxnChg>
        <pc:cxnChg chg="mod">
          <ac:chgData name="Goodman, Daniel F M" userId="3856083d-7deb-434e-baee-35426c02f58e" providerId="ADAL" clId="{F792CFE6-84EC-4387-A557-C6C9D7BA127E}" dt="2023-11-04T20:53:06.059" v="372"/>
          <ac:cxnSpMkLst>
            <pc:docMk/>
            <pc:sldMk cId="500980453" sldId="257"/>
            <ac:cxnSpMk id="20" creationId="{988E2816-22CC-AB8D-3C43-4140140495B6}"/>
          </ac:cxnSpMkLst>
        </pc:cxnChg>
        <pc:cxnChg chg="mod">
          <ac:chgData name="Goodman, Daniel F M" userId="3856083d-7deb-434e-baee-35426c02f58e" providerId="ADAL" clId="{F792CFE6-84EC-4387-A557-C6C9D7BA127E}" dt="2023-11-04T20:53:06.059" v="372"/>
          <ac:cxnSpMkLst>
            <pc:docMk/>
            <pc:sldMk cId="500980453" sldId="257"/>
            <ac:cxnSpMk id="21" creationId="{8F590BCE-4B72-990E-C414-79CE51E021E9}"/>
          </ac:cxnSpMkLst>
        </pc:cxnChg>
        <pc:cxnChg chg="mod">
          <ac:chgData name="Goodman, Daniel F M" userId="3856083d-7deb-434e-baee-35426c02f58e" providerId="ADAL" clId="{F792CFE6-84EC-4387-A557-C6C9D7BA127E}" dt="2023-11-04T20:53:06.059" v="372"/>
          <ac:cxnSpMkLst>
            <pc:docMk/>
            <pc:sldMk cId="500980453" sldId="257"/>
            <ac:cxnSpMk id="22" creationId="{F488FCC7-CB5D-9747-34BD-1666BD7ED9E2}"/>
          </ac:cxnSpMkLst>
        </pc:cxnChg>
        <pc:cxnChg chg="add mod">
          <ac:chgData name="Goodman, Daniel F M" userId="3856083d-7deb-434e-baee-35426c02f58e" providerId="ADAL" clId="{F792CFE6-84EC-4387-A557-C6C9D7BA127E}" dt="2023-11-04T21:11:38.304" v="1056" actId="164"/>
          <ac:cxnSpMkLst>
            <pc:docMk/>
            <pc:sldMk cId="500980453" sldId="257"/>
            <ac:cxnSpMk id="33" creationId="{2C05AD1A-B766-4714-05DE-3399815FB8AE}"/>
          </ac:cxnSpMkLst>
        </pc:cxnChg>
        <pc:cxnChg chg="add mod">
          <ac:chgData name="Goodman, Daniel F M" userId="3856083d-7deb-434e-baee-35426c02f58e" providerId="ADAL" clId="{F792CFE6-84EC-4387-A557-C6C9D7BA127E}" dt="2023-11-04T21:11:47.159" v="1058" actId="164"/>
          <ac:cxnSpMkLst>
            <pc:docMk/>
            <pc:sldMk cId="500980453" sldId="257"/>
            <ac:cxnSpMk id="35" creationId="{CA4ED5E2-5746-DB91-C0D6-041935FAA9D6}"/>
          </ac:cxnSpMkLst>
        </pc:cxnChg>
        <pc:cxnChg chg="add mod">
          <ac:chgData name="Goodman, Daniel F M" userId="3856083d-7deb-434e-baee-35426c02f58e" providerId="ADAL" clId="{F792CFE6-84EC-4387-A557-C6C9D7BA127E}" dt="2023-11-04T21:11:54.782" v="1060" actId="164"/>
          <ac:cxnSpMkLst>
            <pc:docMk/>
            <pc:sldMk cId="500980453" sldId="257"/>
            <ac:cxnSpMk id="39" creationId="{24F3C499-6ADB-88FE-60C4-B5C627999482}"/>
          </ac:cxnSpMkLst>
        </pc:cxnChg>
      </pc:sldChg>
      <pc:sldChg chg="addSp delSp modSp add mod modAnim modNotesTx">
        <pc:chgData name="Goodman, Daniel F M" userId="3856083d-7deb-434e-baee-35426c02f58e" providerId="ADAL" clId="{F792CFE6-84EC-4387-A557-C6C9D7BA127E}" dt="2023-11-05T22:17:56.544" v="17327"/>
        <pc:sldMkLst>
          <pc:docMk/>
          <pc:sldMk cId="2671941534" sldId="258"/>
        </pc:sldMkLst>
        <pc:spChg chg="add mod">
          <ac:chgData name="Goodman, Daniel F M" userId="3856083d-7deb-434e-baee-35426c02f58e" providerId="ADAL" clId="{F792CFE6-84EC-4387-A557-C6C9D7BA127E}" dt="2023-11-05T14:10:46.635" v="3852" actId="164"/>
          <ac:spMkLst>
            <pc:docMk/>
            <pc:sldMk cId="2671941534" sldId="258"/>
            <ac:spMk id="2" creationId="{ED83659B-A2ED-BCB9-BDAC-2256737EBFE1}"/>
          </ac:spMkLst>
        </pc:spChg>
        <pc:spChg chg="mod">
          <ac:chgData name="Goodman, Daniel F M" userId="3856083d-7deb-434e-baee-35426c02f58e" providerId="ADAL" clId="{F792CFE6-84EC-4387-A557-C6C9D7BA127E}" dt="2023-11-04T21:26:38.383" v="3531" actId="20577"/>
          <ac:spMkLst>
            <pc:docMk/>
            <pc:sldMk cId="2671941534" sldId="258"/>
            <ac:spMk id="4" creationId="{220F0135-CC52-EB18-CB0B-5335E947DD8E}"/>
          </ac:spMkLst>
        </pc:spChg>
        <pc:spChg chg="add mod">
          <ac:chgData name="Goodman, Daniel F M" userId="3856083d-7deb-434e-baee-35426c02f58e" providerId="ADAL" clId="{F792CFE6-84EC-4387-A557-C6C9D7BA127E}" dt="2023-11-05T14:10:46.635" v="3852" actId="164"/>
          <ac:spMkLst>
            <pc:docMk/>
            <pc:sldMk cId="2671941534" sldId="258"/>
            <ac:spMk id="9" creationId="{12A582B4-64C8-06C8-19A8-6DA4649C2BA4}"/>
          </ac:spMkLst>
        </pc:spChg>
        <pc:grpChg chg="add mod">
          <ac:chgData name="Goodman, Daniel F M" userId="3856083d-7deb-434e-baee-35426c02f58e" providerId="ADAL" clId="{F792CFE6-84EC-4387-A557-C6C9D7BA127E}" dt="2023-11-05T14:10:46.635" v="3852" actId="164"/>
          <ac:grpSpMkLst>
            <pc:docMk/>
            <pc:sldMk cId="2671941534" sldId="258"/>
            <ac:grpSpMk id="12" creationId="{05E58C57-7340-D0CF-AFC4-6D53E5D68464}"/>
          </ac:grpSpMkLst>
        </pc:grpChg>
        <pc:picChg chg="add mod">
          <ac:chgData name="Goodman, Daniel F M" userId="3856083d-7deb-434e-baee-35426c02f58e" providerId="ADAL" clId="{F792CFE6-84EC-4387-A557-C6C9D7BA127E}" dt="2023-11-05T22:17:56.544" v="17327"/>
          <ac:picMkLst>
            <pc:docMk/>
            <pc:sldMk cId="2671941534" sldId="258"/>
            <ac:picMk id="3" creationId="{18D4DC3A-50F7-05FE-383C-757B16333610}"/>
          </ac:picMkLst>
        </pc:picChg>
        <pc:picChg chg="del">
          <ac:chgData name="Goodman, Daniel F M" userId="3856083d-7deb-434e-baee-35426c02f58e" providerId="ADAL" clId="{F792CFE6-84EC-4387-A557-C6C9D7BA127E}" dt="2023-11-05T22:17:56.544" v="17327"/>
          <ac:picMkLst>
            <pc:docMk/>
            <pc:sldMk cId="2671941534" sldId="258"/>
            <ac:picMk id="6" creationId="{870DBB63-F6EE-4041-F296-AFCE965569A5}"/>
          </ac:picMkLst>
        </pc:picChg>
        <pc:cxnChg chg="add mod">
          <ac:chgData name="Goodman, Daniel F M" userId="3856083d-7deb-434e-baee-35426c02f58e" providerId="ADAL" clId="{F792CFE6-84EC-4387-A557-C6C9D7BA127E}" dt="2023-11-05T14:10:46.635" v="3852" actId="164"/>
          <ac:cxnSpMkLst>
            <pc:docMk/>
            <pc:sldMk cId="2671941534" sldId="258"/>
            <ac:cxnSpMk id="7" creationId="{A0022E0C-D0D8-8A73-B7AB-83A6421311D9}"/>
          </ac:cxnSpMkLst>
        </pc:cxnChg>
        <pc:cxnChg chg="add mod">
          <ac:chgData name="Goodman, Daniel F M" userId="3856083d-7deb-434e-baee-35426c02f58e" providerId="ADAL" clId="{F792CFE6-84EC-4387-A557-C6C9D7BA127E}" dt="2023-11-05T14:10:46.635" v="3852" actId="164"/>
          <ac:cxnSpMkLst>
            <pc:docMk/>
            <pc:sldMk cId="2671941534" sldId="258"/>
            <ac:cxnSpMk id="10" creationId="{D688B227-4C97-1C0D-F7A7-1118153ED6E1}"/>
          </ac:cxnSpMkLst>
        </pc:cxnChg>
      </pc:sldChg>
      <pc:sldChg chg="addSp delSp modSp add mod modAnim modNotesTx">
        <pc:chgData name="Goodman, Daniel F M" userId="3856083d-7deb-434e-baee-35426c02f58e" providerId="ADAL" clId="{F792CFE6-84EC-4387-A557-C6C9D7BA127E}" dt="2023-11-05T22:17:56.544" v="17327"/>
        <pc:sldMkLst>
          <pc:docMk/>
          <pc:sldMk cId="2884080225" sldId="259"/>
        </pc:sldMkLst>
        <pc:spChg chg="mod">
          <ac:chgData name="Goodman, Daniel F M" userId="3856083d-7deb-434e-baee-35426c02f58e" providerId="ADAL" clId="{F792CFE6-84EC-4387-A557-C6C9D7BA127E}" dt="2023-11-05T16:05:46.227" v="5964" actId="20577"/>
          <ac:spMkLst>
            <pc:docMk/>
            <pc:sldMk cId="2884080225" sldId="259"/>
            <ac:spMk id="4" creationId="{220F0135-CC52-EB18-CB0B-5335E947DD8E}"/>
          </ac:spMkLst>
        </pc:spChg>
        <pc:spChg chg="del">
          <ac:chgData name="Goodman, Daniel F M" userId="3856083d-7deb-434e-baee-35426c02f58e" providerId="ADAL" clId="{F792CFE6-84EC-4387-A557-C6C9D7BA127E}" dt="2023-11-05T15:54:07.062" v="5907" actId="478"/>
          <ac:spMkLst>
            <pc:docMk/>
            <pc:sldMk cId="2884080225" sldId="259"/>
            <ac:spMk id="5" creationId="{1357973F-A7D4-1E73-8093-5591F6BF67C6}"/>
          </ac:spMkLst>
        </pc:spChg>
        <pc:spChg chg="mod topLvl">
          <ac:chgData name="Goodman, Daniel F M" userId="3856083d-7deb-434e-baee-35426c02f58e" providerId="ADAL" clId="{F792CFE6-84EC-4387-A557-C6C9D7BA127E}" dt="2023-11-05T15:55:06.763" v="5920" actId="164"/>
          <ac:spMkLst>
            <pc:docMk/>
            <pc:sldMk cId="2884080225" sldId="259"/>
            <ac:spMk id="8" creationId="{153D5D18-AC94-7311-BD5F-60EB1036CAB6}"/>
          </ac:spMkLst>
        </pc:spChg>
        <pc:spChg chg="mod topLvl">
          <ac:chgData name="Goodman, Daniel F M" userId="3856083d-7deb-434e-baee-35426c02f58e" providerId="ADAL" clId="{F792CFE6-84EC-4387-A557-C6C9D7BA127E}" dt="2023-11-05T15:55:06.763" v="5920" actId="164"/>
          <ac:spMkLst>
            <pc:docMk/>
            <pc:sldMk cId="2884080225" sldId="259"/>
            <ac:spMk id="9" creationId="{F27A42D6-1CAB-1633-12DF-63488D1B6EA0}"/>
          </ac:spMkLst>
        </pc:spChg>
        <pc:spChg chg="mod topLvl">
          <ac:chgData name="Goodman, Daniel F M" userId="3856083d-7deb-434e-baee-35426c02f58e" providerId="ADAL" clId="{F792CFE6-84EC-4387-A557-C6C9D7BA127E}" dt="2023-11-05T15:55:06.763" v="5920" actId="164"/>
          <ac:spMkLst>
            <pc:docMk/>
            <pc:sldMk cId="2884080225" sldId="259"/>
            <ac:spMk id="10" creationId="{CC7DE674-1AA6-9DF9-0523-3D24EAD082F5}"/>
          </ac:spMkLst>
        </pc:spChg>
        <pc:spChg chg="mod topLvl">
          <ac:chgData name="Goodman, Daniel F M" userId="3856083d-7deb-434e-baee-35426c02f58e" providerId="ADAL" clId="{F792CFE6-84EC-4387-A557-C6C9D7BA127E}" dt="2023-11-05T15:55:06.763" v="5920" actId="164"/>
          <ac:spMkLst>
            <pc:docMk/>
            <pc:sldMk cId="2884080225" sldId="259"/>
            <ac:spMk id="11" creationId="{2AAA28DE-CB0D-F507-353B-73B9C64DD17B}"/>
          </ac:spMkLst>
        </pc:spChg>
        <pc:spChg chg="mod topLvl">
          <ac:chgData name="Goodman, Daniel F M" userId="3856083d-7deb-434e-baee-35426c02f58e" providerId="ADAL" clId="{F792CFE6-84EC-4387-A557-C6C9D7BA127E}" dt="2023-11-05T15:55:06.763" v="5920" actId="164"/>
          <ac:spMkLst>
            <pc:docMk/>
            <pc:sldMk cId="2884080225" sldId="259"/>
            <ac:spMk id="12" creationId="{E02986A3-EF71-0887-EC1B-B3068EA39DA9}"/>
          </ac:spMkLst>
        </pc:spChg>
        <pc:spChg chg="mod topLvl">
          <ac:chgData name="Goodman, Daniel F M" userId="3856083d-7deb-434e-baee-35426c02f58e" providerId="ADAL" clId="{F792CFE6-84EC-4387-A557-C6C9D7BA127E}" dt="2023-11-05T15:55:06.763" v="5920" actId="164"/>
          <ac:spMkLst>
            <pc:docMk/>
            <pc:sldMk cId="2884080225" sldId="259"/>
            <ac:spMk id="13" creationId="{72FD7926-52FC-B4B2-E279-F8EB8E1E98CF}"/>
          </ac:spMkLst>
        </pc:spChg>
        <pc:spChg chg="del mod topLvl">
          <ac:chgData name="Goodman, Daniel F M" userId="3856083d-7deb-434e-baee-35426c02f58e" providerId="ADAL" clId="{F792CFE6-84EC-4387-A557-C6C9D7BA127E}" dt="2023-11-05T15:54:56.869" v="5918" actId="478"/>
          <ac:spMkLst>
            <pc:docMk/>
            <pc:sldMk cId="2884080225" sldId="259"/>
            <ac:spMk id="18" creationId="{1641D8FE-178A-5737-E85F-401A5921651F}"/>
          </ac:spMkLst>
        </pc:spChg>
        <pc:spChg chg="del mod topLvl">
          <ac:chgData name="Goodman, Daniel F M" userId="3856083d-7deb-434e-baee-35426c02f58e" providerId="ADAL" clId="{F792CFE6-84EC-4387-A557-C6C9D7BA127E}" dt="2023-11-05T15:54:59.265" v="5919" actId="478"/>
          <ac:spMkLst>
            <pc:docMk/>
            <pc:sldMk cId="2884080225" sldId="259"/>
            <ac:spMk id="19" creationId="{7390779F-2930-7C3D-CA2F-64A1685FE820}"/>
          </ac:spMkLst>
        </pc:spChg>
        <pc:spChg chg="del mod topLvl">
          <ac:chgData name="Goodman, Daniel F M" userId="3856083d-7deb-434e-baee-35426c02f58e" providerId="ADAL" clId="{F792CFE6-84EC-4387-A557-C6C9D7BA127E}" dt="2023-11-05T15:54:54.071" v="5917" actId="478"/>
          <ac:spMkLst>
            <pc:docMk/>
            <pc:sldMk cId="2884080225" sldId="259"/>
            <ac:spMk id="20" creationId="{71426237-1906-71E7-F34F-165DE5E95122}"/>
          </ac:spMkLst>
        </pc:spChg>
        <pc:spChg chg="add del mod">
          <ac:chgData name="Goodman, Daniel F M" userId="3856083d-7deb-434e-baee-35426c02f58e" providerId="ADAL" clId="{F792CFE6-84EC-4387-A557-C6C9D7BA127E}" dt="2023-11-05T15:56:22.647" v="5941" actId="478"/>
          <ac:spMkLst>
            <pc:docMk/>
            <pc:sldMk cId="2884080225" sldId="259"/>
            <ac:spMk id="22" creationId="{F3852CC9-CC6F-2E8D-3865-EF57AEC21759}"/>
          </ac:spMkLst>
        </pc:spChg>
        <pc:spChg chg="add del mod">
          <ac:chgData name="Goodman, Daniel F M" userId="3856083d-7deb-434e-baee-35426c02f58e" providerId="ADAL" clId="{F792CFE6-84EC-4387-A557-C6C9D7BA127E}" dt="2023-11-05T15:57:18.387" v="5947" actId="478"/>
          <ac:spMkLst>
            <pc:docMk/>
            <pc:sldMk cId="2884080225" sldId="259"/>
            <ac:spMk id="23" creationId="{CD2BD17D-1C1C-F194-FD10-09BE9282C3CC}"/>
          </ac:spMkLst>
        </pc:spChg>
        <pc:spChg chg="add mod">
          <ac:chgData name="Goodman, Daniel F M" userId="3856083d-7deb-434e-baee-35426c02f58e" providerId="ADAL" clId="{F792CFE6-84EC-4387-A557-C6C9D7BA127E}" dt="2023-11-05T16:08:31.051" v="6054" actId="164"/>
          <ac:spMkLst>
            <pc:docMk/>
            <pc:sldMk cId="2884080225" sldId="259"/>
            <ac:spMk id="26" creationId="{E043A584-9676-8D71-64F6-36485CBCD21D}"/>
          </ac:spMkLst>
        </pc:spChg>
        <pc:spChg chg="add mod">
          <ac:chgData name="Goodman, Daniel F M" userId="3856083d-7deb-434e-baee-35426c02f58e" providerId="ADAL" clId="{F792CFE6-84EC-4387-A557-C6C9D7BA127E}" dt="2023-11-05T16:08:31.051" v="6054" actId="164"/>
          <ac:spMkLst>
            <pc:docMk/>
            <pc:sldMk cId="2884080225" sldId="259"/>
            <ac:spMk id="27" creationId="{D165F2A9-830E-2285-F9D7-B9F28A9A8871}"/>
          </ac:spMkLst>
        </pc:spChg>
        <pc:spChg chg="add mod">
          <ac:chgData name="Goodman, Daniel F M" userId="3856083d-7deb-434e-baee-35426c02f58e" providerId="ADAL" clId="{F792CFE6-84EC-4387-A557-C6C9D7BA127E}" dt="2023-11-05T16:13:08.843" v="6454" actId="164"/>
          <ac:spMkLst>
            <pc:docMk/>
            <pc:sldMk cId="2884080225" sldId="259"/>
            <ac:spMk id="31" creationId="{48770A3A-5521-1C8E-C9AF-3DA926953E6F}"/>
          </ac:spMkLst>
        </pc:spChg>
        <pc:spChg chg="add mod">
          <ac:chgData name="Goodman, Daniel F M" userId="3856083d-7deb-434e-baee-35426c02f58e" providerId="ADAL" clId="{F792CFE6-84EC-4387-A557-C6C9D7BA127E}" dt="2023-11-05T16:13:08.843" v="6454" actId="164"/>
          <ac:spMkLst>
            <pc:docMk/>
            <pc:sldMk cId="2884080225" sldId="259"/>
            <ac:spMk id="32" creationId="{C6BCD976-BE09-FCBC-7EF3-9258D57CA6DA}"/>
          </ac:spMkLst>
        </pc:spChg>
        <pc:spChg chg="add mod">
          <ac:chgData name="Goodman, Daniel F M" userId="3856083d-7deb-434e-baee-35426c02f58e" providerId="ADAL" clId="{F792CFE6-84EC-4387-A557-C6C9D7BA127E}" dt="2023-11-05T16:13:08.843" v="6454" actId="164"/>
          <ac:spMkLst>
            <pc:docMk/>
            <pc:sldMk cId="2884080225" sldId="259"/>
            <ac:spMk id="36" creationId="{E4ED7825-DC41-BA17-557D-AAAD521CD627}"/>
          </ac:spMkLst>
        </pc:spChg>
        <pc:spChg chg="add mod">
          <ac:chgData name="Goodman, Daniel F M" userId="3856083d-7deb-434e-baee-35426c02f58e" providerId="ADAL" clId="{F792CFE6-84EC-4387-A557-C6C9D7BA127E}" dt="2023-11-05T16:13:08.843" v="6454" actId="164"/>
          <ac:spMkLst>
            <pc:docMk/>
            <pc:sldMk cId="2884080225" sldId="259"/>
            <ac:spMk id="37" creationId="{D8E1A215-59A5-C1D9-A9AC-1B304E03CAC5}"/>
          </ac:spMkLst>
        </pc:spChg>
        <pc:spChg chg="add mod">
          <ac:chgData name="Goodman, Daniel F M" userId="3856083d-7deb-434e-baee-35426c02f58e" providerId="ADAL" clId="{F792CFE6-84EC-4387-A557-C6C9D7BA127E}" dt="2023-11-05T16:24:04.626" v="7232" actId="1076"/>
          <ac:spMkLst>
            <pc:docMk/>
            <pc:sldMk cId="2884080225" sldId="259"/>
            <ac:spMk id="39" creationId="{10A9C817-9593-D0A1-808F-B8425C0C21A9}"/>
          </ac:spMkLst>
        </pc:spChg>
        <pc:grpChg chg="add del mod">
          <ac:chgData name="Goodman, Daniel F M" userId="3856083d-7deb-434e-baee-35426c02f58e" providerId="ADAL" clId="{F792CFE6-84EC-4387-A557-C6C9D7BA127E}" dt="2023-11-05T15:54:48.651" v="5915" actId="165"/>
          <ac:grpSpMkLst>
            <pc:docMk/>
            <pc:sldMk cId="2884080225" sldId="259"/>
            <ac:grpSpMk id="7" creationId="{774ECDB2-D800-1081-D85F-C8E33089C9AF}"/>
          </ac:grpSpMkLst>
        </pc:grpChg>
        <pc:grpChg chg="add mod">
          <ac:chgData name="Goodman, Daniel F M" userId="3856083d-7deb-434e-baee-35426c02f58e" providerId="ADAL" clId="{F792CFE6-84EC-4387-A557-C6C9D7BA127E}" dt="2023-11-05T16:08:31.051" v="6054" actId="164"/>
          <ac:grpSpMkLst>
            <pc:docMk/>
            <pc:sldMk cId="2884080225" sldId="259"/>
            <ac:grpSpMk id="21" creationId="{01C46CA6-E8A2-2381-9FE6-FD53794F368B}"/>
          </ac:grpSpMkLst>
        </pc:grpChg>
        <pc:grpChg chg="add mod">
          <ac:chgData name="Goodman, Daniel F M" userId="3856083d-7deb-434e-baee-35426c02f58e" providerId="ADAL" clId="{F792CFE6-84EC-4387-A557-C6C9D7BA127E}" dt="2023-11-05T16:08:31.051" v="6054" actId="164"/>
          <ac:grpSpMkLst>
            <pc:docMk/>
            <pc:sldMk cId="2884080225" sldId="259"/>
            <ac:grpSpMk id="30" creationId="{81A20363-3D64-0DDC-A065-70BB460833B0}"/>
          </ac:grpSpMkLst>
        </pc:grpChg>
        <pc:grpChg chg="add mod">
          <ac:chgData name="Goodman, Daniel F M" userId="3856083d-7deb-434e-baee-35426c02f58e" providerId="ADAL" clId="{F792CFE6-84EC-4387-A557-C6C9D7BA127E}" dt="2023-11-05T16:13:08.843" v="6454" actId="164"/>
          <ac:grpSpMkLst>
            <pc:docMk/>
            <pc:sldMk cId="2884080225" sldId="259"/>
            <ac:grpSpMk id="38" creationId="{B65FEE86-58F6-DF71-C2B1-CED4D28EDE6D}"/>
          </ac:grpSpMkLst>
        </pc:grpChg>
        <pc:picChg chg="add mod">
          <ac:chgData name="Goodman, Daniel F M" userId="3856083d-7deb-434e-baee-35426c02f58e" providerId="ADAL" clId="{F792CFE6-84EC-4387-A557-C6C9D7BA127E}" dt="2023-11-05T22:17:56.544" v="17327"/>
          <ac:picMkLst>
            <pc:docMk/>
            <pc:sldMk cId="2884080225" sldId="259"/>
            <ac:picMk id="2" creationId="{271C8A71-AA63-9A5B-6035-E2FB727B1605}"/>
          </ac:picMkLst>
        </pc:picChg>
        <pc:picChg chg="add mod">
          <ac:chgData name="Goodman, Daniel F M" userId="3856083d-7deb-434e-baee-35426c02f58e" providerId="ADAL" clId="{F792CFE6-84EC-4387-A557-C6C9D7BA127E}" dt="2023-11-05T16:13:08.843" v="6454" actId="164"/>
          <ac:picMkLst>
            <pc:docMk/>
            <pc:sldMk cId="2884080225" sldId="259"/>
            <ac:picMk id="3" creationId="{EEF8D0FE-6A27-3220-3CAC-34D4A8692ABE}"/>
          </ac:picMkLst>
        </pc:picChg>
        <pc:picChg chg="del">
          <ac:chgData name="Goodman, Daniel F M" userId="3856083d-7deb-434e-baee-35426c02f58e" providerId="ADAL" clId="{F792CFE6-84EC-4387-A557-C6C9D7BA127E}" dt="2023-11-05T22:17:56.544" v="17327"/>
          <ac:picMkLst>
            <pc:docMk/>
            <pc:sldMk cId="2884080225" sldId="259"/>
            <ac:picMk id="6" creationId="{870DBB63-F6EE-4041-F296-AFCE965569A5}"/>
          </ac:picMkLst>
        </pc:picChg>
        <pc:picChg chg="add mod">
          <ac:chgData name="Goodman, Daniel F M" userId="3856083d-7deb-434e-baee-35426c02f58e" providerId="ADAL" clId="{F792CFE6-84EC-4387-A557-C6C9D7BA127E}" dt="2023-11-05T16:08:31.051" v="6054" actId="164"/>
          <ac:picMkLst>
            <pc:docMk/>
            <pc:sldMk cId="2884080225" sldId="259"/>
            <ac:picMk id="25" creationId="{226948FA-725B-557B-14C2-2307318C7CCA}"/>
          </ac:picMkLst>
        </pc:picChg>
        <pc:cxnChg chg="mod topLvl">
          <ac:chgData name="Goodman, Daniel F M" userId="3856083d-7deb-434e-baee-35426c02f58e" providerId="ADAL" clId="{F792CFE6-84EC-4387-A557-C6C9D7BA127E}" dt="2023-11-05T15:55:06.763" v="5920" actId="164"/>
          <ac:cxnSpMkLst>
            <pc:docMk/>
            <pc:sldMk cId="2884080225" sldId="259"/>
            <ac:cxnSpMk id="14" creationId="{57DD29BC-A238-2B1F-1A91-21B8E389640C}"/>
          </ac:cxnSpMkLst>
        </pc:cxnChg>
        <pc:cxnChg chg="mod topLvl">
          <ac:chgData name="Goodman, Daniel F M" userId="3856083d-7deb-434e-baee-35426c02f58e" providerId="ADAL" clId="{F792CFE6-84EC-4387-A557-C6C9D7BA127E}" dt="2023-11-05T15:55:06.763" v="5920" actId="164"/>
          <ac:cxnSpMkLst>
            <pc:docMk/>
            <pc:sldMk cId="2884080225" sldId="259"/>
            <ac:cxnSpMk id="15" creationId="{D45D632A-6ED3-76C4-FF6A-50F20C78BEB6}"/>
          </ac:cxnSpMkLst>
        </pc:cxnChg>
        <pc:cxnChg chg="mod topLvl">
          <ac:chgData name="Goodman, Daniel F M" userId="3856083d-7deb-434e-baee-35426c02f58e" providerId="ADAL" clId="{F792CFE6-84EC-4387-A557-C6C9D7BA127E}" dt="2023-11-05T15:55:06.763" v="5920" actId="164"/>
          <ac:cxnSpMkLst>
            <pc:docMk/>
            <pc:sldMk cId="2884080225" sldId="259"/>
            <ac:cxnSpMk id="16" creationId="{B5232B04-2CE0-022B-3048-85DD400F13D4}"/>
          </ac:cxnSpMkLst>
        </pc:cxnChg>
        <pc:cxnChg chg="mod topLvl">
          <ac:chgData name="Goodman, Daniel F M" userId="3856083d-7deb-434e-baee-35426c02f58e" providerId="ADAL" clId="{F792CFE6-84EC-4387-A557-C6C9D7BA127E}" dt="2023-11-05T15:55:06.763" v="5920" actId="164"/>
          <ac:cxnSpMkLst>
            <pc:docMk/>
            <pc:sldMk cId="2884080225" sldId="259"/>
            <ac:cxnSpMk id="17" creationId="{AB72CE0E-1350-2EE8-7563-2313F758ACCF}"/>
          </ac:cxnSpMkLst>
        </pc:cxnChg>
        <pc:cxnChg chg="add mod">
          <ac:chgData name="Goodman, Daniel F M" userId="3856083d-7deb-434e-baee-35426c02f58e" providerId="ADAL" clId="{F792CFE6-84EC-4387-A557-C6C9D7BA127E}" dt="2023-11-05T16:08:31.051" v="6054" actId="164"/>
          <ac:cxnSpMkLst>
            <pc:docMk/>
            <pc:sldMk cId="2884080225" sldId="259"/>
            <ac:cxnSpMk id="29" creationId="{97B1D464-6BAF-AD4A-9828-5EBA4877D552}"/>
          </ac:cxnSpMkLst>
        </pc:cxnChg>
        <pc:cxnChg chg="add mod">
          <ac:chgData name="Goodman, Daniel F M" userId="3856083d-7deb-434e-baee-35426c02f58e" providerId="ADAL" clId="{F792CFE6-84EC-4387-A557-C6C9D7BA127E}" dt="2023-11-05T16:13:08.843" v="6454" actId="164"/>
          <ac:cxnSpMkLst>
            <pc:docMk/>
            <pc:sldMk cId="2884080225" sldId="259"/>
            <ac:cxnSpMk id="34" creationId="{C7CBF03D-8A49-8DAB-94F8-8B680B200E94}"/>
          </ac:cxnSpMkLst>
        </pc:cxnChg>
        <pc:cxnChg chg="add mod">
          <ac:chgData name="Goodman, Daniel F M" userId="3856083d-7deb-434e-baee-35426c02f58e" providerId="ADAL" clId="{F792CFE6-84EC-4387-A557-C6C9D7BA127E}" dt="2023-11-05T16:13:08.843" v="6454" actId="164"/>
          <ac:cxnSpMkLst>
            <pc:docMk/>
            <pc:sldMk cId="2884080225" sldId="259"/>
            <ac:cxnSpMk id="35" creationId="{A35732BA-E806-D0CA-96F3-EE72764A8776}"/>
          </ac:cxnSpMkLst>
        </pc:cxnChg>
      </pc:sldChg>
      <pc:sldChg chg="addSp delSp modSp add mod modAnim modNotesTx">
        <pc:chgData name="Goodman, Daniel F M" userId="3856083d-7deb-434e-baee-35426c02f58e" providerId="ADAL" clId="{F792CFE6-84EC-4387-A557-C6C9D7BA127E}" dt="2023-11-05T22:17:56.544" v="17327"/>
        <pc:sldMkLst>
          <pc:docMk/>
          <pc:sldMk cId="514200661" sldId="260"/>
        </pc:sldMkLst>
        <pc:spChg chg="mod">
          <ac:chgData name="Goodman, Daniel F M" userId="3856083d-7deb-434e-baee-35426c02f58e" providerId="ADAL" clId="{F792CFE6-84EC-4387-A557-C6C9D7BA127E}" dt="2023-11-05T17:01:39.321" v="8951" actId="14100"/>
          <ac:spMkLst>
            <pc:docMk/>
            <pc:sldMk cId="514200661" sldId="260"/>
            <ac:spMk id="4" creationId="{220F0135-CC52-EB18-CB0B-5335E947DD8E}"/>
          </ac:spMkLst>
        </pc:spChg>
        <pc:spChg chg="del">
          <ac:chgData name="Goodman, Daniel F M" userId="3856083d-7deb-434e-baee-35426c02f58e" providerId="ADAL" clId="{F792CFE6-84EC-4387-A557-C6C9D7BA127E}" dt="2023-11-05T16:21:23.916" v="7177" actId="478"/>
          <ac:spMkLst>
            <pc:docMk/>
            <pc:sldMk cId="514200661" sldId="260"/>
            <ac:spMk id="5" creationId="{1357973F-A7D4-1E73-8093-5591F6BF67C6}"/>
          </ac:spMkLst>
        </pc:spChg>
        <pc:spChg chg="add mod">
          <ac:chgData name="Goodman, Daniel F M" userId="3856083d-7deb-434e-baee-35426c02f58e" providerId="ADAL" clId="{F792CFE6-84EC-4387-A557-C6C9D7BA127E}" dt="2023-11-05T16:23:56.089" v="7230" actId="1076"/>
          <ac:spMkLst>
            <pc:docMk/>
            <pc:sldMk cId="514200661" sldId="260"/>
            <ac:spMk id="7" creationId="{974C3341-9CC2-5F36-C103-372027FF15D6}"/>
          </ac:spMkLst>
        </pc:spChg>
        <pc:spChg chg="add mod">
          <ac:chgData name="Goodman, Daniel F M" userId="3856083d-7deb-434e-baee-35426c02f58e" providerId="ADAL" clId="{F792CFE6-84EC-4387-A557-C6C9D7BA127E}" dt="2023-11-05T16:24:29.763" v="7238" actId="164"/>
          <ac:spMkLst>
            <pc:docMk/>
            <pc:sldMk cId="514200661" sldId="260"/>
            <ac:spMk id="8" creationId="{D060B9C8-392B-AD64-0AE2-2B8CBBE3F050}"/>
          </ac:spMkLst>
        </pc:spChg>
        <pc:spChg chg="mod topLvl">
          <ac:chgData name="Goodman, Daniel F M" userId="3856083d-7deb-434e-baee-35426c02f58e" providerId="ADAL" clId="{F792CFE6-84EC-4387-A557-C6C9D7BA127E}" dt="2023-11-05T16:48:48.506" v="7341" actId="1076"/>
          <ac:spMkLst>
            <pc:docMk/>
            <pc:sldMk cId="514200661" sldId="260"/>
            <ac:spMk id="13" creationId="{84D3C292-6F62-3A99-8577-95810CD6D6E1}"/>
          </ac:spMkLst>
        </pc:spChg>
        <pc:spChg chg="mod topLvl">
          <ac:chgData name="Goodman, Daniel F M" userId="3856083d-7deb-434e-baee-35426c02f58e" providerId="ADAL" clId="{F792CFE6-84EC-4387-A557-C6C9D7BA127E}" dt="2023-11-05T16:48:48.506" v="7341" actId="1076"/>
          <ac:spMkLst>
            <pc:docMk/>
            <pc:sldMk cId="514200661" sldId="260"/>
            <ac:spMk id="14" creationId="{414F9841-D908-74FC-30E2-367C0815666C}"/>
          </ac:spMkLst>
        </pc:spChg>
        <pc:spChg chg="mod">
          <ac:chgData name="Goodman, Daniel F M" userId="3856083d-7deb-434e-baee-35426c02f58e" providerId="ADAL" clId="{F792CFE6-84EC-4387-A557-C6C9D7BA127E}" dt="2023-11-05T16:46:55.227" v="7242" actId="165"/>
          <ac:spMkLst>
            <pc:docMk/>
            <pc:sldMk cId="514200661" sldId="260"/>
            <ac:spMk id="16" creationId="{1FF1E135-9786-6728-E100-164A8671EC62}"/>
          </ac:spMkLst>
        </pc:spChg>
        <pc:spChg chg="mod">
          <ac:chgData name="Goodman, Daniel F M" userId="3856083d-7deb-434e-baee-35426c02f58e" providerId="ADAL" clId="{F792CFE6-84EC-4387-A557-C6C9D7BA127E}" dt="2023-11-05T16:46:55.227" v="7242" actId="165"/>
          <ac:spMkLst>
            <pc:docMk/>
            <pc:sldMk cId="514200661" sldId="260"/>
            <ac:spMk id="17" creationId="{739A2C73-786E-9DE5-A1DF-02E7645AC85E}"/>
          </ac:spMkLst>
        </pc:spChg>
        <pc:spChg chg="mod">
          <ac:chgData name="Goodman, Daniel F M" userId="3856083d-7deb-434e-baee-35426c02f58e" providerId="ADAL" clId="{F792CFE6-84EC-4387-A557-C6C9D7BA127E}" dt="2023-11-05T16:46:55.227" v="7242" actId="165"/>
          <ac:spMkLst>
            <pc:docMk/>
            <pc:sldMk cId="514200661" sldId="260"/>
            <ac:spMk id="18" creationId="{112CE760-1B1E-8190-3577-DD16BCFD3895}"/>
          </ac:spMkLst>
        </pc:spChg>
        <pc:spChg chg="mod">
          <ac:chgData name="Goodman, Daniel F M" userId="3856083d-7deb-434e-baee-35426c02f58e" providerId="ADAL" clId="{F792CFE6-84EC-4387-A557-C6C9D7BA127E}" dt="2023-11-05T16:46:55.227" v="7242" actId="165"/>
          <ac:spMkLst>
            <pc:docMk/>
            <pc:sldMk cId="514200661" sldId="260"/>
            <ac:spMk id="19" creationId="{39155D17-A470-C93C-C042-4E41644A7361}"/>
          </ac:spMkLst>
        </pc:spChg>
        <pc:spChg chg="mod">
          <ac:chgData name="Goodman, Daniel F M" userId="3856083d-7deb-434e-baee-35426c02f58e" providerId="ADAL" clId="{F792CFE6-84EC-4387-A557-C6C9D7BA127E}" dt="2023-11-05T16:46:55.227" v="7242" actId="165"/>
          <ac:spMkLst>
            <pc:docMk/>
            <pc:sldMk cId="514200661" sldId="260"/>
            <ac:spMk id="20" creationId="{A7663F35-D974-B5FB-C705-2653B66DCE42}"/>
          </ac:spMkLst>
        </pc:spChg>
        <pc:spChg chg="mod">
          <ac:chgData name="Goodman, Daniel F M" userId="3856083d-7deb-434e-baee-35426c02f58e" providerId="ADAL" clId="{F792CFE6-84EC-4387-A557-C6C9D7BA127E}" dt="2023-11-05T16:46:55.227" v="7242" actId="165"/>
          <ac:spMkLst>
            <pc:docMk/>
            <pc:sldMk cId="514200661" sldId="260"/>
            <ac:spMk id="21" creationId="{D4A67ECE-6460-0726-446B-E85F935FE2F6}"/>
          </ac:spMkLst>
        </pc:spChg>
        <pc:spChg chg="add mod">
          <ac:chgData name="Goodman, Daniel F M" userId="3856083d-7deb-434e-baee-35426c02f58e" providerId="ADAL" clId="{F792CFE6-84EC-4387-A557-C6C9D7BA127E}" dt="2023-11-05T16:51:39.529" v="7553" actId="20577"/>
          <ac:spMkLst>
            <pc:docMk/>
            <pc:sldMk cId="514200661" sldId="260"/>
            <ac:spMk id="28" creationId="{9F1BA1E6-C70B-54B0-6D12-63B39B54A884}"/>
          </ac:spMkLst>
        </pc:spChg>
        <pc:spChg chg="add mod">
          <ac:chgData name="Goodman, Daniel F M" userId="3856083d-7deb-434e-baee-35426c02f58e" providerId="ADAL" clId="{F792CFE6-84EC-4387-A557-C6C9D7BA127E}" dt="2023-11-05T16:51:34.307" v="7547" actId="20577"/>
          <ac:spMkLst>
            <pc:docMk/>
            <pc:sldMk cId="514200661" sldId="260"/>
            <ac:spMk id="29" creationId="{1A95337E-F012-CB2D-855A-BE4C3FB0FABD}"/>
          </ac:spMkLst>
        </pc:spChg>
        <pc:spChg chg="add mod">
          <ac:chgData name="Goodman, Daniel F M" userId="3856083d-7deb-434e-baee-35426c02f58e" providerId="ADAL" clId="{F792CFE6-84EC-4387-A557-C6C9D7BA127E}" dt="2023-11-05T16:52:09.937" v="7597" actId="207"/>
          <ac:spMkLst>
            <pc:docMk/>
            <pc:sldMk cId="514200661" sldId="260"/>
            <ac:spMk id="32" creationId="{155775C8-A66D-C520-F0AF-400CF7318150}"/>
          </ac:spMkLst>
        </pc:spChg>
        <pc:spChg chg="add mod">
          <ac:chgData name="Goodman, Daniel F M" userId="3856083d-7deb-434e-baee-35426c02f58e" providerId="ADAL" clId="{F792CFE6-84EC-4387-A557-C6C9D7BA127E}" dt="2023-11-05T16:55:10.138" v="8112" actId="207"/>
          <ac:spMkLst>
            <pc:docMk/>
            <pc:sldMk cId="514200661" sldId="260"/>
            <ac:spMk id="33" creationId="{42E49866-96F9-9D76-B370-26C90D51C521}"/>
          </ac:spMkLst>
        </pc:spChg>
        <pc:grpChg chg="add mod">
          <ac:chgData name="Goodman, Daniel F M" userId="3856083d-7deb-434e-baee-35426c02f58e" providerId="ADAL" clId="{F792CFE6-84EC-4387-A557-C6C9D7BA127E}" dt="2023-11-05T16:48:54.641" v="7344" actId="1076"/>
          <ac:grpSpMkLst>
            <pc:docMk/>
            <pc:sldMk cId="514200661" sldId="260"/>
            <ac:grpSpMk id="9" creationId="{1C763A29-082F-4B0B-08A5-9866EE1211D9}"/>
          </ac:grpSpMkLst>
        </pc:grpChg>
        <pc:grpChg chg="add del mod">
          <ac:chgData name="Goodman, Daniel F M" userId="3856083d-7deb-434e-baee-35426c02f58e" providerId="ADAL" clId="{F792CFE6-84EC-4387-A557-C6C9D7BA127E}" dt="2023-11-05T16:46:55.227" v="7242" actId="165"/>
          <ac:grpSpMkLst>
            <pc:docMk/>
            <pc:sldMk cId="514200661" sldId="260"/>
            <ac:grpSpMk id="10" creationId="{433B827A-B234-AFF2-DED9-ADCCE0FA3090}"/>
          </ac:grpSpMkLst>
        </pc:grpChg>
        <pc:grpChg chg="mod topLvl">
          <ac:chgData name="Goodman, Daniel F M" userId="3856083d-7deb-434e-baee-35426c02f58e" providerId="ADAL" clId="{F792CFE6-84EC-4387-A557-C6C9D7BA127E}" dt="2023-11-05T16:48:48.506" v="7341" actId="1076"/>
          <ac:grpSpMkLst>
            <pc:docMk/>
            <pc:sldMk cId="514200661" sldId="260"/>
            <ac:grpSpMk id="11" creationId="{17466F0B-FF44-B9D0-98A2-5F99EC2CA1A8}"/>
          </ac:grpSpMkLst>
        </pc:grpChg>
        <pc:picChg chg="add mod">
          <ac:chgData name="Goodman, Daniel F M" userId="3856083d-7deb-434e-baee-35426c02f58e" providerId="ADAL" clId="{F792CFE6-84EC-4387-A557-C6C9D7BA127E}" dt="2023-11-05T22:17:56.544" v="17327"/>
          <ac:picMkLst>
            <pc:docMk/>
            <pc:sldMk cId="514200661" sldId="260"/>
            <ac:picMk id="2" creationId="{79DF9CAE-A8DC-53F1-726F-34955075F87D}"/>
          </ac:picMkLst>
        </pc:picChg>
        <pc:picChg chg="add mod">
          <ac:chgData name="Goodman, Daniel F M" userId="3856083d-7deb-434e-baee-35426c02f58e" providerId="ADAL" clId="{F792CFE6-84EC-4387-A557-C6C9D7BA127E}" dt="2023-11-05T16:24:29.763" v="7238" actId="164"/>
          <ac:picMkLst>
            <pc:docMk/>
            <pc:sldMk cId="514200661" sldId="260"/>
            <ac:picMk id="3" creationId="{50EB9435-258A-1AA5-C8EC-3F1D1E29C006}"/>
          </ac:picMkLst>
        </pc:picChg>
        <pc:picChg chg="del">
          <ac:chgData name="Goodman, Daniel F M" userId="3856083d-7deb-434e-baee-35426c02f58e" providerId="ADAL" clId="{F792CFE6-84EC-4387-A557-C6C9D7BA127E}" dt="2023-11-05T22:17:56.544" v="17327"/>
          <ac:picMkLst>
            <pc:docMk/>
            <pc:sldMk cId="514200661" sldId="260"/>
            <ac:picMk id="6" creationId="{870DBB63-F6EE-4041-F296-AFCE965569A5}"/>
          </ac:picMkLst>
        </pc:picChg>
        <pc:picChg chg="del mod topLvl">
          <ac:chgData name="Goodman, Daniel F M" userId="3856083d-7deb-434e-baee-35426c02f58e" providerId="ADAL" clId="{F792CFE6-84EC-4387-A557-C6C9D7BA127E}" dt="2023-11-05T16:46:58.465" v="7243" actId="478"/>
          <ac:picMkLst>
            <pc:docMk/>
            <pc:sldMk cId="514200661" sldId="260"/>
            <ac:picMk id="12" creationId="{527A9F7F-8634-7487-74CB-391E96A94D73}"/>
          </ac:picMkLst>
        </pc:picChg>
        <pc:picChg chg="add del mod">
          <ac:chgData name="Goodman, Daniel F M" userId="3856083d-7deb-434e-baee-35426c02f58e" providerId="ADAL" clId="{F792CFE6-84EC-4387-A557-C6C9D7BA127E}" dt="2023-11-05T16:51:12.182" v="7533" actId="478"/>
          <ac:picMkLst>
            <pc:docMk/>
            <pc:sldMk cId="514200661" sldId="260"/>
            <ac:picMk id="27" creationId="{6C9B2726-B61A-474D-E8C7-E203FE13DF16}"/>
          </ac:picMkLst>
        </pc:picChg>
        <pc:picChg chg="add mod ord">
          <ac:chgData name="Goodman, Daniel F M" userId="3856083d-7deb-434e-baee-35426c02f58e" providerId="ADAL" clId="{F792CFE6-84EC-4387-A557-C6C9D7BA127E}" dt="2023-11-05T16:51:28.242" v="7546" actId="1036"/>
          <ac:picMkLst>
            <pc:docMk/>
            <pc:sldMk cId="514200661" sldId="260"/>
            <ac:picMk id="31" creationId="{9E417892-069E-C7E1-4057-765C54AF5A4F}"/>
          </ac:picMkLst>
        </pc:picChg>
        <pc:cxnChg chg="mod topLvl">
          <ac:chgData name="Goodman, Daniel F M" userId="3856083d-7deb-434e-baee-35426c02f58e" providerId="ADAL" clId="{F792CFE6-84EC-4387-A557-C6C9D7BA127E}" dt="2023-11-05T16:48:48.506" v="7341" actId="1076"/>
          <ac:cxnSpMkLst>
            <pc:docMk/>
            <pc:sldMk cId="514200661" sldId="260"/>
            <ac:cxnSpMk id="15" creationId="{B09E630F-1602-81C9-61A0-84526DF1FE79}"/>
          </ac:cxnSpMkLst>
        </pc:cxnChg>
        <pc:cxnChg chg="mod">
          <ac:chgData name="Goodman, Daniel F M" userId="3856083d-7deb-434e-baee-35426c02f58e" providerId="ADAL" clId="{F792CFE6-84EC-4387-A557-C6C9D7BA127E}" dt="2023-11-05T16:46:55.227" v="7242" actId="165"/>
          <ac:cxnSpMkLst>
            <pc:docMk/>
            <pc:sldMk cId="514200661" sldId="260"/>
            <ac:cxnSpMk id="22" creationId="{18B85993-FD1D-A96E-9EAF-668F088E90A7}"/>
          </ac:cxnSpMkLst>
        </pc:cxnChg>
        <pc:cxnChg chg="mod">
          <ac:chgData name="Goodman, Daniel F M" userId="3856083d-7deb-434e-baee-35426c02f58e" providerId="ADAL" clId="{F792CFE6-84EC-4387-A557-C6C9D7BA127E}" dt="2023-11-05T16:46:55.227" v="7242" actId="165"/>
          <ac:cxnSpMkLst>
            <pc:docMk/>
            <pc:sldMk cId="514200661" sldId="260"/>
            <ac:cxnSpMk id="23" creationId="{C73FE7EB-358D-D076-AFF1-55AF61DCC799}"/>
          </ac:cxnSpMkLst>
        </pc:cxnChg>
        <pc:cxnChg chg="mod">
          <ac:chgData name="Goodman, Daniel F M" userId="3856083d-7deb-434e-baee-35426c02f58e" providerId="ADAL" clId="{F792CFE6-84EC-4387-A557-C6C9D7BA127E}" dt="2023-11-05T16:46:55.227" v="7242" actId="165"/>
          <ac:cxnSpMkLst>
            <pc:docMk/>
            <pc:sldMk cId="514200661" sldId="260"/>
            <ac:cxnSpMk id="24" creationId="{D07C222C-9C42-5D24-1FD1-D23FCA423060}"/>
          </ac:cxnSpMkLst>
        </pc:cxnChg>
        <pc:cxnChg chg="mod">
          <ac:chgData name="Goodman, Daniel F M" userId="3856083d-7deb-434e-baee-35426c02f58e" providerId="ADAL" clId="{F792CFE6-84EC-4387-A557-C6C9D7BA127E}" dt="2023-11-05T16:46:55.227" v="7242" actId="165"/>
          <ac:cxnSpMkLst>
            <pc:docMk/>
            <pc:sldMk cId="514200661" sldId="260"/>
            <ac:cxnSpMk id="25" creationId="{756C7D82-8825-4B84-DA5C-B4D083FCFE0C}"/>
          </ac:cxnSpMkLst>
        </pc:cxnChg>
      </pc:sldChg>
      <pc:sldChg chg="modSp add del mod">
        <pc:chgData name="Goodman, Daniel F M" userId="3856083d-7deb-434e-baee-35426c02f58e" providerId="ADAL" clId="{F792CFE6-84EC-4387-A557-C6C9D7BA127E}" dt="2023-11-05T16:21:40.590" v="7181" actId="47"/>
        <pc:sldMkLst>
          <pc:docMk/>
          <pc:sldMk cId="942393832" sldId="261"/>
        </pc:sldMkLst>
        <pc:spChg chg="mod">
          <ac:chgData name="Goodman, Daniel F M" userId="3856083d-7deb-434e-baee-35426c02f58e" providerId="ADAL" clId="{F792CFE6-84EC-4387-A557-C6C9D7BA127E}" dt="2023-11-04T21:27:18.477" v="3622" actId="20577"/>
          <ac:spMkLst>
            <pc:docMk/>
            <pc:sldMk cId="942393832" sldId="261"/>
            <ac:spMk id="4" creationId="{220F0135-CC52-EB18-CB0B-5335E947DD8E}"/>
          </ac:spMkLst>
        </pc:spChg>
      </pc:sldChg>
      <pc:sldChg chg="addSp delSp modSp add mod modAnim modNotesTx">
        <pc:chgData name="Goodman, Daniel F M" userId="3856083d-7deb-434e-baee-35426c02f58e" providerId="ADAL" clId="{F792CFE6-84EC-4387-A557-C6C9D7BA127E}" dt="2023-11-05T22:17:56.544" v="17327"/>
        <pc:sldMkLst>
          <pc:docMk/>
          <pc:sldMk cId="3380661078" sldId="262"/>
        </pc:sldMkLst>
        <pc:spChg chg="add mod">
          <ac:chgData name="Goodman, Daniel F M" userId="3856083d-7deb-434e-baee-35426c02f58e" providerId="ADAL" clId="{F792CFE6-84EC-4387-A557-C6C9D7BA127E}" dt="2023-11-05T17:01:23.498" v="8948" actId="1076"/>
          <ac:spMkLst>
            <pc:docMk/>
            <pc:sldMk cId="3380661078" sldId="262"/>
            <ac:spMk id="2" creationId="{44576F55-B7A6-B433-469A-E4474F9102AA}"/>
          </ac:spMkLst>
        </pc:spChg>
        <pc:spChg chg="mod">
          <ac:chgData name="Goodman, Daniel F M" userId="3856083d-7deb-434e-baee-35426c02f58e" providerId="ADAL" clId="{F792CFE6-84EC-4387-A557-C6C9D7BA127E}" dt="2023-11-05T17:01:28.858" v="8949" actId="14100"/>
          <ac:spMkLst>
            <pc:docMk/>
            <pc:sldMk cId="3380661078" sldId="262"/>
            <ac:spMk id="4" creationId="{220F0135-CC52-EB18-CB0B-5335E947DD8E}"/>
          </ac:spMkLst>
        </pc:spChg>
        <pc:spChg chg="del">
          <ac:chgData name="Goodman, Daniel F M" userId="3856083d-7deb-434e-baee-35426c02f58e" providerId="ADAL" clId="{F792CFE6-84EC-4387-A557-C6C9D7BA127E}" dt="2023-11-05T17:01:32.809" v="8950" actId="478"/>
          <ac:spMkLst>
            <pc:docMk/>
            <pc:sldMk cId="3380661078" sldId="262"/>
            <ac:spMk id="5" creationId="{1357973F-A7D4-1E73-8093-5591F6BF67C6}"/>
          </ac:spMkLst>
        </pc:spChg>
        <pc:spChg chg="add mod">
          <ac:chgData name="Goodman, Daniel F M" userId="3856083d-7deb-434e-baee-35426c02f58e" providerId="ADAL" clId="{F792CFE6-84EC-4387-A557-C6C9D7BA127E}" dt="2023-11-05T17:03:29.020" v="8959" actId="164"/>
          <ac:spMkLst>
            <pc:docMk/>
            <pc:sldMk cId="3380661078" sldId="262"/>
            <ac:spMk id="8" creationId="{9BB7D59F-64F2-3A2B-648D-4E54CD2FC8A1}"/>
          </ac:spMkLst>
        </pc:spChg>
        <pc:spChg chg="mod">
          <ac:chgData name="Goodman, Daniel F M" userId="3856083d-7deb-434e-baee-35426c02f58e" providerId="ADAL" clId="{F792CFE6-84EC-4387-A557-C6C9D7BA127E}" dt="2023-11-05T17:03:54.464" v="8964"/>
          <ac:spMkLst>
            <pc:docMk/>
            <pc:sldMk cId="3380661078" sldId="262"/>
            <ac:spMk id="11" creationId="{A7BF6439-F266-4A13-14DC-F749B44F65E1}"/>
          </ac:spMkLst>
        </pc:spChg>
        <pc:spChg chg="mod">
          <ac:chgData name="Goodman, Daniel F M" userId="3856083d-7deb-434e-baee-35426c02f58e" providerId="ADAL" clId="{F792CFE6-84EC-4387-A557-C6C9D7BA127E}" dt="2023-11-05T17:03:54.464" v="8964"/>
          <ac:spMkLst>
            <pc:docMk/>
            <pc:sldMk cId="3380661078" sldId="262"/>
            <ac:spMk id="12" creationId="{3B922206-9CD6-AEA1-D0A1-CF0A44A85C4C}"/>
          </ac:spMkLst>
        </pc:spChg>
        <pc:spChg chg="mod">
          <ac:chgData name="Goodman, Daniel F M" userId="3856083d-7deb-434e-baee-35426c02f58e" providerId="ADAL" clId="{F792CFE6-84EC-4387-A557-C6C9D7BA127E}" dt="2023-11-05T17:03:54.464" v="8964"/>
          <ac:spMkLst>
            <pc:docMk/>
            <pc:sldMk cId="3380661078" sldId="262"/>
            <ac:spMk id="13" creationId="{491A6786-30A8-4C46-71D4-F84B8EA38850}"/>
          </ac:spMkLst>
        </pc:spChg>
        <pc:spChg chg="mod">
          <ac:chgData name="Goodman, Daniel F M" userId="3856083d-7deb-434e-baee-35426c02f58e" providerId="ADAL" clId="{F792CFE6-84EC-4387-A557-C6C9D7BA127E}" dt="2023-11-05T17:03:54.464" v="8964"/>
          <ac:spMkLst>
            <pc:docMk/>
            <pc:sldMk cId="3380661078" sldId="262"/>
            <ac:spMk id="14" creationId="{DE7923DC-96D4-3C93-27C0-DB1B911623D8}"/>
          </ac:spMkLst>
        </pc:spChg>
        <pc:spChg chg="mod">
          <ac:chgData name="Goodman, Daniel F M" userId="3856083d-7deb-434e-baee-35426c02f58e" providerId="ADAL" clId="{F792CFE6-84EC-4387-A557-C6C9D7BA127E}" dt="2023-11-05T17:03:54.464" v="8964"/>
          <ac:spMkLst>
            <pc:docMk/>
            <pc:sldMk cId="3380661078" sldId="262"/>
            <ac:spMk id="15" creationId="{5E4AF2C2-CEE5-5AEB-EE87-447CE131A554}"/>
          </ac:spMkLst>
        </pc:spChg>
        <pc:spChg chg="mod">
          <ac:chgData name="Goodman, Daniel F M" userId="3856083d-7deb-434e-baee-35426c02f58e" providerId="ADAL" clId="{F792CFE6-84EC-4387-A557-C6C9D7BA127E}" dt="2023-11-05T17:03:54.464" v="8964"/>
          <ac:spMkLst>
            <pc:docMk/>
            <pc:sldMk cId="3380661078" sldId="262"/>
            <ac:spMk id="16" creationId="{D0C79779-3600-A994-36C7-1323A9639325}"/>
          </ac:spMkLst>
        </pc:spChg>
        <pc:spChg chg="add mod">
          <ac:chgData name="Goodman, Daniel F M" userId="3856083d-7deb-434e-baee-35426c02f58e" providerId="ADAL" clId="{F792CFE6-84EC-4387-A557-C6C9D7BA127E}" dt="2023-11-05T17:05:59.484" v="9015" actId="164"/>
          <ac:spMkLst>
            <pc:docMk/>
            <pc:sldMk cId="3380661078" sldId="262"/>
            <ac:spMk id="21" creationId="{DC9F65CB-7224-7BD0-58C6-7B06B1D15749}"/>
          </ac:spMkLst>
        </pc:spChg>
        <pc:spChg chg="add mod">
          <ac:chgData name="Goodman, Daniel F M" userId="3856083d-7deb-434e-baee-35426c02f58e" providerId="ADAL" clId="{F792CFE6-84EC-4387-A557-C6C9D7BA127E}" dt="2023-11-05T17:18:28.954" v="9841" actId="1076"/>
          <ac:spMkLst>
            <pc:docMk/>
            <pc:sldMk cId="3380661078" sldId="262"/>
            <ac:spMk id="25" creationId="{60ACC3B5-0CD2-95D9-BFAC-C6D58F2B8059}"/>
          </ac:spMkLst>
        </pc:spChg>
        <pc:spChg chg="add mod">
          <ac:chgData name="Goodman, Daniel F M" userId="3856083d-7deb-434e-baee-35426c02f58e" providerId="ADAL" clId="{F792CFE6-84EC-4387-A557-C6C9D7BA127E}" dt="2023-11-05T17:08:47.556" v="9091" actId="164"/>
          <ac:spMkLst>
            <pc:docMk/>
            <pc:sldMk cId="3380661078" sldId="262"/>
            <ac:spMk id="27" creationId="{6D6C8BA5-670C-4A33-FB3A-7CDD1A9F0119}"/>
          </ac:spMkLst>
        </pc:spChg>
        <pc:spChg chg="add mod">
          <ac:chgData name="Goodman, Daniel F M" userId="3856083d-7deb-434e-baee-35426c02f58e" providerId="ADAL" clId="{F792CFE6-84EC-4387-A557-C6C9D7BA127E}" dt="2023-11-05T17:08:47.556" v="9091" actId="164"/>
          <ac:spMkLst>
            <pc:docMk/>
            <pc:sldMk cId="3380661078" sldId="262"/>
            <ac:spMk id="28" creationId="{98753746-15BF-2083-9A1E-A92E3849E6D8}"/>
          </ac:spMkLst>
        </pc:spChg>
        <pc:spChg chg="add mod">
          <ac:chgData name="Goodman, Daniel F M" userId="3856083d-7deb-434e-baee-35426c02f58e" providerId="ADAL" clId="{F792CFE6-84EC-4387-A557-C6C9D7BA127E}" dt="2023-11-05T17:08:47.556" v="9091" actId="164"/>
          <ac:spMkLst>
            <pc:docMk/>
            <pc:sldMk cId="3380661078" sldId="262"/>
            <ac:spMk id="29" creationId="{0E7D32AF-A49E-BFAA-2543-0D8C93B82AFF}"/>
          </ac:spMkLst>
        </pc:spChg>
        <pc:spChg chg="add mod">
          <ac:chgData name="Goodman, Daniel F M" userId="3856083d-7deb-434e-baee-35426c02f58e" providerId="ADAL" clId="{F792CFE6-84EC-4387-A557-C6C9D7BA127E}" dt="2023-11-05T17:08:47.556" v="9091" actId="164"/>
          <ac:spMkLst>
            <pc:docMk/>
            <pc:sldMk cId="3380661078" sldId="262"/>
            <ac:spMk id="30" creationId="{CF262F98-D192-AFC0-F164-BD68C7AB6900}"/>
          </ac:spMkLst>
        </pc:spChg>
        <pc:spChg chg="add mod">
          <ac:chgData name="Goodman, Daniel F M" userId="3856083d-7deb-434e-baee-35426c02f58e" providerId="ADAL" clId="{F792CFE6-84EC-4387-A557-C6C9D7BA127E}" dt="2023-11-05T17:10:00.484" v="9120" actId="164"/>
          <ac:spMkLst>
            <pc:docMk/>
            <pc:sldMk cId="3380661078" sldId="262"/>
            <ac:spMk id="34" creationId="{5AC033E3-A5F7-AAEC-DD17-4B83EFE1AC29}"/>
          </ac:spMkLst>
        </pc:spChg>
        <pc:spChg chg="add mod">
          <ac:chgData name="Goodman, Daniel F M" userId="3856083d-7deb-434e-baee-35426c02f58e" providerId="ADAL" clId="{F792CFE6-84EC-4387-A557-C6C9D7BA127E}" dt="2023-11-05T17:10:00.484" v="9120" actId="164"/>
          <ac:spMkLst>
            <pc:docMk/>
            <pc:sldMk cId="3380661078" sldId="262"/>
            <ac:spMk id="35" creationId="{80A2509B-67B9-C0B7-C883-24E97634C0FB}"/>
          </ac:spMkLst>
        </pc:spChg>
        <pc:spChg chg="add mod">
          <ac:chgData name="Goodman, Daniel F M" userId="3856083d-7deb-434e-baee-35426c02f58e" providerId="ADAL" clId="{F792CFE6-84EC-4387-A557-C6C9D7BA127E}" dt="2023-11-05T17:18:19.865" v="9840" actId="1076"/>
          <ac:spMkLst>
            <pc:docMk/>
            <pc:sldMk cId="3380661078" sldId="262"/>
            <ac:spMk id="37" creationId="{0E0965DE-95FC-D290-E1CE-4C4414B831A0}"/>
          </ac:spMkLst>
        </pc:spChg>
        <pc:grpChg chg="add mod">
          <ac:chgData name="Goodman, Daniel F M" userId="3856083d-7deb-434e-baee-35426c02f58e" providerId="ADAL" clId="{F792CFE6-84EC-4387-A557-C6C9D7BA127E}" dt="2023-11-05T17:08:56.929" v="9092" actId="1076"/>
          <ac:grpSpMkLst>
            <pc:docMk/>
            <pc:sldMk cId="3380661078" sldId="262"/>
            <ac:grpSpMk id="9" creationId="{51AECB55-CA17-FB1B-78BC-EE4502F5D05C}"/>
          </ac:grpSpMkLst>
        </pc:grpChg>
        <pc:grpChg chg="add mod">
          <ac:chgData name="Goodman, Daniel F M" userId="3856083d-7deb-434e-baee-35426c02f58e" providerId="ADAL" clId="{F792CFE6-84EC-4387-A557-C6C9D7BA127E}" dt="2023-11-05T17:05:59.484" v="9015" actId="164"/>
          <ac:grpSpMkLst>
            <pc:docMk/>
            <pc:sldMk cId="3380661078" sldId="262"/>
            <ac:grpSpMk id="10" creationId="{AC2B595D-51E2-58FC-DC25-3D2D3F1340C2}"/>
          </ac:grpSpMkLst>
        </pc:grpChg>
        <pc:grpChg chg="add mod">
          <ac:chgData name="Goodman, Daniel F M" userId="3856083d-7deb-434e-baee-35426c02f58e" providerId="ADAL" clId="{F792CFE6-84EC-4387-A557-C6C9D7BA127E}" dt="2023-11-05T17:08:56.929" v="9092" actId="1076"/>
          <ac:grpSpMkLst>
            <pc:docMk/>
            <pc:sldMk cId="3380661078" sldId="262"/>
            <ac:grpSpMk id="26" creationId="{8A61E89A-39C6-A0CF-7E6A-A5BEA503AB48}"/>
          </ac:grpSpMkLst>
        </pc:grpChg>
        <pc:grpChg chg="add mod">
          <ac:chgData name="Goodman, Daniel F M" userId="3856083d-7deb-434e-baee-35426c02f58e" providerId="ADAL" clId="{F792CFE6-84EC-4387-A557-C6C9D7BA127E}" dt="2023-11-05T17:08:47.556" v="9091" actId="164"/>
          <ac:grpSpMkLst>
            <pc:docMk/>
            <pc:sldMk cId="3380661078" sldId="262"/>
            <ac:grpSpMk id="31" creationId="{E8849290-4642-B48A-C2EB-0C50A6607A0B}"/>
          </ac:grpSpMkLst>
        </pc:grpChg>
        <pc:grpChg chg="add mod">
          <ac:chgData name="Goodman, Daniel F M" userId="3856083d-7deb-434e-baee-35426c02f58e" providerId="ADAL" clId="{F792CFE6-84EC-4387-A557-C6C9D7BA127E}" dt="2023-11-05T17:10:00.484" v="9120" actId="164"/>
          <ac:grpSpMkLst>
            <pc:docMk/>
            <pc:sldMk cId="3380661078" sldId="262"/>
            <ac:grpSpMk id="36" creationId="{A195DF34-0202-BA2D-C1A3-EDB139CE3DCB}"/>
          </ac:grpSpMkLst>
        </pc:grpChg>
        <pc:picChg chg="add mod">
          <ac:chgData name="Goodman, Daniel F M" userId="3856083d-7deb-434e-baee-35426c02f58e" providerId="ADAL" clId="{F792CFE6-84EC-4387-A557-C6C9D7BA127E}" dt="2023-11-05T22:17:56.544" v="17327"/>
          <ac:picMkLst>
            <pc:docMk/>
            <pc:sldMk cId="3380661078" sldId="262"/>
            <ac:picMk id="3" creationId="{393C0C9E-4AA8-0845-E4F5-4E053DDDE0C4}"/>
          </ac:picMkLst>
        </pc:picChg>
        <pc:picChg chg="del">
          <ac:chgData name="Goodman, Daniel F M" userId="3856083d-7deb-434e-baee-35426c02f58e" providerId="ADAL" clId="{F792CFE6-84EC-4387-A557-C6C9D7BA127E}" dt="2023-11-05T22:17:56.544" v="17327"/>
          <ac:picMkLst>
            <pc:docMk/>
            <pc:sldMk cId="3380661078" sldId="262"/>
            <ac:picMk id="6" creationId="{870DBB63-F6EE-4041-F296-AFCE965569A5}"/>
          </ac:picMkLst>
        </pc:picChg>
        <pc:picChg chg="add mod">
          <ac:chgData name="Goodman, Daniel F M" userId="3856083d-7deb-434e-baee-35426c02f58e" providerId="ADAL" clId="{F792CFE6-84EC-4387-A557-C6C9D7BA127E}" dt="2023-11-05T17:03:29.020" v="8959" actId="164"/>
          <ac:picMkLst>
            <pc:docMk/>
            <pc:sldMk cId="3380661078" sldId="262"/>
            <ac:picMk id="7" creationId="{AA249838-72B3-6B6C-34DE-238913A98191}"/>
          </ac:picMkLst>
        </pc:picChg>
        <pc:picChg chg="add mod">
          <ac:chgData name="Goodman, Daniel F M" userId="3856083d-7deb-434e-baee-35426c02f58e" providerId="ADAL" clId="{F792CFE6-84EC-4387-A557-C6C9D7BA127E}" dt="2023-11-05T17:08:47.556" v="9091" actId="164"/>
          <ac:picMkLst>
            <pc:docMk/>
            <pc:sldMk cId="3380661078" sldId="262"/>
            <ac:picMk id="24" creationId="{BAF78CF8-12C4-C8E4-189A-6609DE54407F}"/>
          </ac:picMkLst>
        </pc:picChg>
        <pc:picChg chg="add mod">
          <ac:chgData name="Goodman, Daniel F M" userId="3856083d-7deb-434e-baee-35426c02f58e" providerId="ADAL" clId="{F792CFE6-84EC-4387-A557-C6C9D7BA127E}" dt="2023-11-05T17:10:00.484" v="9120" actId="164"/>
          <ac:picMkLst>
            <pc:docMk/>
            <pc:sldMk cId="3380661078" sldId="262"/>
            <ac:picMk id="33" creationId="{DB4AD06F-3095-849C-2210-08FFA056B83F}"/>
          </ac:picMkLst>
        </pc:picChg>
        <pc:cxnChg chg="mod">
          <ac:chgData name="Goodman, Daniel F M" userId="3856083d-7deb-434e-baee-35426c02f58e" providerId="ADAL" clId="{F792CFE6-84EC-4387-A557-C6C9D7BA127E}" dt="2023-11-05T17:03:54.464" v="8964"/>
          <ac:cxnSpMkLst>
            <pc:docMk/>
            <pc:sldMk cId="3380661078" sldId="262"/>
            <ac:cxnSpMk id="17" creationId="{4F2629D1-5462-7411-4267-B6969A02AE4A}"/>
          </ac:cxnSpMkLst>
        </pc:cxnChg>
        <pc:cxnChg chg="mod">
          <ac:chgData name="Goodman, Daniel F M" userId="3856083d-7deb-434e-baee-35426c02f58e" providerId="ADAL" clId="{F792CFE6-84EC-4387-A557-C6C9D7BA127E}" dt="2023-11-05T17:03:54.464" v="8964"/>
          <ac:cxnSpMkLst>
            <pc:docMk/>
            <pc:sldMk cId="3380661078" sldId="262"/>
            <ac:cxnSpMk id="18" creationId="{513000D0-0FF4-CF3F-B3C0-F7B5104A7A39}"/>
          </ac:cxnSpMkLst>
        </pc:cxnChg>
        <pc:cxnChg chg="mod">
          <ac:chgData name="Goodman, Daniel F M" userId="3856083d-7deb-434e-baee-35426c02f58e" providerId="ADAL" clId="{F792CFE6-84EC-4387-A557-C6C9D7BA127E}" dt="2023-11-05T17:03:54.464" v="8964"/>
          <ac:cxnSpMkLst>
            <pc:docMk/>
            <pc:sldMk cId="3380661078" sldId="262"/>
            <ac:cxnSpMk id="19" creationId="{F5E9AF65-8CD9-F6D5-47DA-0F3FBF8D198A}"/>
          </ac:cxnSpMkLst>
        </pc:cxnChg>
        <pc:cxnChg chg="mod">
          <ac:chgData name="Goodman, Daniel F M" userId="3856083d-7deb-434e-baee-35426c02f58e" providerId="ADAL" clId="{F792CFE6-84EC-4387-A557-C6C9D7BA127E}" dt="2023-11-05T17:03:54.464" v="8964"/>
          <ac:cxnSpMkLst>
            <pc:docMk/>
            <pc:sldMk cId="3380661078" sldId="262"/>
            <ac:cxnSpMk id="20" creationId="{AC742E64-4D31-4FD6-127D-FB6FDDF745F2}"/>
          </ac:cxnSpMkLst>
        </pc:cxnChg>
        <pc:cxnChg chg="add mod">
          <ac:chgData name="Goodman, Daniel F M" userId="3856083d-7deb-434e-baee-35426c02f58e" providerId="ADAL" clId="{F792CFE6-84EC-4387-A557-C6C9D7BA127E}" dt="2023-11-05T17:05:59.484" v="9015" actId="164"/>
          <ac:cxnSpMkLst>
            <pc:docMk/>
            <pc:sldMk cId="3380661078" sldId="262"/>
            <ac:cxnSpMk id="22" creationId="{CFE4EFFC-53EB-8115-7E6A-00D4D36ED208}"/>
          </ac:cxnSpMkLst>
        </pc:cxnChg>
      </pc:sldChg>
      <pc:sldChg chg="addSp delSp modSp add mod modAnim modNotesTx">
        <pc:chgData name="Goodman, Daniel F M" userId="3856083d-7deb-434e-baee-35426c02f58e" providerId="ADAL" clId="{F792CFE6-84EC-4387-A557-C6C9D7BA127E}" dt="2023-11-05T22:17:56.544" v="17327"/>
        <pc:sldMkLst>
          <pc:docMk/>
          <pc:sldMk cId="2188746510" sldId="263"/>
        </pc:sldMkLst>
        <pc:spChg chg="mod">
          <ac:chgData name="Goodman, Daniel F M" userId="3856083d-7deb-434e-baee-35426c02f58e" providerId="ADAL" clId="{F792CFE6-84EC-4387-A557-C6C9D7BA127E}" dt="2023-11-05T17:31:50.843" v="11489" actId="20577"/>
          <ac:spMkLst>
            <pc:docMk/>
            <pc:sldMk cId="2188746510" sldId="263"/>
            <ac:spMk id="4" creationId="{220F0135-CC52-EB18-CB0B-5335E947DD8E}"/>
          </ac:spMkLst>
        </pc:spChg>
        <pc:spChg chg="del">
          <ac:chgData name="Goodman, Daniel F M" userId="3856083d-7deb-434e-baee-35426c02f58e" providerId="ADAL" clId="{F792CFE6-84EC-4387-A557-C6C9D7BA127E}" dt="2023-11-05T17:31:48.831" v="11481" actId="478"/>
          <ac:spMkLst>
            <pc:docMk/>
            <pc:sldMk cId="2188746510" sldId="263"/>
            <ac:spMk id="5" creationId="{1357973F-A7D4-1E73-8093-5591F6BF67C6}"/>
          </ac:spMkLst>
        </pc:spChg>
        <pc:spChg chg="add mod">
          <ac:chgData name="Goodman, Daniel F M" userId="3856083d-7deb-434e-baee-35426c02f58e" providerId="ADAL" clId="{F792CFE6-84EC-4387-A557-C6C9D7BA127E}" dt="2023-11-05T17:37:08.241" v="11952" actId="1076"/>
          <ac:spMkLst>
            <pc:docMk/>
            <pc:sldMk cId="2188746510" sldId="263"/>
            <ac:spMk id="12" creationId="{0A8B2D33-8CE3-D42D-CFB7-8FD3364D8AE1}"/>
          </ac:spMkLst>
        </pc:spChg>
        <pc:picChg chg="add mod">
          <ac:chgData name="Goodman, Daniel F M" userId="3856083d-7deb-434e-baee-35426c02f58e" providerId="ADAL" clId="{F792CFE6-84EC-4387-A557-C6C9D7BA127E}" dt="2023-11-05T17:34:49.194" v="11641" actId="1076"/>
          <ac:picMkLst>
            <pc:docMk/>
            <pc:sldMk cId="2188746510" sldId="263"/>
            <ac:picMk id="2" creationId="{6375C372-CD5C-05E6-D57E-CA4213AFA469}"/>
          </ac:picMkLst>
        </pc:picChg>
        <pc:picChg chg="add mod">
          <ac:chgData name="Goodman, Daniel F M" userId="3856083d-7deb-434e-baee-35426c02f58e" providerId="ADAL" clId="{F792CFE6-84EC-4387-A557-C6C9D7BA127E}" dt="2023-11-05T17:34:49.194" v="11641" actId="1076"/>
          <ac:picMkLst>
            <pc:docMk/>
            <pc:sldMk cId="2188746510" sldId="263"/>
            <ac:picMk id="3" creationId="{D839FB87-2E1D-31D4-562A-D612D17C8CD6}"/>
          </ac:picMkLst>
        </pc:picChg>
        <pc:picChg chg="add mod">
          <ac:chgData name="Goodman, Daniel F M" userId="3856083d-7deb-434e-baee-35426c02f58e" providerId="ADAL" clId="{F792CFE6-84EC-4387-A557-C6C9D7BA127E}" dt="2023-11-05T22:17:56.544" v="17327"/>
          <ac:picMkLst>
            <pc:docMk/>
            <pc:sldMk cId="2188746510" sldId="263"/>
            <ac:picMk id="5" creationId="{4C4DA202-A94D-63EC-194E-B77BB230E173}"/>
          </ac:picMkLst>
        </pc:picChg>
        <pc:picChg chg="del">
          <ac:chgData name="Goodman, Daniel F M" userId="3856083d-7deb-434e-baee-35426c02f58e" providerId="ADAL" clId="{F792CFE6-84EC-4387-A557-C6C9D7BA127E}" dt="2023-11-05T22:17:56.544" v="17327"/>
          <ac:picMkLst>
            <pc:docMk/>
            <pc:sldMk cId="2188746510" sldId="263"/>
            <ac:picMk id="6" creationId="{870DBB63-F6EE-4041-F296-AFCE965569A5}"/>
          </ac:picMkLst>
        </pc:picChg>
        <pc:picChg chg="add mod">
          <ac:chgData name="Goodman, Daniel F M" userId="3856083d-7deb-434e-baee-35426c02f58e" providerId="ADAL" clId="{F792CFE6-84EC-4387-A557-C6C9D7BA127E}" dt="2023-11-05T17:34:49.194" v="11641" actId="1076"/>
          <ac:picMkLst>
            <pc:docMk/>
            <pc:sldMk cId="2188746510" sldId="263"/>
            <ac:picMk id="7" creationId="{AD995C7B-86A6-3130-5A8A-B9E3C6167413}"/>
          </ac:picMkLst>
        </pc:picChg>
        <pc:picChg chg="add mod">
          <ac:chgData name="Goodman, Daniel F M" userId="3856083d-7deb-434e-baee-35426c02f58e" providerId="ADAL" clId="{F792CFE6-84EC-4387-A557-C6C9D7BA127E}" dt="2023-11-05T17:34:59.257" v="11646" actId="1076"/>
          <ac:picMkLst>
            <pc:docMk/>
            <pc:sldMk cId="2188746510" sldId="263"/>
            <ac:picMk id="9" creationId="{81DEF8DE-FAF9-9378-CEE3-4C5BDD69CB51}"/>
          </ac:picMkLst>
        </pc:picChg>
        <pc:picChg chg="add mod">
          <ac:chgData name="Goodman, Daniel F M" userId="3856083d-7deb-434e-baee-35426c02f58e" providerId="ADAL" clId="{F792CFE6-84EC-4387-A557-C6C9D7BA127E}" dt="2023-11-05T17:35:05.514" v="11649" actId="1076"/>
          <ac:picMkLst>
            <pc:docMk/>
            <pc:sldMk cId="2188746510" sldId="263"/>
            <ac:picMk id="11" creationId="{CA164967-2A2B-7012-80A2-F121E7B28B70}"/>
          </ac:picMkLst>
        </pc:picChg>
      </pc:sldChg>
      <pc:sldChg chg="addSp delSp modSp add mod modAnim modNotesTx">
        <pc:chgData name="Goodman, Daniel F M" userId="3856083d-7deb-434e-baee-35426c02f58e" providerId="ADAL" clId="{F792CFE6-84EC-4387-A557-C6C9D7BA127E}" dt="2023-11-05T22:17:56.544" v="17327"/>
        <pc:sldMkLst>
          <pc:docMk/>
          <pc:sldMk cId="431912698" sldId="264"/>
        </pc:sldMkLst>
        <pc:spChg chg="mod">
          <ac:chgData name="Goodman, Daniel F M" userId="3856083d-7deb-434e-baee-35426c02f58e" providerId="ADAL" clId="{F792CFE6-84EC-4387-A557-C6C9D7BA127E}" dt="2023-11-04T21:27:57.299" v="3696" actId="20577"/>
          <ac:spMkLst>
            <pc:docMk/>
            <pc:sldMk cId="431912698" sldId="264"/>
            <ac:spMk id="4" creationId="{220F0135-CC52-EB18-CB0B-5335E947DD8E}"/>
          </ac:spMkLst>
        </pc:spChg>
        <pc:spChg chg="mod">
          <ac:chgData name="Goodman, Daniel F M" userId="3856083d-7deb-434e-baee-35426c02f58e" providerId="ADAL" clId="{F792CFE6-84EC-4387-A557-C6C9D7BA127E}" dt="2023-11-05T18:50:25.750" v="17259" actId="6549"/>
          <ac:spMkLst>
            <pc:docMk/>
            <pc:sldMk cId="431912698" sldId="264"/>
            <ac:spMk id="5" creationId="{1357973F-A7D4-1E73-8093-5591F6BF67C6}"/>
          </ac:spMkLst>
        </pc:spChg>
        <pc:spChg chg="mod">
          <ac:chgData name="Goodman, Daniel F M" userId="3856083d-7deb-434e-baee-35426c02f58e" providerId="ADAL" clId="{F792CFE6-84EC-4387-A557-C6C9D7BA127E}" dt="2023-11-05T17:47:28.216" v="12908"/>
          <ac:spMkLst>
            <pc:docMk/>
            <pc:sldMk cId="431912698" sldId="264"/>
            <ac:spMk id="7" creationId="{84EC00B2-246A-11C3-FD90-9A3D7E892F8F}"/>
          </ac:spMkLst>
        </pc:spChg>
        <pc:spChg chg="add del mod">
          <ac:chgData name="Goodman, Daniel F M" userId="3856083d-7deb-434e-baee-35426c02f58e" providerId="ADAL" clId="{F792CFE6-84EC-4387-A557-C6C9D7BA127E}" dt="2023-11-05T18:29:37.726" v="15823"/>
          <ac:spMkLst>
            <pc:docMk/>
            <pc:sldMk cId="431912698" sldId="264"/>
            <ac:spMk id="8" creationId="{CCBE88A7-3502-BC1A-157D-E1B0A9CE84BC}"/>
          </ac:spMkLst>
        </pc:spChg>
        <pc:spChg chg="add mod">
          <ac:chgData name="Goodman, Daniel F M" userId="3856083d-7deb-434e-baee-35426c02f58e" providerId="ADAL" clId="{F792CFE6-84EC-4387-A557-C6C9D7BA127E}" dt="2023-11-05T18:50:47.908" v="17268" actId="207"/>
          <ac:spMkLst>
            <pc:docMk/>
            <pc:sldMk cId="431912698" sldId="264"/>
            <ac:spMk id="10" creationId="{6BEC2A78-BF0B-622D-BF05-AE45D0ABBCD7}"/>
          </ac:spMkLst>
        </pc:spChg>
        <pc:spChg chg="add mod">
          <ac:chgData name="Goodman, Daniel F M" userId="3856083d-7deb-434e-baee-35426c02f58e" providerId="ADAL" clId="{F792CFE6-84EC-4387-A557-C6C9D7BA127E}" dt="2023-11-05T18:50:54.091" v="17270" actId="207"/>
          <ac:spMkLst>
            <pc:docMk/>
            <pc:sldMk cId="431912698" sldId="264"/>
            <ac:spMk id="11" creationId="{3C743983-D5C3-6396-E3A4-2460E23FE2F5}"/>
          </ac:spMkLst>
        </pc:spChg>
        <pc:spChg chg="add mod">
          <ac:chgData name="Goodman, Daniel F M" userId="3856083d-7deb-434e-baee-35426c02f58e" providerId="ADAL" clId="{F792CFE6-84EC-4387-A557-C6C9D7BA127E}" dt="2023-11-05T18:51:09.762" v="17271" actId="1076"/>
          <ac:spMkLst>
            <pc:docMk/>
            <pc:sldMk cId="431912698" sldId="264"/>
            <ac:spMk id="12" creationId="{54343152-6A8B-8854-ACA7-526F6F272168}"/>
          </ac:spMkLst>
        </pc:spChg>
        <pc:grpChg chg="add mod">
          <ac:chgData name="Goodman, Daniel F M" userId="3856083d-7deb-434e-baee-35426c02f58e" providerId="ADAL" clId="{F792CFE6-84EC-4387-A557-C6C9D7BA127E}" dt="2023-11-05T18:04:40.226" v="13646" actId="1076"/>
          <ac:grpSpMkLst>
            <pc:docMk/>
            <pc:sldMk cId="431912698" sldId="264"/>
            <ac:grpSpMk id="2" creationId="{327AF998-4438-4ADB-C366-1E9EBFBE9D8A}"/>
          </ac:grpSpMkLst>
        </pc:grpChg>
        <pc:grpChg chg="add mod">
          <ac:chgData name="Goodman, Daniel F M" userId="3856083d-7deb-434e-baee-35426c02f58e" providerId="ADAL" clId="{F792CFE6-84EC-4387-A557-C6C9D7BA127E}" dt="2023-11-05T18:50:30.355" v="17260" actId="1076"/>
          <ac:grpSpMkLst>
            <pc:docMk/>
            <pc:sldMk cId="431912698" sldId="264"/>
            <ac:grpSpMk id="16" creationId="{379970D5-C02E-4882-C98C-1C1E4E337F69}"/>
          </ac:grpSpMkLst>
        </pc:grpChg>
        <pc:picChg chg="mod">
          <ac:chgData name="Goodman, Daniel F M" userId="3856083d-7deb-434e-baee-35426c02f58e" providerId="ADAL" clId="{F792CFE6-84EC-4387-A557-C6C9D7BA127E}" dt="2023-11-05T17:47:28.216" v="12908"/>
          <ac:picMkLst>
            <pc:docMk/>
            <pc:sldMk cId="431912698" sldId="264"/>
            <ac:picMk id="3" creationId="{E2303723-5879-E643-F544-331A86A03FA9}"/>
          </ac:picMkLst>
        </pc:picChg>
        <pc:picChg chg="del">
          <ac:chgData name="Goodman, Daniel F M" userId="3856083d-7deb-434e-baee-35426c02f58e" providerId="ADAL" clId="{F792CFE6-84EC-4387-A557-C6C9D7BA127E}" dt="2023-11-05T22:17:56.544" v="17327"/>
          <ac:picMkLst>
            <pc:docMk/>
            <pc:sldMk cId="431912698" sldId="264"/>
            <ac:picMk id="6" creationId="{870DBB63-F6EE-4041-F296-AFCE965569A5}"/>
          </ac:picMkLst>
        </pc:picChg>
        <pc:picChg chg="add mod">
          <ac:chgData name="Goodman, Daniel F M" userId="3856083d-7deb-434e-baee-35426c02f58e" providerId="ADAL" clId="{F792CFE6-84EC-4387-A557-C6C9D7BA127E}" dt="2023-11-05T22:17:56.544" v="17327"/>
          <ac:picMkLst>
            <pc:docMk/>
            <pc:sldMk cId="431912698" sldId="264"/>
            <ac:picMk id="8" creationId="{8552CEEA-854D-3FCE-C133-8DBAE1170756}"/>
          </ac:picMkLst>
        </pc:picChg>
        <pc:picChg chg="add mod">
          <ac:chgData name="Goodman, Daniel F M" userId="3856083d-7deb-434e-baee-35426c02f58e" providerId="ADAL" clId="{F792CFE6-84EC-4387-A557-C6C9D7BA127E}" dt="2023-11-05T18:04:41.522" v="13647" actId="1076"/>
          <ac:picMkLst>
            <pc:docMk/>
            <pc:sldMk cId="431912698" sldId="264"/>
            <ac:picMk id="9" creationId="{B238DD4C-C296-EA0B-28EB-D9233871ADF1}"/>
          </ac:picMkLst>
        </pc:picChg>
        <pc:cxnChg chg="add mod">
          <ac:chgData name="Goodman, Daniel F M" userId="3856083d-7deb-434e-baee-35426c02f58e" providerId="ADAL" clId="{F792CFE6-84EC-4387-A557-C6C9D7BA127E}" dt="2023-11-05T18:10:51.329" v="14006" actId="692"/>
          <ac:cxnSpMkLst>
            <pc:docMk/>
            <pc:sldMk cId="431912698" sldId="264"/>
            <ac:cxnSpMk id="13" creationId="{6B5AFB3E-F6F6-42E9-E0E9-84D73E4AAA81}"/>
          </ac:cxnSpMkLst>
        </pc:cxnChg>
        <pc:cxnChg chg="add mod">
          <ac:chgData name="Goodman, Daniel F M" userId="3856083d-7deb-434e-baee-35426c02f58e" providerId="ADAL" clId="{F792CFE6-84EC-4387-A557-C6C9D7BA127E}" dt="2023-11-05T18:10:51.329" v="14006" actId="692"/>
          <ac:cxnSpMkLst>
            <pc:docMk/>
            <pc:sldMk cId="431912698" sldId="264"/>
            <ac:cxnSpMk id="15" creationId="{BDB10494-A0E3-FF95-F79B-9B2ADE9E77B3}"/>
          </ac:cxnSpMkLst>
        </pc:cxnChg>
      </pc:sldChg>
      <pc:sldChg chg="new del">
        <pc:chgData name="Goodman, Daniel F M" userId="3856083d-7deb-434e-baee-35426c02f58e" providerId="ADAL" clId="{F792CFE6-84EC-4387-A557-C6C9D7BA127E}" dt="2023-11-04T21:27:49.957" v="3679" actId="680"/>
        <pc:sldMkLst>
          <pc:docMk/>
          <pc:sldMk cId="3996377066" sldId="264"/>
        </pc:sldMkLst>
      </pc:sldChg>
      <pc:sldChg chg="modSp add del mod">
        <pc:chgData name="Goodman, Daniel F M" userId="3856083d-7deb-434e-baee-35426c02f58e" providerId="ADAL" clId="{F792CFE6-84EC-4387-A557-C6C9D7BA127E}" dt="2023-11-05T17:46:16.323" v="12906" actId="47"/>
        <pc:sldMkLst>
          <pc:docMk/>
          <pc:sldMk cId="1194397566" sldId="265"/>
        </pc:sldMkLst>
        <pc:spChg chg="mod">
          <ac:chgData name="Goodman, Daniel F M" userId="3856083d-7deb-434e-baee-35426c02f58e" providerId="ADAL" clId="{F792CFE6-84EC-4387-A557-C6C9D7BA127E}" dt="2023-11-04T21:28:05.268" v="3718" actId="20577"/>
          <ac:spMkLst>
            <pc:docMk/>
            <pc:sldMk cId="1194397566" sldId="265"/>
            <ac:spMk id="4" creationId="{220F0135-CC52-EB18-CB0B-5335E947DD8E}"/>
          </ac:spMkLst>
        </pc:spChg>
      </pc:sldChg>
      <pc:sldChg chg="new del">
        <pc:chgData name="Goodman, Daniel F M" userId="3856083d-7deb-434e-baee-35426c02f58e" providerId="ADAL" clId="{F792CFE6-84EC-4387-A557-C6C9D7BA127E}" dt="2023-11-05T18:30:03.107" v="15825" actId="47"/>
        <pc:sldMkLst>
          <pc:docMk/>
          <pc:sldMk cId="1719801565" sldId="265"/>
        </pc:sldMkLst>
      </pc:sldChg>
      <pc:sldChg chg="addSp delSp modSp add mod delAnim modAnim modNotesTx">
        <pc:chgData name="Goodman, Daniel F M" userId="3856083d-7deb-434e-baee-35426c02f58e" providerId="ADAL" clId="{F792CFE6-84EC-4387-A557-C6C9D7BA127E}" dt="2023-11-05T22:17:56.544" v="17327"/>
        <pc:sldMkLst>
          <pc:docMk/>
          <pc:sldMk cId="2714592021" sldId="265"/>
        </pc:sldMkLst>
        <pc:spChg chg="mod">
          <ac:chgData name="Goodman, Daniel F M" userId="3856083d-7deb-434e-baee-35426c02f58e" providerId="ADAL" clId="{F792CFE6-84EC-4387-A557-C6C9D7BA127E}" dt="2023-11-05T18:30:23.216" v="15854" actId="20577"/>
          <ac:spMkLst>
            <pc:docMk/>
            <pc:sldMk cId="2714592021" sldId="265"/>
            <ac:spMk id="4" creationId="{220F0135-CC52-EB18-CB0B-5335E947DD8E}"/>
          </ac:spMkLst>
        </pc:spChg>
        <pc:spChg chg="mod">
          <ac:chgData name="Goodman, Daniel F M" userId="3856083d-7deb-434e-baee-35426c02f58e" providerId="ADAL" clId="{F792CFE6-84EC-4387-A557-C6C9D7BA127E}" dt="2023-11-05T18:52:08.386" v="17323" actId="20577"/>
          <ac:spMkLst>
            <pc:docMk/>
            <pc:sldMk cId="2714592021" sldId="265"/>
            <ac:spMk id="5" creationId="{1357973F-A7D4-1E73-8093-5591F6BF67C6}"/>
          </ac:spMkLst>
        </pc:spChg>
        <pc:spChg chg="del">
          <ac:chgData name="Goodman, Daniel F M" userId="3856083d-7deb-434e-baee-35426c02f58e" providerId="ADAL" clId="{F792CFE6-84EC-4387-A557-C6C9D7BA127E}" dt="2023-11-05T18:30:14.395" v="15829" actId="478"/>
          <ac:spMkLst>
            <pc:docMk/>
            <pc:sldMk cId="2714592021" sldId="265"/>
            <ac:spMk id="12" creationId="{54343152-6A8B-8854-ACA7-526F6F272168}"/>
          </ac:spMkLst>
        </pc:spChg>
        <pc:grpChg chg="del">
          <ac:chgData name="Goodman, Daniel F M" userId="3856083d-7deb-434e-baee-35426c02f58e" providerId="ADAL" clId="{F792CFE6-84EC-4387-A557-C6C9D7BA127E}" dt="2023-11-05T18:30:11.823" v="15828" actId="478"/>
          <ac:grpSpMkLst>
            <pc:docMk/>
            <pc:sldMk cId="2714592021" sldId="265"/>
            <ac:grpSpMk id="2" creationId="{327AF998-4438-4ADB-C366-1E9EBFBE9D8A}"/>
          </ac:grpSpMkLst>
        </pc:grpChg>
        <pc:grpChg chg="del">
          <ac:chgData name="Goodman, Daniel F M" userId="3856083d-7deb-434e-baee-35426c02f58e" providerId="ADAL" clId="{F792CFE6-84EC-4387-A557-C6C9D7BA127E}" dt="2023-11-05T18:30:17.119" v="15830" actId="478"/>
          <ac:grpSpMkLst>
            <pc:docMk/>
            <pc:sldMk cId="2714592021" sldId="265"/>
            <ac:grpSpMk id="16" creationId="{379970D5-C02E-4882-C98C-1C1E4E337F69}"/>
          </ac:grpSpMkLst>
        </pc:grpChg>
        <pc:picChg chg="add mod">
          <ac:chgData name="Goodman, Daniel F M" userId="3856083d-7deb-434e-baee-35426c02f58e" providerId="ADAL" clId="{F792CFE6-84EC-4387-A557-C6C9D7BA127E}" dt="2023-11-05T22:17:56.544" v="17327"/>
          <ac:picMkLst>
            <pc:docMk/>
            <pc:sldMk cId="2714592021" sldId="265"/>
            <ac:picMk id="2" creationId="{045B60B0-0284-3790-2EEA-7F4014559831}"/>
          </ac:picMkLst>
        </pc:picChg>
        <pc:picChg chg="del mod">
          <ac:chgData name="Goodman, Daniel F M" userId="3856083d-7deb-434e-baee-35426c02f58e" providerId="ADAL" clId="{F792CFE6-84EC-4387-A557-C6C9D7BA127E}" dt="2023-11-05T22:17:56.544" v="17327"/>
          <ac:picMkLst>
            <pc:docMk/>
            <pc:sldMk cId="2714592021" sldId="265"/>
            <ac:picMk id="6" creationId="{870DBB63-F6EE-4041-F296-AFCE965569A5}"/>
          </ac:picMkLst>
        </pc:picChg>
        <pc:picChg chg="del">
          <ac:chgData name="Goodman, Daniel F M" userId="3856083d-7deb-434e-baee-35426c02f58e" providerId="ADAL" clId="{F792CFE6-84EC-4387-A557-C6C9D7BA127E}" dt="2023-11-05T18:30:11.275" v="15827" actId="478"/>
          <ac:picMkLst>
            <pc:docMk/>
            <pc:sldMk cId="2714592021" sldId="265"/>
            <ac:picMk id="9" creationId="{B238DD4C-C296-EA0B-28EB-D9233871ADF1}"/>
          </ac:picMkLst>
        </pc:picChg>
        <pc:cxnChg chg="mod">
          <ac:chgData name="Goodman, Daniel F M" userId="3856083d-7deb-434e-baee-35426c02f58e" providerId="ADAL" clId="{F792CFE6-84EC-4387-A557-C6C9D7BA127E}" dt="2023-11-05T18:30:17.119" v="15830" actId="478"/>
          <ac:cxnSpMkLst>
            <pc:docMk/>
            <pc:sldMk cId="2714592021" sldId="265"/>
            <ac:cxnSpMk id="13" creationId="{6B5AFB3E-F6F6-42E9-E0E9-84D73E4AAA81}"/>
          </ac:cxnSpMkLst>
        </pc:cxnChg>
        <pc:cxnChg chg="mod">
          <ac:chgData name="Goodman, Daniel F M" userId="3856083d-7deb-434e-baee-35426c02f58e" providerId="ADAL" clId="{F792CFE6-84EC-4387-A557-C6C9D7BA127E}" dt="2023-11-05T18:30:17.119" v="15830" actId="478"/>
          <ac:cxnSpMkLst>
            <pc:docMk/>
            <pc:sldMk cId="2714592021" sldId="265"/>
            <ac:cxnSpMk id="15" creationId="{BDB10494-A0E3-FF95-F79B-9B2ADE9E77B3}"/>
          </ac:cxnSpMkLst>
        </pc:cxnChg>
      </pc:sldChg>
      <pc:sldChg chg="modSp add del mod">
        <pc:chgData name="Goodman, Daniel F M" userId="3856083d-7deb-434e-baee-35426c02f58e" providerId="ADAL" clId="{F792CFE6-84EC-4387-A557-C6C9D7BA127E}" dt="2023-11-05T17:46:18.080" v="12907" actId="47"/>
        <pc:sldMkLst>
          <pc:docMk/>
          <pc:sldMk cId="1551451436" sldId="266"/>
        </pc:sldMkLst>
        <pc:spChg chg="mod">
          <ac:chgData name="Goodman, Daniel F M" userId="3856083d-7deb-434e-baee-35426c02f58e" providerId="ADAL" clId="{F792CFE6-84EC-4387-A557-C6C9D7BA127E}" dt="2023-11-04T21:28:32.519" v="3768" actId="20577"/>
          <ac:spMkLst>
            <pc:docMk/>
            <pc:sldMk cId="1551451436" sldId="266"/>
            <ac:spMk id="4" creationId="{220F0135-CC52-EB18-CB0B-5335E947DD8E}"/>
          </ac:spMkLst>
        </pc:spChg>
      </pc:sldChg>
    </pc:docChg>
  </pc:docChgLst>
  <pc:docChgLst>
    <pc:chgData name="Goodman, Daniel F M" userId="3856083d-7deb-434e-baee-35426c02f58e" providerId="ADAL" clId="{D9B97D14-C440-409A-96CB-472BA945B734}"/>
    <pc:docChg chg="undo custSel modSld">
      <pc:chgData name="Goodman, Daniel F M" userId="3856083d-7deb-434e-baee-35426c02f58e" providerId="ADAL" clId="{D9B97D14-C440-409A-96CB-472BA945B734}" dt="2023-11-05T14:00:44.446" v="1621"/>
      <pc:docMkLst>
        <pc:docMk/>
      </pc:docMkLst>
      <pc:sldChg chg="modSp mod modAnim modNotesTx">
        <pc:chgData name="Goodman, Daniel F M" userId="3856083d-7deb-434e-baee-35426c02f58e" providerId="ADAL" clId="{D9B97D14-C440-409A-96CB-472BA945B734}" dt="2023-11-05T14:00:44.446" v="1621"/>
        <pc:sldMkLst>
          <pc:docMk/>
          <pc:sldMk cId="2671941534" sldId="258"/>
        </pc:sldMkLst>
        <pc:spChg chg="mod">
          <ac:chgData name="Goodman, Daniel F M" userId="3856083d-7deb-434e-baee-35426c02f58e" providerId="ADAL" clId="{D9B97D14-C440-409A-96CB-472BA945B734}" dt="2023-11-05T14:00:36.403" v="1620" actId="20577"/>
          <ac:spMkLst>
            <pc:docMk/>
            <pc:sldMk cId="2671941534" sldId="258"/>
            <ac:spMk id="5" creationId="{1357973F-A7D4-1E73-8093-5591F6BF67C6}"/>
          </ac:spMkLst>
        </pc:spChg>
      </pc:sldChg>
    </pc:docChg>
  </pc:docChgLst>
  <pc:docChgLst>
    <pc:chgData name="Goodman, Daniel F M" userId="3856083d-7deb-434e-baee-35426c02f58e" providerId="ADAL" clId="{C3F22E9F-EA12-495A-A4DB-499501ACCCB1}"/>
    <pc:docChg chg="modSld">
      <pc:chgData name="Goodman, Daniel F M" userId="3856083d-7deb-434e-baee-35426c02f58e" providerId="ADAL" clId="{C3F22E9F-EA12-495A-A4DB-499501ACCCB1}" dt="2023-11-05T22:45:29.219" v="0"/>
      <pc:docMkLst>
        <pc:docMk/>
      </pc:docMkLst>
      <pc:sldChg chg="modSp modTransition modAnim">
        <pc:chgData name="Goodman, Daniel F M" userId="3856083d-7deb-434e-baee-35426c02f58e" providerId="ADAL" clId="{C3F22E9F-EA12-495A-A4DB-499501ACCCB1}" dt="2023-11-05T22:45:29.219" v="0"/>
        <pc:sldMkLst>
          <pc:docMk/>
          <pc:sldMk cId="2324049996" sldId="256"/>
        </pc:sldMkLst>
        <pc:picChg chg="mod">
          <ac:chgData name="Goodman, Daniel F M" userId="3856083d-7deb-434e-baee-35426c02f58e" providerId="ADAL" clId="{C3F22E9F-EA12-495A-A4DB-499501ACCCB1}" dt="2023-11-05T22:45:29.219" v="0"/>
          <ac:picMkLst>
            <pc:docMk/>
            <pc:sldMk cId="2324049996" sldId="256"/>
            <ac:picMk id="2" creationId="{FDF6B7F3-F3B3-BA33-8966-FC99A9654D61}"/>
          </ac:picMkLst>
        </pc:picChg>
      </pc:sldChg>
      <pc:sldChg chg="modSp modTransition modAnim">
        <pc:chgData name="Goodman, Daniel F M" userId="3856083d-7deb-434e-baee-35426c02f58e" providerId="ADAL" clId="{C3F22E9F-EA12-495A-A4DB-499501ACCCB1}" dt="2023-11-05T22:45:29.219" v="0"/>
        <pc:sldMkLst>
          <pc:docMk/>
          <pc:sldMk cId="500980453" sldId="257"/>
        </pc:sldMkLst>
        <pc:picChg chg="mod">
          <ac:chgData name="Goodman, Daniel F M" userId="3856083d-7deb-434e-baee-35426c02f58e" providerId="ADAL" clId="{C3F22E9F-EA12-495A-A4DB-499501ACCCB1}" dt="2023-11-05T22:45:29.219" v="0"/>
          <ac:picMkLst>
            <pc:docMk/>
            <pc:sldMk cId="500980453" sldId="257"/>
            <ac:picMk id="2" creationId="{EBF53500-8FAE-E883-1B30-0A823D5B0477}"/>
          </ac:picMkLst>
        </pc:picChg>
      </pc:sldChg>
      <pc:sldChg chg="modSp modTransition modAnim">
        <pc:chgData name="Goodman, Daniel F M" userId="3856083d-7deb-434e-baee-35426c02f58e" providerId="ADAL" clId="{C3F22E9F-EA12-495A-A4DB-499501ACCCB1}" dt="2023-11-05T22:45:29.219" v="0"/>
        <pc:sldMkLst>
          <pc:docMk/>
          <pc:sldMk cId="2671941534" sldId="258"/>
        </pc:sldMkLst>
        <pc:picChg chg="mod">
          <ac:chgData name="Goodman, Daniel F M" userId="3856083d-7deb-434e-baee-35426c02f58e" providerId="ADAL" clId="{C3F22E9F-EA12-495A-A4DB-499501ACCCB1}" dt="2023-11-05T22:45:29.219" v="0"/>
          <ac:picMkLst>
            <pc:docMk/>
            <pc:sldMk cId="2671941534" sldId="258"/>
            <ac:picMk id="3" creationId="{18D4DC3A-50F7-05FE-383C-757B16333610}"/>
          </ac:picMkLst>
        </pc:picChg>
      </pc:sldChg>
      <pc:sldChg chg="modSp modTransition modAnim">
        <pc:chgData name="Goodman, Daniel F M" userId="3856083d-7deb-434e-baee-35426c02f58e" providerId="ADAL" clId="{C3F22E9F-EA12-495A-A4DB-499501ACCCB1}" dt="2023-11-05T22:45:29.219" v="0"/>
        <pc:sldMkLst>
          <pc:docMk/>
          <pc:sldMk cId="2884080225" sldId="259"/>
        </pc:sldMkLst>
        <pc:picChg chg="mod">
          <ac:chgData name="Goodman, Daniel F M" userId="3856083d-7deb-434e-baee-35426c02f58e" providerId="ADAL" clId="{C3F22E9F-EA12-495A-A4DB-499501ACCCB1}" dt="2023-11-05T22:45:29.219" v="0"/>
          <ac:picMkLst>
            <pc:docMk/>
            <pc:sldMk cId="2884080225" sldId="259"/>
            <ac:picMk id="2" creationId="{271C8A71-AA63-9A5B-6035-E2FB727B1605}"/>
          </ac:picMkLst>
        </pc:picChg>
      </pc:sldChg>
      <pc:sldChg chg="modSp modTransition modAnim">
        <pc:chgData name="Goodman, Daniel F M" userId="3856083d-7deb-434e-baee-35426c02f58e" providerId="ADAL" clId="{C3F22E9F-EA12-495A-A4DB-499501ACCCB1}" dt="2023-11-05T22:45:29.219" v="0"/>
        <pc:sldMkLst>
          <pc:docMk/>
          <pc:sldMk cId="514200661" sldId="260"/>
        </pc:sldMkLst>
        <pc:picChg chg="mod">
          <ac:chgData name="Goodman, Daniel F M" userId="3856083d-7deb-434e-baee-35426c02f58e" providerId="ADAL" clId="{C3F22E9F-EA12-495A-A4DB-499501ACCCB1}" dt="2023-11-05T22:45:29.219" v="0"/>
          <ac:picMkLst>
            <pc:docMk/>
            <pc:sldMk cId="514200661" sldId="260"/>
            <ac:picMk id="2" creationId="{79DF9CAE-A8DC-53F1-726F-34955075F87D}"/>
          </ac:picMkLst>
        </pc:picChg>
      </pc:sldChg>
      <pc:sldChg chg="modSp modTransition modAnim">
        <pc:chgData name="Goodman, Daniel F M" userId="3856083d-7deb-434e-baee-35426c02f58e" providerId="ADAL" clId="{C3F22E9F-EA12-495A-A4DB-499501ACCCB1}" dt="2023-11-05T22:45:29.219" v="0"/>
        <pc:sldMkLst>
          <pc:docMk/>
          <pc:sldMk cId="3380661078" sldId="262"/>
        </pc:sldMkLst>
        <pc:picChg chg="mod">
          <ac:chgData name="Goodman, Daniel F M" userId="3856083d-7deb-434e-baee-35426c02f58e" providerId="ADAL" clId="{C3F22E9F-EA12-495A-A4DB-499501ACCCB1}" dt="2023-11-05T22:45:29.219" v="0"/>
          <ac:picMkLst>
            <pc:docMk/>
            <pc:sldMk cId="3380661078" sldId="262"/>
            <ac:picMk id="3" creationId="{393C0C9E-4AA8-0845-E4F5-4E053DDDE0C4}"/>
          </ac:picMkLst>
        </pc:picChg>
      </pc:sldChg>
      <pc:sldChg chg="modSp modTransition modAnim">
        <pc:chgData name="Goodman, Daniel F M" userId="3856083d-7deb-434e-baee-35426c02f58e" providerId="ADAL" clId="{C3F22E9F-EA12-495A-A4DB-499501ACCCB1}" dt="2023-11-05T22:45:29.219" v="0"/>
        <pc:sldMkLst>
          <pc:docMk/>
          <pc:sldMk cId="2188746510" sldId="263"/>
        </pc:sldMkLst>
        <pc:picChg chg="mod">
          <ac:chgData name="Goodman, Daniel F M" userId="3856083d-7deb-434e-baee-35426c02f58e" providerId="ADAL" clId="{C3F22E9F-EA12-495A-A4DB-499501ACCCB1}" dt="2023-11-05T22:45:29.219" v="0"/>
          <ac:picMkLst>
            <pc:docMk/>
            <pc:sldMk cId="2188746510" sldId="263"/>
            <ac:picMk id="5" creationId="{4C4DA202-A94D-63EC-194E-B77BB230E173}"/>
          </ac:picMkLst>
        </pc:picChg>
      </pc:sldChg>
      <pc:sldChg chg="modSp modTransition modAnim">
        <pc:chgData name="Goodman, Daniel F M" userId="3856083d-7deb-434e-baee-35426c02f58e" providerId="ADAL" clId="{C3F22E9F-EA12-495A-A4DB-499501ACCCB1}" dt="2023-11-05T22:45:29.219" v="0"/>
        <pc:sldMkLst>
          <pc:docMk/>
          <pc:sldMk cId="431912698" sldId="264"/>
        </pc:sldMkLst>
        <pc:picChg chg="mod">
          <ac:chgData name="Goodman, Daniel F M" userId="3856083d-7deb-434e-baee-35426c02f58e" providerId="ADAL" clId="{C3F22E9F-EA12-495A-A4DB-499501ACCCB1}" dt="2023-11-05T22:45:29.219" v="0"/>
          <ac:picMkLst>
            <pc:docMk/>
            <pc:sldMk cId="431912698" sldId="264"/>
            <ac:picMk id="8" creationId="{8552CEEA-854D-3FCE-C133-8DBAE1170756}"/>
          </ac:picMkLst>
        </pc:picChg>
      </pc:sldChg>
      <pc:sldChg chg="modSp modTransition modAnim">
        <pc:chgData name="Goodman, Daniel F M" userId="3856083d-7deb-434e-baee-35426c02f58e" providerId="ADAL" clId="{C3F22E9F-EA12-495A-A4DB-499501ACCCB1}" dt="2023-11-05T22:45:29.219" v="0"/>
        <pc:sldMkLst>
          <pc:docMk/>
          <pc:sldMk cId="2714592021" sldId="265"/>
        </pc:sldMkLst>
        <pc:picChg chg="mod">
          <ac:chgData name="Goodman, Daniel F M" userId="3856083d-7deb-434e-baee-35426c02f58e" providerId="ADAL" clId="{C3F22E9F-EA12-495A-A4DB-499501ACCCB1}" dt="2023-11-05T22:45:29.219" v="0"/>
          <ac:picMkLst>
            <pc:docMk/>
            <pc:sldMk cId="2714592021" sldId="265"/>
            <ac:picMk id="2" creationId="{045B60B0-0284-3790-2EEA-7F4014559831}"/>
          </ac:picMkLst>
        </pc:picChg>
      </pc:sldChg>
    </pc:docChg>
  </pc:docChgLst>
  <pc:docChgLst>
    <pc:chgData name="Goodman, Daniel F M" userId="3856083d-7deb-434e-baee-35426c02f58e" providerId="ADAL" clId="{0F2897CC-DE49-45AB-9403-363EFEA44612}"/>
    <pc:docChg chg="modSld">
      <pc:chgData name="Goodman, Daniel F M" userId="3856083d-7deb-434e-baee-35426c02f58e" providerId="ADAL" clId="{0F2897CC-DE49-45AB-9403-363EFEA44612}" dt="2023-11-02T18:21:06.562" v="16" actId="20577"/>
      <pc:docMkLst>
        <pc:docMk/>
      </pc:docMkLst>
      <pc:sldChg chg="modSp mod">
        <pc:chgData name="Goodman, Daniel F M" userId="3856083d-7deb-434e-baee-35426c02f58e" providerId="ADAL" clId="{0F2897CC-DE49-45AB-9403-363EFEA44612}" dt="2023-11-02T18:21:06.562" v="16" actId="20577"/>
        <pc:sldMkLst>
          <pc:docMk/>
          <pc:sldMk cId="2324049996" sldId="256"/>
        </pc:sldMkLst>
        <pc:spChg chg="mod">
          <ac:chgData name="Goodman, Daniel F M" userId="3856083d-7deb-434e-baee-35426c02f58e" providerId="ADAL" clId="{0F2897CC-DE49-45AB-9403-363EFEA44612}" dt="2023-11-02T18:21:06.562" v="16" actId="20577"/>
          <ac:spMkLst>
            <pc:docMk/>
            <pc:sldMk cId="2324049996" sldId="256"/>
            <ac:spMk id="4" creationId="{71A693D4-D78C-161A-B0F3-CEA79B38542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8575" cap="rnd">
              <a:solidFill>
                <a:srgbClr val="00B050"/>
              </a:solidFill>
              <a:round/>
            </a:ln>
            <a:effectLst/>
          </c:spPr>
          <c:marker>
            <c:symbol val="none"/>
          </c:marker>
          <c:cat>
            <c:numRef>
              <c:f>Sheet1!$A$2:$A$10</c:f>
              <c:numCache>
                <c:formatCode>General</c:formatCode>
                <c:ptCount val="9"/>
                <c:pt idx="0">
                  <c:v>0</c:v>
                </c:pt>
                <c:pt idx="1">
                  <c:v>0.2</c:v>
                </c:pt>
                <c:pt idx="2">
                  <c:v>0.4</c:v>
                </c:pt>
                <c:pt idx="3">
                  <c:v>0.60000000000000009</c:v>
                </c:pt>
                <c:pt idx="4">
                  <c:v>0.8</c:v>
                </c:pt>
                <c:pt idx="5">
                  <c:v>1</c:v>
                </c:pt>
                <c:pt idx="6">
                  <c:v>1.2</c:v>
                </c:pt>
                <c:pt idx="7">
                  <c:v>1.4</c:v>
                </c:pt>
                <c:pt idx="8">
                  <c:v>1.5999999999999999</c:v>
                </c:pt>
              </c:numCache>
            </c:numRef>
          </c:cat>
          <c:val>
            <c:numRef>
              <c:f>Sheet1!$B$2:$B$10</c:f>
              <c:numCache>
                <c:formatCode>General</c:formatCode>
                <c:ptCount val="9"/>
                <c:pt idx="0">
                  <c:v>1</c:v>
                </c:pt>
                <c:pt idx="1">
                  <c:v>0.54881163609402639</c:v>
                </c:pt>
                <c:pt idx="2">
                  <c:v>0.30119421191220203</c:v>
                </c:pt>
                <c:pt idx="3">
                  <c:v>0.1652988882215865</c:v>
                </c:pt>
                <c:pt idx="4">
                  <c:v>9.071795328941247E-2</c:v>
                </c:pt>
                <c:pt idx="5">
                  <c:v>4.9787068367863944E-2</c:v>
                </c:pt>
                <c:pt idx="6">
                  <c:v>2.7323722447292569E-2</c:v>
                </c:pt>
                <c:pt idx="7">
                  <c:v>1.4995576820477717E-2</c:v>
                </c:pt>
                <c:pt idx="8">
                  <c:v>8.2297470490200302E-3</c:v>
                </c:pt>
              </c:numCache>
            </c:numRef>
          </c:val>
          <c:smooth val="0"/>
          <c:extLst>
            <c:ext xmlns:c16="http://schemas.microsoft.com/office/drawing/2014/chart" uri="{C3380CC4-5D6E-409C-BE32-E72D297353CC}">
              <c16:uniqueId val="{00000000-C991-4AA6-89C3-158216A750F4}"/>
            </c:ext>
          </c:extLst>
        </c:ser>
        <c:dLbls>
          <c:showLegendKey val="0"/>
          <c:showVal val="0"/>
          <c:showCatName val="0"/>
          <c:showSerName val="0"/>
          <c:showPercent val="0"/>
          <c:showBubbleSize val="0"/>
        </c:dLbls>
        <c:smooth val="0"/>
        <c:axId val="475770415"/>
        <c:axId val="2014879535"/>
      </c:lineChart>
      <c:catAx>
        <c:axId val="475770415"/>
        <c:scaling>
          <c:orientation val="minMax"/>
        </c:scaling>
        <c:delete val="1"/>
        <c:axPos val="b"/>
        <c:numFmt formatCode="General" sourceLinked="1"/>
        <c:majorTickMark val="none"/>
        <c:minorTickMark val="none"/>
        <c:tickLblPos val="nextTo"/>
        <c:crossAx val="2014879535"/>
        <c:crosses val="autoZero"/>
        <c:auto val="1"/>
        <c:lblAlgn val="ctr"/>
        <c:lblOffset val="100"/>
        <c:noMultiLvlLbl val="0"/>
      </c:catAx>
      <c:valAx>
        <c:axId val="2014879535"/>
        <c:scaling>
          <c:orientation val="minMax"/>
        </c:scaling>
        <c:delete val="1"/>
        <c:axPos val="l"/>
        <c:numFmt formatCode="General" sourceLinked="1"/>
        <c:majorTickMark val="none"/>
        <c:minorTickMark val="none"/>
        <c:tickLblPos val="nextTo"/>
        <c:crossAx val="47577041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8575" cap="rnd">
              <a:solidFill>
                <a:srgbClr val="FF0000"/>
              </a:solidFill>
              <a:round/>
            </a:ln>
            <a:effectLst/>
          </c:spPr>
          <c:marker>
            <c:symbol val="none"/>
          </c:marker>
          <c:cat>
            <c:numRef>
              <c:f>Sheet1!$A$2:$A$10</c:f>
              <c:numCache>
                <c:formatCode>General</c:formatCode>
                <c:ptCount val="9"/>
                <c:pt idx="0">
                  <c:v>0</c:v>
                </c:pt>
                <c:pt idx="1">
                  <c:v>0.2</c:v>
                </c:pt>
                <c:pt idx="2">
                  <c:v>0.4</c:v>
                </c:pt>
                <c:pt idx="3">
                  <c:v>0.60000000000000009</c:v>
                </c:pt>
                <c:pt idx="4">
                  <c:v>0.8</c:v>
                </c:pt>
                <c:pt idx="5">
                  <c:v>1</c:v>
                </c:pt>
                <c:pt idx="6">
                  <c:v>1.2</c:v>
                </c:pt>
                <c:pt idx="7">
                  <c:v>1.4</c:v>
                </c:pt>
                <c:pt idx="8">
                  <c:v>1.5999999999999999</c:v>
                </c:pt>
              </c:numCache>
            </c:numRef>
          </c:cat>
          <c:val>
            <c:numRef>
              <c:f>Sheet1!$B$2:$B$10</c:f>
              <c:numCache>
                <c:formatCode>General</c:formatCode>
                <c:ptCount val="9"/>
                <c:pt idx="0">
                  <c:v>-1</c:v>
                </c:pt>
                <c:pt idx="1">
                  <c:v>-1.8221188003905091</c:v>
                </c:pt>
                <c:pt idx="2">
                  <c:v>-3.3201169227365481</c:v>
                </c:pt>
                <c:pt idx="3">
                  <c:v>-6.0496474644129474</c:v>
                </c:pt>
                <c:pt idx="4">
                  <c:v>-11.023176380641605</c:v>
                </c:pt>
                <c:pt idx="5">
                  <c:v>-20.085536923187668</c:v>
                </c:pt>
                <c:pt idx="6">
                  <c:v>-36.598234443677974</c:v>
                </c:pt>
                <c:pt idx="7">
                  <c:v>-66.686331040925097</c:v>
                </c:pt>
                <c:pt idx="8">
                  <c:v>-121.51041751873485</c:v>
                </c:pt>
              </c:numCache>
            </c:numRef>
          </c:val>
          <c:smooth val="0"/>
          <c:extLst>
            <c:ext xmlns:c16="http://schemas.microsoft.com/office/drawing/2014/chart" uri="{C3380CC4-5D6E-409C-BE32-E72D297353CC}">
              <c16:uniqueId val="{00000000-EFB0-4573-AE48-914E490CE4B2}"/>
            </c:ext>
          </c:extLst>
        </c:ser>
        <c:dLbls>
          <c:showLegendKey val="0"/>
          <c:showVal val="0"/>
          <c:showCatName val="0"/>
          <c:showSerName val="0"/>
          <c:showPercent val="0"/>
          <c:showBubbleSize val="0"/>
        </c:dLbls>
        <c:smooth val="0"/>
        <c:axId val="475770415"/>
        <c:axId val="2014879535"/>
      </c:lineChart>
      <c:catAx>
        <c:axId val="475770415"/>
        <c:scaling>
          <c:orientation val="minMax"/>
        </c:scaling>
        <c:delete val="1"/>
        <c:axPos val="b"/>
        <c:numFmt formatCode="General" sourceLinked="1"/>
        <c:majorTickMark val="none"/>
        <c:minorTickMark val="none"/>
        <c:tickLblPos val="nextTo"/>
        <c:crossAx val="2014879535"/>
        <c:crosses val="autoZero"/>
        <c:auto val="1"/>
        <c:lblAlgn val="ctr"/>
        <c:lblOffset val="100"/>
        <c:noMultiLvlLbl val="0"/>
      </c:catAx>
      <c:valAx>
        <c:axId val="2014879535"/>
        <c:scaling>
          <c:orientation val="minMax"/>
        </c:scaling>
        <c:delete val="1"/>
        <c:axPos val="l"/>
        <c:numFmt formatCode="General" sourceLinked="1"/>
        <c:majorTickMark val="none"/>
        <c:minorTickMark val="none"/>
        <c:tickLblPos val="nextTo"/>
        <c:crossAx val="47577041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FF000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05/11/2023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8BC2B-1909-4B1D-9BBC-33F91C8AD4AC}" type="datetimeFigureOut">
              <a:rPr lang="en-GB" smtClean="0"/>
              <a:t>05/11/2023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BBB19-5DA4-409B-B1A6-CAEA7E6B7F3D}" type="slidenum">
              <a:rPr lang="en-GB" smtClean="0"/>
              <a:t>‹#›</a:t>
            </a:fld>
            <a:endParaRPr lang="en-GB"/>
          </a:p>
        </p:txBody>
      </p:sp>
    </p:spTree>
    <p:extLst>
      <p:ext uri="{BB962C8B-B14F-4D97-AF65-F5344CB8AC3E}">
        <p14:creationId xmlns:p14="http://schemas.microsoft.com/office/powerpoint/2010/main" val="106754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Spike timing dependent plasticity, shortened to STDP, is a form of Hebbian learning that takes the timing of individual spikes into account.</a:t>
            </a:r>
          </a:p>
        </p:txBody>
      </p:sp>
      <p:sp>
        <p:nvSpPr>
          <p:cNvPr id="4" name="Slide Number Placeholder 3"/>
          <p:cNvSpPr>
            <a:spLocks noGrp="1"/>
          </p:cNvSpPr>
          <p:nvPr>
            <p:ph type="sldNum" sz="quarter" idx="5"/>
          </p:nvPr>
        </p:nvSpPr>
        <p:spPr/>
        <p:txBody>
          <a:bodyPr/>
          <a:lstStyle/>
          <a:p>
            <a:fld id="{B5CBBB19-5DA4-409B-B1A6-CAEA7E6B7F3D}" type="slidenum">
              <a:rPr lang="en-GB" smtClean="0"/>
              <a:t>1</a:t>
            </a:fld>
            <a:endParaRPr lang="en-GB"/>
          </a:p>
        </p:txBody>
      </p:sp>
    </p:spTree>
    <p:extLst>
      <p:ext uri="{BB962C8B-B14F-4D97-AF65-F5344CB8AC3E}">
        <p14:creationId xmlns:p14="http://schemas.microsoft.com/office/powerpoint/2010/main" val="306014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by talking about how it’s measured experimentally.</a:t>
            </a:r>
          </a:p>
          <a:p>
            <a:pPr marL="171450" indent="-171450">
              <a:buFont typeface="Arial" panose="020B0604020202020204" pitchFamily="34" charset="0"/>
              <a:buChar char="•"/>
            </a:pPr>
            <a:r>
              <a:rPr lang="en-GB" dirty="0"/>
              <a:t>We find a pair of neurons connected by a synapse.</a:t>
            </a:r>
          </a:p>
          <a:p>
            <a:pPr marL="171450" indent="-171450">
              <a:buFont typeface="Arial" panose="020B0604020202020204" pitchFamily="34" charset="0"/>
              <a:buChar char="•"/>
            </a:pPr>
            <a:r>
              <a:rPr lang="en-GB" dirty="0"/>
              <a:t>We force the presynaptic neuron to fire a spike at time 0</a:t>
            </a:r>
          </a:p>
          <a:p>
            <a:pPr marL="171450" indent="-171450">
              <a:buFont typeface="Arial" panose="020B0604020202020204" pitchFamily="34" charset="0"/>
              <a:buChar char="•"/>
            </a:pPr>
            <a:r>
              <a:rPr lang="en-GB" dirty="0"/>
              <a:t>And the postsynaptic neuron to fire a spike at time delta-t</a:t>
            </a:r>
          </a:p>
          <a:p>
            <a:pPr marL="171450" indent="-171450">
              <a:buFont typeface="Arial" panose="020B0604020202020204" pitchFamily="34" charset="0"/>
              <a:buChar char="•"/>
            </a:pPr>
            <a:r>
              <a:rPr lang="en-GB" dirty="0"/>
              <a:t>We then repeat this pairing say 60 times, wait around an hour and measure the change in the synapse. We measure this by computing the height of a postsynaptic current from a single excitatory spike before and after the pairing.</a:t>
            </a:r>
          </a:p>
          <a:p>
            <a:pPr marL="171450" indent="-171450">
              <a:buFont typeface="Arial" panose="020B0604020202020204" pitchFamily="34" charset="0"/>
              <a:buChar char="•"/>
            </a:pPr>
            <a:r>
              <a:rPr lang="en-GB" dirty="0"/>
              <a:t>And we get results that look like this. It’s a bit noisy but you can generally see that if the postsynaptic neuron fires after the presynaptic neuron, the weight goes up. And if the postsynaptic neuron fires before the presynaptic neuron, the weight goes down. The closer in time, the stronger the effect.</a:t>
            </a:r>
          </a:p>
          <a:p>
            <a:pPr marL="171450" indent="-171450">
              <a:buFont typeface="Arial" panose="020B0604020202020204" pitchFamily="34" charset="0"/>
              <a:buChar char="•"/>
            </a:pPr>
            <a:r>
              <a:rPr lang="en-GB" dirty="0"/>
              <a:t>We can roughly fit this with a pair of exponentials with different heights and time constants. We talked before about Hebbian learning, what fires together wires together, but this is actually closer to what Hebb originally suggested. He suggested that when a presynaptic neuron repeatedly contributes to the firing of a postsynaptic neuron, the synapse will get stronger. STDP realises that idea because if the postsynaptic neuron fires before the presynaptic neuron, of course it couldn’t be that the presynaptic neuron contributed to that firing. Similarly, if the timing of the spikes is far apart, it’s unlikely they were related. So far, this looks like a very neat story of discovering experimental evidence for an intuitive theoretical idea and then finding a simple way to fit the data. But, the brain never makes it that easy on us.</a:t>
            </a:r>
          </a:p>
          <a:p>
            <a:pPr marL="171450" indent="-171450">
              <a:buFont typeface="Arial" panose="020B0604020202020204" pitchFamily="34" charset="0"/>
              <a:buChar char="•"/>
            </a:pPr>
            <a:r>
              <a:rPr lang="en-GB" dirty="0"/>
              <a:t>As well as finding the shape that Hebb would have predicted, we also find the opposite, as well as synapses that get stronger if the spikes are close in time regardless of sign, and so on.</a:t>
            </a:r>
          </a:p>
          <a:p>
            <a:pPr marL="0" indent="0">
              <a:buFont typeface="Arial" panose="020B0604020202020204" pitchFamily="34" charset="0"/>
              <a:buNone/>
            </a:pPr>
            <a:r>
              <a:rPr lang="en-GB" dirty="0"/>
              <a:t>With that said, the pre before post shape is the one we’re normally talking about, and that I’ll focus on in this video.</a:t>
            </a:r>
          </a:p>
        </p:txBody>
      </p:sp>
      <p:sp>
        <p:nvSpPr>
          <p:cNvPr id="4" name="Slide Number Placeholder 3"/>
          <p:cNvSpPr>
            <a:spLocks noGrp="1"/>
          </p:cNvSpPr>
          <p:nvPr>
            <p:ph type="sldNum" sz="quarter" idx="5"/>
          </p:nvPr>
        </p:nvSpPr>
        <p:spPr/>
        <p:txBody>
          <a:bodyPr/>
          <a:lstStyle/>
          <a:p>
            <a:fld id="{B5CBBB19-5DA4-409B-B1A6-CAEA7E6B7F3D}" type="slidenum">
              <a:rPr lang="en-GB" smtClean="0"/>
              <a:t>2</a:t>
            </a:fld>
            <a:endParaRPr lang="en-GB"/>
          </a:p>
        </p:txBody>
      </p:sp>
    </p:spTree>
    <p:extLst>
      <p:ext uri="{BB962C8B-B14F-4D97-AF65-F5344CB8AC3E}">
        <p14:creationId xmlns:p14="http://schemas.microsoft.com/office/powerpoint/2010/main" val="211715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So how do we model this?</a:t>
                </a:r>
              </a:p>
              <a:p>
                <a:pPr marL="171450" indent="-171450">
                  <a:buFont typeface="Arial" panose="020B0604020202020204" pitchFamily="34" charset="0"/>
                  <a:buChar char="•"/>
                </a:pPr>
                <a:r>
                  <a:rPr lang="en-GB" dirty="0"/>
                  <a:t>The simplest thing would be just to sum the weight change over all spike pairs.</a:t>
                </a:r>
              </a:p>
              <a:p>
                <a:pPr marL="171450" indent="-171450">
                  <a:buFont typeface="Arial" panose="020B0604020202020204" pitchFamily="34" charset="0"/>
                  <a:buChar char="•"/>
                </a:pPr>
                <a:r>
                  <a:rPr lang="en-GB" dirty="0"/>
                  <a:t>The issue is that this is computationally expensive. Suppose we have N neurons all-to-all connected to N neurons, and each neuron fires around R spikes. In that case, computing this sum takes around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𝑁</m:t>
                        </m:r>
                      </m:e>
                      <m:sup>
                        <m:r>
                          <a:rPr lang="en-GB" b="0" i="1" smtClean="0">
                            <a:latin typeface="Cambria Math" panose="02040503050406030204" pitchFamily="18" charset="0"/>
                          </a:rPr>
                          <m:t>2</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oMath>
                </a14:m>
                <a:r>
                  <a:rPr lang="en-GB" dirty="0"/>
                  <a:t> operations,</a:t>
                </a:r>
                <a:r>
                  <a:rPr lang="en-GB" baseline="0" dirty="0"/>
                  <a:t> and each operation contains a call to the exponential function which is itself very heavy.</a:t>
                </a:r>
              </a:p>
              <a:p>
                <a:pPr marL="171450" indent="-171450">
                  <a:buFont typeface="Arial" panose="020B0604020202020204" pitchFamily="34" charset="0"/>
                  <a:buChar char="•"/>
                </a:pPr>
                <a:r>
                  <a:rPr lang="en-GB" baseline="0" dirty="0"/>
                  <a:t>There is a trick using the fact that it’s exponentials and linear sums that can simplify this. For each presynaptic neuron we introduce what is called a trace variable,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𝑎</m:t>
                        </m:r>
                      </m:e>
                      <m:sub>
                        <m:r>
                          <a:rPr lang="en-GB" b="0" i="1" baseline="0" smtClean="0">
                            <a:latin typeface="Cambria Math" panose="02040503050406030204" pitchFamily="18" charset="0"/>
                          </a:rPr>
                          <m:t>𝑝𝑟𝑒</m:t>
                        </m:r>
                      </m:sub>
                    </m:sSub>
                  </m:oMath>
                </a14:m>
                <a:r>
                  <a:rPr lang="en-GB" dirty="0"/>
                  <a:t>. We do the same with</a:t>
                </a:r>
                <a:r>
                  <a:rPr lang="en-GB" baseline="0" dirty="0"/>
                  <a:t> the postsynaptic neurons and a trace variable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𝑎</m:t>
                        </m:r>
                      </m:e>
                      <m:sub>
                        <m:r>
                          <a:rPr lang="en-GB" b="0" i="1" baseline="0" smtClean="0">
                            <a:latin typeface="Cambria Math" panose="02040503050406030204" pitchFamily="18" charset="0"/>
                          </a:rPr>
                          <m:t>𝑝𝑜𝑠𝑡</m:t>
                        </m:r>
                      </m:sub>
                    </m:sSub>
                  </m:oMath>
                </a14:m>
                <a:r>
                  <a:rPr lang="en-GB" dirty="0"/>
                  <a:t>.</a:t>
                </a:r>
              </a:p>
              <a:p>
                <a:pPr marL="171450" indent="-171450">
                  <a:buFont typeface="Arial" panose="020B0604020202020204" pitchFamily="34" charset="0"/>
                  <a:buChar char="•"/>
                </a:pPr>
                <a:r>
                  <a:rPr lang="en-GB" dirty="0"/>
                  <a:t>Now we update them according to these rules. In the absence of a spike, they decay exponentially like we’ve seen in the leaky integrate-and-fire neuron. The presynaptic trace with time constant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m:t>
                        </m:r>
                      </m:sub>
                    </m:sSub>
                  </m:oMath>
                </a14:m>
                <a:r>
                  <a:rPr lang="en-GB" dirty="0"/>
                  <a:t> and the postsynaptic with time constant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m:t>
                        </m:r>
                      </m:sub>
                    </m:sSub>
                  </m:oMath>
                </a14:m>
                <a:r>
                  <a:rPr lang="en-GB" dirty="0"/>
                  <a:t>. When a presynaptic spike arrives,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𝑝𝑟𝑒</m:t>
                        </m:r>
                      </m:sub>
                    </m:sSub>
                  </m:oMath>
                </a14:m>
                <a:r>
                  <a:rPr lang="en-GB" dirty="0"/>
                  <a:t> increases by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m:t>
                        </m:r>
                      </m:sub>
                    </m:sSub>
                  </m:oMath>
                </a14:m>
                <a:r>
                  <a:rPr lang="en-GB" dirty="0"/>
                  <a:t> and then</a:t>
                </a:r>
                <a:r>
                  <a:rPr lang="en-GB" baseline="0" dirty="0"/>
                  <a:t> w is increased by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𝑎</m:t>
                        </m:r>
                      </m:e>
                      <m:sub>
                        <m:r>
                          <a:rPr lang="en-GB" b="0" i="1" baseline="0" smtClean="0">
                            <a:latin typeface="Cambria Math" panose="02040503050406030204" pitchFamily="18" charset="0"/>
                          </a:rPr>
                          <m:t>𝑝𝑜𝑠𝑡</m:t>
                        </m:r>
                      </m:sub>
                    </m:sSub>
                  </m:oMath>
                </a14:m>
                <a:r>
                  <a:rPr lang="en-GB" dirty="0"/>
                  <a:t>. And</a:t>
                </a:r>
                <a:r>
                  <a:rPr lang="en-GB" baseline="0" dirty="0"/>
                  <a:t> similarly for when a postsynaptic spike arrives but with pre and post swapped and + and - swapped. It’s a good exercise to work out why this gives the same result. Try checking what happens for a single pair of spikes first, say a presynaptic spike at time 0 and a postsynaptic spike at time </a:t>
                </a:r>
                <a14:m>
                  <m:oMath xmlns:m="http://schemas.openxmlformats.org/officeDocument/2006/math">
                    <m:r>
                      <m:rPr>
                        <m:sty m:val="p"/>
                      </m:rPr>
                      <a:rPr lang="en-GB" b="0" i="0" baseline="0" smtClean="0">
                        <a:latin typeface="Cambria Math" panose="02040503050406030204" pitchFamily="18" charset="0"/>
                      </a:rPr>
                      <m:t>Δ</m:t>
                    </m:r>
                    <m:r>
                      <a:rPr lang="en-GB" b="0" i="1" baseline="0" smtClean="0">
                        <a:latin typeface="Cambria Math" panose="02040503050406030204" pitchFamily="18" charset="0"/>
                      </a:rPr>
                      <m:t>𝑡</m:t>
                    </m:r>
                    <m:r>
                      <a:rPr lang="en-GB" b="0" i="1" baseline="0" smtClean="0">
                        <a:latin typeface="Cambria Math" panose="02040503050406030204" pitchFamily="18" charset="0"/>
                      </a:rPr>
                      <m:t>&gt;0</m:t>
                    </m:r>
                  </m:oMath>
                </a14:m>
                <a:r>
                  <a:rPr lang="en-GB" dirty="0"/>
                  <a:t>. Draw a plot of what happens to both</a:t>
                </a:r>
                <a:r>
                  <a:rPr lang="en-GB" baseline="0" dirty="0"/>
                  <a:t>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𝑎</m:t>
                        </m:r>
                      </m:e>
                      <m:sub>
                        <m:r>
                          <a:rPr lang="en-GB" b="0" i="1" baseline="0" smtClean="0">
                            <a:latin typeface="Cambria Math" panose="02040503050406030204" pitchFamily="18" charset="0"/>
                          </a:rPr>
                          <m:t>𝑝𝑟𝑒</m:t>
                        </m:r>
                      </m:sub>
                    </m:sSub>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𝑝𝑜𝑠𝑡</m:t>
                        </m:r>
                      </m:sub>
                    </m:sSub>
                  </m:oMath>
                </a14:m>
                <a:r>
                  <a:rPr lang="en-GB" dirty="0"/>
                  <a:t> and at each spike time, what happens to w. Now do the same when the postsynaptic spike happens first. This gives you the single pair weight change equation at the top, and if you use the fact</a:t>
                </a:r>
                <a:r>
                  <a:rPr lang="en-GB" baseline="0" dirty="0"/>
                  <a:t> that all equations are linear to sum over all spike pairs, you get the all pairs weight change rule.</a:t>
                </a:r>
              </a:p>
              <a:p>
                <a:pPr marL="171450" indent="-171450">
                  <a:buFont typeface="Arial" panose="020B0604020202020204" pitchFamily="34" charset="0"/>
                  <a:buChar char="•"/>
                </a:pPr>
                <a:r>
                  <a:rPr lang="en-GB" baseline="0" dirty="0"/>
                  <a:t>Computationally, we now only have to do </a:t>
                </a:r>
                <a14:m>
                  <m:oMath xmlns:m="http://schemas.openxmlformats.org/officeDocument/2006/math">
                    <m:sSup>
                      <m:sSupPr>
                        <m:ctrlPr>
                          <a:rPr lang="en-GB" b="0" i="1" baseline="0" smtClean="0">
                            <a:latin typeface="Cambria Math" panose="02040503050406030204" pitchFamily="18" charset="0"/>
                          </a:rPr>
                        </m:ctrlPr>
                      </m:sSupPr>
                      <m:e>
                        <m:r>
                          <a:rPr lang="en-GB" b="0" i="1" baseline="0" smtClean="0">
                            <a:latin typeface="Cambria Math" panose="02040503050406030204" pitchFamily="18" charset="0"/>
                          </a:rPr>
                          <m:t>𝑁</m:t>
                        </m:r>
                      </m:e>
                      <m:sup>
                        <m:r>
                          <a:rPr lang="en-GB" b="0" i="1" baseline="0" smtClean="0">
                            <a:latin typeface="Cambria Math" panose="02040503050406030204" pitchFamily="18" charset="0"/>
                          </a:rPr>
                          <m:t>2</m:t>
                        </m:r>
                      </m:sup>
                    </m:sSup>
                    <m:r>
                      <a:rPr lang="en-GB" b="0" i="1" baseline="0" smtClean="0">
                        <a:latin typeface="Cambria Math" panose="02040503050406030204" pitchFamily="18" charset="0"/>
                      </a:rPr>
                      <m:t>𝑅</m:t>
                    </m:r>
                  </m:oMath>
                </a14:m>
                <a:r>
                  <a:rPr lang="en-GB" dirty="0"/>
                  <a:t> operations, and they’re all arithmetic</a:t>
                </a:r>
                <a:r>
                  <a:rPr lang="en-GB" baseline="0" dirty="0"/>
                  <a:t> instead of exponential.</a:t>
                </a:r>
              </a:p>
              <a:p>
                <a:pPr marL="171450" indent="-171450">
                  <a:buFont typeface="Arial" panose="020B0604020202020204" pitchFamily="34" charset="0"/>
                  <a:buChar char="•"/>
                </a:pPr>
                <a:r>
                  <a:rPr lang="en-GB" baseline="0" dirty="0"/>
                  <a:t>This is essentially free because we had to this many operations anyway. For each spike at a presynaptic neuron, we have to add a value to each postsynaptic neuron it’s connected to. There are N neurons affected by each spike, and there are NR presynaptic neurons, so that’s </a:t>
                </a:r>
                <a14:m>
                  <m:oMath xmlns:m="http://schemas.openxmlformats.org/officeDocument/2006/math">
                    <m:sSup>
                      <m:sSupPr>
                        <m:ctrlPr>
                          <a:rPr lang="en-GB" b="0" i="1" baseline="0" smtClean="0">
                            <a:latin typeface="Cambria Math" panose="02040503050406030204" pitchFamily="18" charset="0"/>
                          </a:rPr>
                        </m:ctrlPr>
                      </m:sSupPr>
                      <m:e>
                        <m:r>
                          <a:rPr lang="en-GB" b="0" i="1" baseline="0" smtClean="0">
                            <a:latin typeface="Cambria Math" panose="02040503050406030204" pitchFamily="18" charset="0"/>
                          </a:rPr>
                          <m:t>𝑁</m:t>
                        </m:r>
                      </m:e>
                      <m:sup>
                        <m:r>
                          <a:rPr lang="en-GB" b="0" i="1" baseline="0" smtClean="0">
                            <a:latin typeface="Cambria Math" panose="02040503050406030204" pitchFamily="18" charset="0"/>
                          </a:rPr>
                          <m:t>2</m:t>
                        </m:r>
                      </m:sup>
                    </m:sSup>
                    <m:r>
                      <a:rPr lang="en-GB" b="0" i="1" baseline="0" smtClean="0">
                        <a:latin typeface="Cambria Math" panose="02040503050406030204" pitchFamily="18" charset="0"/>
                      </a:rPr>
                      <m:t>𝑅</m:t>
                    </m:r>
                  </m:oMath>
                </a14:m>
                <a:r>
                  <a:rPr lang="en-GB" dirty="0"/>
                  <a:t> operations we would have had</a:t>
                </a:r>
                <a:r>
                  <a:rPr lang="en-GB" baseline="0" dirty="0"/>
                  <a:t> to do anyway.</a:t>
                </a:r>
              </a:p>
              <a:p>
                <a:pPr marL="171450" indent="-171450">
                  <a:buFont typeface="Arial" panose="020B0604020202020204" pitchFamily="34" charset="0"/>
                  <a:buChar char="•"/>
                </a:pPr>
                <a:r>
                  <a:rPr lang="en-GB" baseline="0" dirty="0"/>
                  <a:t>One thing that’s worth pointing out is that the models slightly differ from the experimental data here. In the experimental data, it takes around an hour before you see the weight change, with it slowly increasing over time. With the first implementation, we could run the weight change rule an hour after the spikes we want to learn, but even that doesn’t match the slow change you see in experiments. With the second implementation, it’s automatically updated immediately after each spike.</a:t>
                </a:r>
              </a:p>
              <a:p>
                <a:pPr marL="171450" indent="-171450">
                  <a:buFont typeface="Arial" panose="020B0604020202020204" pitchFamily="34" charset="0"/>
                  <a:buChar char="•"/>
                </a:pPr>
                <a:r>
                  <a:rPr lang="en-GB" baseline="0" dirty="0"/>
                  <a:t>It’s also worth noting that there are some subtleties with delays here. You should do a slightly different thing depending on whether the delays are dendritic, axonal, or some combination of the two. In any case, the experimental data is less clear about delays, so it’s not even obvious that there is a right thing to do here.</a:t>
                </a:r>
                <a:endParaRPr lang="en-GB" dirty="0"/>
              </a:p>
            </p:txBody>
          </p:sp>
        </mc:Choice>
        <mc:Fallback xmlns="">
          <p:sp>
            <p:nvSpPr>
              <p:cNvPr id="3" name="Notes Placeholder 2"/>
              <p:cNvSpPr>
                <a:spLocks noGrp="1"/>
              </p:cNvSpPr>
              <p:nvPr>
                <p:ph type="body" idx="1"/>
              </p:nvPr>
            </p:nvSpPr>
            <p:spPr/>
            <p:txBody>
              <a:bodyPr/>
              <a:lstStyle/>
              <a:p>
                <a:r>
                  <a:rPr lang="en-GB" dirty="0"/>
                  <a:t>So how do we model this?</a:t>
                </a:r>
              </a:p>
              <a:p>
                <a:pPr marL="171450" indent="-171450">
                  <a:buFont typeface="Arial" panose="020B0604020202020204" pitchFamily="34" charset="0"/>
                  <a:buChar char="•"/>
                </a:pPr>
                <a:r>
                  <a:rPr lang="en-GB" dirty="0"/>
                  <a:t>The simplest thing would be just to sum the weight change over all spike pairs.</a:t>
                </a:r>
              </a:p>
              <a:p>
                <a:pPr marL="171450" indent="-171450">
                  <a:buFont typeface="Arial" panose="020B0604020202020204" pitchFamily="34" charset="0"/>
                  <a:buChar char="•"/>
                </a:pPr>
                <a:r>
                  <a:rPr lang="en-GB" dirty="0"/>
                  <a:t>The issue is that this is computationally expensive. Suppose we have N neurons all-to-all connected to N neurons, and each neuron fires around R spikes. In that case, computing this sum takes around </a:t>
                </a:r>
                <a:r>
                  <a:rPr lang="en-GB" b="0" i="0">
                    <a:latin typeface="Cambria Math" panose="02040503050406030204" pitchFamily="18" charset="0"/>
                  </a:rPr>
                  <a:t>𝑁^2 𝑅^2</a:t>
                </a:r>
                <a:r>
                  <a:rPr lang="en-GB" dirty="0"/>
                  <a:t> operations,</a:t>
                </a:r>
                <a:r>
                  <a:rPr lang="en-GB" baseline="0" dirty="0"/>
                  <a:t> and each operation contains a call to the exponential function which is </a:t>
                </a:r>
                <a:r>
                  <a:rPr lang="en-GB" baseline="0"/>
                  <a:t>itself very heavy.</a:t>
                </a:r>
                <a:endParaRPr lang="en-GB" dirty="0"/>
              </a:p>
            </p:txBody>
          </p:sp>
        </mc:Fallback>
      </mc:AlternateContent>
      <p:sp>
        <p:nvSpPr>
          <p:cNvPr id="4" name="Slide Number Placeholder 3"/>
          <p:cNvSpPr>
            <a:spLocks noGrp="1"/>
          </p:cNvSpPr>
          <p:nvPr>
            <p:ph type="sldNum" sz="quarter" idx="5"/>
          </p:nvPr>
        </p:nvSpPr>
        <p:spPr/>
        <p:txBody>
          <a:bodyPr/>
          <a:lstStyle/>
          <a:p>
            <a:fld id="{B5CBBB19-5DA4-409B-B1A6-CAEA7E6B7F3D}" type="slidenum">
              <a:rPr lang="en-GB" smtClean="0"/>
              <a:t>3</a:t>
            </a:fld>
            <a:endParaRPr lang="en-GB"/>
          </a:p>
        </p:txBody>
      </p:sp>
    </p:spTree>
    <p:extLst>
      <p:ext uri="{BB962C8B-B14F-4D97-AF65-F5344CB8AC3E}">
        <p14:creationId xmlns:p14="http://schemas.microsoft.com/office/powerpoint/2010/main" val="791586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 knew how to model STDP, let’s start taking a look at some of the things it can learn.</a:t>
            </a:r>
          </a:p>
          <a:p>
            <a:pPr marL="171450" indent="-171450">
              <a:buFont typeface="Arial" panose="020B0604020202020204" pitchFamily="34" charset="0"/>
              <a:buChar char="•"/>
            </a:pPr>
            <a:r>
              <a:rPr lang="en-GB" dirty="0"/>
              <a:t>We set up a model with a layer of input neurons connected to a single output neuron, with STDP on the synaptic weights. Now, we make those input neurons all fire a burst of spikes for 20 </a:t>
            </a:r>
            <a:r>
              <a:rPr lang="en-GB" dirty="0" err="1"/>
              <a:t>ms</a:t>
            </a:r>
            <a:r>
              <a:rPr lang="en-GB" dirty="0"/>
              <a:t> but with a random latency, and look at what the network learns.</a:t>
            </a:r>
          </a:p>
          <a:p>
            <a:pPr marL="171450" indent="-171450">
              <a:buFont typeface="Arial" panose="020B0604020202020204" pitchFamily="34" charset="0"/>
              <a:buChar char="•"/>
            </a:pPr>
            <a:r>
              <a:rPr lang="en-GB" dirty="0"/>
              <a:t>What we see is that the neurons with a low latency have their synaptic weights strengthened to the maximum level, and those with a high latency drop to zero. The output neuron now spikes earlier than before learning. One way of interpreting this would be that if there were multiple sources of information available to an animal, it would respond preferentially to the one that arrived earliest, which would clearly be advantageous in an environment where a short delay in responding could be the difference between life and death for an animal being hunted.</a:t>
            </a:r>
          </a:p>
        </p:txBody>
      </p:sp>
      <p:sp>
        <p:nvSpPr>
          <p:cNvPr id="4" name="Slide Number Placeholder 3"/>
          <p:cNvSpPr>
            <a:spLocks noGrp="1"/>
          </p:cNvSpPr>
          <p:nvPr>
            <p:ph type="sldNum" sz="quarter" idx="5"/>
          </p:nvPr>
        </p:nvSpPr>
        <p:spPr/>
        <p:txBody>
          <a:bodyPr/>
          <a:lstStyle/>
          <a:p>
            <a:fld id="{B5CBBB19-5DA4-409B-B1A6-CAEA7E6B7F3D}" type="slidenum">
              <a:rPr lang="en-GB" smtClean="0"/>
              <a:t>4</a:t>
            </a:fld>
            <a:endParaRPr lang="en-GB"/>
          </a:p>
        </p:txBody>
      </p:sp>
    </p:spTree>
    <p:extLst>
      <p:ext uri="{BB962C8B-B14F-4D97-AF65-F5344CB8AC3E}">
        <p14:creationId xmlns:p14="http://schemas.microsoft.com/office/powerpoint/2010/main" val="131782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next experiment, we divide input neurons into two groups. One group with the white background are firing uncorrelated spikes. The other group with the blue background are firing correlated spikes.</a:t>
            </a:r>
          </a:p>
          <a:p>
            <a:pPr marL="171450" indent="-171450">
              <a:buFont typeface="Arial" panose="020B0604020202020204" pitchFamily="34" charset="0"/>
              <a:buChar char="•"/>
            </a:pPr>
            <a:r>
              <a:rPr lang="en-GB" dirty="0"/>
              <a:t>After STDP, the weights of the neurons in the uncorrelated group go to zero, while the weights in the correlated group go to the maximum value. This makes sense biologically because being able to pick up on input correlations in your environment is very useful.</a:t>
            </a:r>
          </a:p>
          <a:p>
            <a:pPr marL="171450" indent="-171450">
              <a:buFont typeface="Arial" panose="020B0604020202020204" pitchFamily="34" charset="0"/>
              <a:buChar char="•"/>
            </a:pPr>
            <a:r>
              <a:rPr lang="en-GB" dirty="0"/>
              <a:t>We can do the same thing but where both groups of neurons are correlated with other neurons in their group, but not with neurons in the other group, and we find that STDP will learn to pick one of the two groups but which one is random. In other words, STDP has some aspects of competition in what it learns. You can think of this as a bit like the selectivity we talked about with the BCM rule in the previous video.</a:t>
            </a:r>
          </a:p>
        </p:txBody>
      </p:sp>
      <p:sp>
        <p:nvSpPr>
          <p:cNvPr id="4" name="Slide Number Placeholder 3"/>
          <p:cNvSpPr>
            <a:spLocks noGrp="1"/>
          </p:cNvSpPr>
          <p:nvPr>
            <p:ph type="sldNum" sz="quarter" idx="5"/>
          </p:nvPr>
        </p:nvSpPr>
        <p:spPr/>
        <p:txBody>
          <a:bodyPr/>
          <a:lstStyle/>
          <a:p>
            <a:fld id="{B5CBBB19-5DA4-409B-B1A6-CAEA7E6B7F3D}" type="slidenum">
              <a:rPr lang="en-GB" smtClean="0"/>
              <a:t>5</a:t>
            </a:fld>
            <a:endParaRPr lang="en-GB"/>
          </a:p>
        </p:txBody>
      </p:sp>
    </p:spTree>
    <p:extLst>
      <p:ext uri="{BB962C8B-B14F-4D97-AF65-F5344CB8AC3E}">
        <p14:creationId xmlns:p14="http://schemas.microsoft.com/office/powerpoint/2010/main" val="1568345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model combines the ideas from these two previous papers to learn to respond to repeated sequences of spikes. We have the same setup with a group of neurons connected via STDP synapses to a single output neuron. In this case, the input is random, uncorrelated spikes that have repeated patterns repeated at random times. The blue dots are the uncorrelated spikes, and the red dots are the repeated patterns.</a:t>
            </a:r>
          </a:p>
          <a:p>
            <a:pPr marL="171450" indent="-171450">
              <a:buFont typeface="Arial" panose="020B0604020202020204" pitchFamily="34" charset="0"/>
              <a:buChar char="•"/>
            </a:pPr>
            <a:r>
              <a:rPr lang="en-GB" dirty="0"/>
              <a:t>What happens here is that the output neuron initially fires at random times, but eventually learns to fire only when the spike pattern is present. In fact, it learns to fire at the start of spike pattern</a:t>
            </a:r>
          </a:p>
          <a:p>
            <a:pPr marL="171450" indent="-171450">
              <a:buFont typeface="Arial" panose="020B0604020202020204" pitchFamily="34" charset="0"/>
              <a:buChar char="•"/>
            </a:pPr>
            <a:r>
              <a:rPr lang="en-GB" dirty="0"/>
              <a:t>If you look more carefully, at first it learns a random subset of the neurons in the spike pattern group that happen to fire at the same time. This is the correlation and competition mechanism from the previous slide, and it leads to the output spike happening at some random point in the sequence, could be early, could be late. Then, STDP’s preference for lower latency kicks in, and it shifts towards the neurons in the pattern that fire earlier, until it reaches the beginning.</a:t>
            </a:r>
          </a:p>
          <a:p>
            <a:pPr marL="171450" indent="-171450">
              <a:buFont typeface="Arial" panose="020B0604020202020204" pitchFamily="34" charset="0"/>
              <a:buChar char="•"/>
            </a:pPr>
            <a:r>
              <a:rPr lang="en-GB" dirty="0"/>
              <a:t>A later study found that humans can indeed learn random patterns in noise. Specifically, what they did was to play pairs of bursts of random noise to human listeners, and they had to indicate whether it was the same noise burst repeated, or two different ones. Unknown to them, sometimes the repeated bursts of noise were the same as ones they had heard before. The result was that listeners learnt to recognise repeated bursts of noise more accurately for the ones they had heard before than for fresh bursts of noise, even though all the bursts were entirely meaningless samples of white noise.</a:t>
            </a:r>
          </a:p>
        </p:txBody>
      </p:sp>
      <p:sp>
        <p:nvSpPr>
          <p:cNvPr id="4" name="Slide Number Placeholder 3"/>
          <p:cNvSpPr>
            <a:spLocks noGrp="1"/>
          </p:cNvSpPr>
          <p:nvPr>
            <p:ph type="sldNum" sz="quarter" idx="5"/>
          </p:nvPr>
        </p:nvSpPr>
        <p:spPr/>
        <p:txBody>
          <a:bodyPr/>
          <a:lstStyle/>
          <a:p>
            <a:fld id="{B5CBBB19-5DA4-409B-B1A6-CAEA7E6B7F3D}" type="slidenum">
              <a:rPr lang="en-GB" smtClean="0"/>
              <a:t>6</a:t>
            </a:fld>
            <a:endParaRPr lang="en-GB"/>
          </a:p>
        </p:txBody>
      </p:sp>
    </p:spTree>
    <p:extLst>
      <p:ext uri="{BB962C8B-B14F-4D97-AF65-F5344CB8AC3E}">
        <p14:creationId xmlns:p14="http://schemas.microsoft.com/office/powerpoint/2010/main" val="47234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week 2’s video on network models, we saw this example of a spatial map in the barrel cortex of the rat. As a reminder, that’s the system that processes inputs from the rat’s whiskers. What we saw is that these neurons have a preference for motion in a particular direction, and that preference has a spatial structure.</a:t>
            </a:r>
          </a:p>
          <a:p>
            <a:pPr marL="171450" indent="-171450">
              <a:buFont typeface="Arial" panose="020B0604020202020204" pitchFamily="34" charset="0"/>
              <a:buChar char="•"/>
            </a:pPr>
            <a:r>
              <a:rPr lang="en-GB" dirty="0"/>
              <a:t>To model this, we used a slightly more complicated setup than the previous studies, designed to match the structure of layers 2 through 4 of the barrel cortex. The input stimuli were waves of activity that moved across the whiskers in a linear pattern, with the direction chosen randomly each time.</a:t>
            </a:r>
          </a:p>
          <a:p>
            <a:pPr marL="171450" indent="-171450">
              <a:buFont typeface="Arial" panose="020B0604020202020204" pitchFamily="34" charset="0"/>
              <a:buChar char="•"/>
            </a:pPr>
            <a:r>
              <a:rPr lang="en-GB" dirty="0"/>
              <a:t>This input structure together with the STDP synapses was enough for the model to learn a very similar input selectivity map to what was recorded in the rats.</a:t>
            </a:r>
          </a:p>
        </p:txBody>
      </p:sp>
      <p:sp>
        <p:nvSpPr>
          <p:cNvPr id="4" name="Slide Number Placeholder 3"/>
          <p:cNvSpPr>
            <a:spLocks noGrp="1"/>
          </p:cNvSpPr>
          <p:nvPr>
            <p:ph type="sldNum" sz="quarter" idx="5"/>
          </p:nvPr>
        </p:nvSpPr>
        <p:spPr/>
        <p:txBody>
          <a:bodyPr/>
          <a:lstStyle/>
          <a:p>
            <a:fld id="{B5CBBB19-5DA4-409B-B1A6-CAEA7E6B7F3D}" type="slidenum">
              <a:rPr lang="en-GB" smtClean="0"/>
              <a:t>7</a:t>
            </a:fld>
            <a:endParaRPr lang="en-GB"/>
          </a:p>
        </p:txBody>
      </p:sp>
    </p:spTree>
    <p:extLst>
      <p:ext uri="{BB962C8B-B14F-4D97-AF65-F5344CB8AC3E}">
        <p14:creationId xmlns:p14="http://schemas.microsoft.com/office/powerpoint/2010/main" val="185111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STDP is pretty cool and can learn some fun stuff, but there are some problems too.</a:t>
            </a:r>
          </a:p>
          <a:p>
            <a:pPr marL="171450" indent="-171450">
              <a:buFont typeface="Arial" panose="020B0604020202020204" pitchFamily="34" charset="0"/>
              <a:buChar char="•"/>
            </a:pPr>
            <a:r>
              <a:rPr lang="en-GB" dirty="0"/>
              <a:t>We saw in the video on rate-based models that without some careful control, weights tend to go to the extremes and earlier in this video you could see the same thing happening with STDP – the weights all push towards the maximum or minimum allowed values.</a:t>
            </a:r>
          </a:p>
          <a:p>
            <a:pPr marL="171450" indent="-171450">
              <a:buFont typeface="Arial" panose="020B0604020202020204" pitchFamily="34" charset="0"/>
              <a:buChar char="•"/>
            </a:pPr>
            <a:r>
              <a:rPr lang="en-GB" dirty="0"/>
              <a:t>This doesn’t match what you see experimentally.</a:t>
            </a:r>
          </a:p>
          <a:p>
            <a:pPr marL="171450" indent="-171450">
              <a:buFont typeface="Arial" panose="020B0604020202020204" pitchFamily="34" charset="0"/>
              <a:buChar char="•"/>
            </a:pPr>
            <a:r>
              <a:rPr lang="en-GB" dirty="0"/>
              <a:t>You can fix this with a noisy, multiplicative version of the STDP learning rule, although it’s harder to get strong competition and specialisation with this form of STDP.</a:t>
            </a:r>
          </a:p>
          <a:p>
            <a:pPr marL="171450" indent="-171450">
              <a:buFont typeface="Arial" panose="020B0604020202020204" pitchFamily="34" charset="0"/>
              <a:buChar char="•"/>
            </a:pPr>
            <a:r>
              <a:rPr lang="en-GB" dirty="0"/>
              <a:t>Another issue is that STDP will always force synaptic connections between neurons to be unidirectional. You can’t have a situation where A excites B and B excites A. However this is common in cortex.</a:t>
            </a:r>
          </a:p>
          <a:p>
            <a:pPr marL="171450" indent="-171450">
              <a:buFont typeface="Arial" panose="020B0604020202020204" pitchFamily="34" charset="0"/>
              <a:buChar char="•"/>
            </a:pPr>
            <a:r>
              <a:rPr lang="en-GB" dirty="0"/>
              <a:t>You can fix this with a more complicated STDP rule that takes voltage into account, and the properties of these sorts of models are still being investigated.</a:t>
            </a:r>
          </a:p>
          <a:p>
            <a:pPr marL="171450" indent="-171450">
              <a:buFont typeface="Arial" panose="020B0604020202020204" pitchFamily="34" charset="0"/>
              <a:buChar char="•"/>
            </a:pPr>
            <a:r>
              <a:rPr lang="en-GB" dirty="0"/>
              <a:t>It is structurally similar to the BCM rules we saw in the last video, and also gives rise to selectivity and something like independent component analysis.</a:t>
            </a:r>
          </a:p>
          <a:p>
            <a:pPr marL="171450" indent="-171450">
              <a:buFont typeface="Arial" panose="020B0604020202020204" pitchFamily="34" charset="0"/>
              <a:buChar char="•"/>
            </a:pPr>
            <a:r>
              <a:rPr lang="en-GB" dirty="0"/>
              <a:t>A more fundamental problem that has not yet been solved is how to handle stability of learning across multiple time scales. This paper has a nice review of many models from a dynamical systems point of view, showing that when you combine different forms of learning at different time scales, all sorts of problems start to occur like oscillations that disrupt memories. In general, we know that it’s important to combine multiple time scales because we want to be able to learn fast and forget slowly, but this seems to be hard to achieve. This is related to the similar problem of catastrophic forgetting found in machine learning, and solutions to this problem in either neuroscience or machine learning may prove helpful in the other field.</a:t>
            </a:r>
          </a:p>
          <a:p>
            <a:pPr marL="171450" indent="-171450">
              <a:buFont typeface="Arial" panose="020B0604020202020204" pitchFamily="34" charset="0"/>
              <a:buChar char="•"/>
            </a:pPr>
            <a:r>
              <a:rPr lang="en-GB" dirty="0"/>
              <a:t>This isn’t a complete list of all the issues with STDP, and if you’re interested in taking it further this paper has quite a nice review of some of the problems and attempted solutions.</a:t>
            </a:r>
          </a:p>
        </p:txBody>
      </p:sp>
      <p:sp>
        <p:nvSpPr>
          <p:cNvPr id="4" name="Slide Number Placeholder 3"/>
          <p:cNvSpPr>
            <a:spLocks noGrp="1"/>
          </p:cNvSpPr>
          <p:nvPr>
            <p:ph type="sldNum" sz="quarter" idx="5"/>
          </p:nvPr>
        </p:nvSpPr>
        <p:spPr/>
        <p:txBody>
          <a:bodyPr/>
          <a:lstStyle/>
          <a:p>
            <a:fld id="{B5CBBB19-5DA4-409B-B1A6-CAEA7E6B7F3D}" type="slidenum">
              <a:rPr lang="en-GB" smtClean="0"/>
              <a:t>8</a:t>
            </a:fld>
            <a:endParaRPr lang="en-GB"/>
          </a:p>
        </p:txBody>
      </p:sp>
    </p:spTree>
    <p:extLst>
      <p:ext uri="{BB962C8B-B14F-4D97-AF65-F5344CB8AC3E}">
        <p14:creationId xmlns:p14="http://schemas.microsoft.com/office/powerpoint/2010/main" val="288671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that’s the end of the videos for this week on learning rules. There’s a lot more stuff that could be covered here, and that I might add later.</a:t>
            </a:r>
          </a:p>
          <a:p>
            <a:r>
              <a:rPr lang="en-GB" dirty="0"/>
              <a:t>In case you’re interested, on this slide are some key words to look up to take it further.</a:t>
            </a:r>
          </a:p>
          <a:p>
            <a:pPr marL="171450" indent="-171450">
              <a:buFont typeface="Arial" panose="020B0604020202020204" pitchFamily="34" charset="0"/>
              <a:buChar char="•"/>
            </a:pPr>
            <a:r>
              <a:rPr lang="en-GB" dirty="0"/>
              <a:t>This includes reward modulated STDP that lets you combine STDP with rewards to learn more interesting tasks.</a:t>
            </a:r>
          </a:p>
          <a:p>
            <a:pPr marL="171450" indent="-171450">
              <a:buFont typeface="Arial" panose="020B0604020202020204" pitchFamily="34" charset="0"/>
              <a:buChar char="•"/>
            </a:pPr>
            <a:r>
              <a:rPr lang="en-GB" dirty="0"/>
              <a:t>There’s reservoir computing that applies a linear readout layer to a random network with or without STDP, and turns out to be capable of learning arbitrarily complex functions with some assumptions.</a:t>
            </a:r>
          </a:p>
          <a:p>
            <a:pPr marL="171450" indent="-171450">
              <a:buFont typeface="Arial" panose="020B0604020202020204" pitchFamily="34" charset="0"/>
              <a:buChar char="•"/>
            </a:pPr>
            <a:r>
              <a:rPr lang="en-GB" dirty="0"/>
              <a:t>There’s the famous Hopfield network and associative memory.</a:t>
            </a:r>
          </a:p>
          <a:p>
            <a:pPr marL="171450" indent="-171450">
              <a:buFont typeface="Arial" panose="020B0604020202020204" pitchFamily="34" charset="0"/>
              <a:buChar char="•"/>
            </a:pPr>
            <a:r>
              <a:rPr lang="en-GB" dirty="0"/>
              <a:t>Of course, there’s reinforcement learning.</a:t>
            </a:r>
          </a:p>
          <a:p>
            <a:pPr marL="171450" indent="-171450">
              <a:buFont typeface="Arial" panose="020B0604020202020204" pitchFamily="34" charset="0"/>
              <a:buChar char="•"/>
            </a:pPr>
            <a:r>
              <a:rPr lang="en-GB" dirty="0"/>
              <a:t>And many, many more that </a:t>
            </a:r>
          </a:p>
        </p:txBody>
      </p:sp>
      <p:sp>
        <p:nvSpPr>
          <p:cNvPr id="4" name="Slide Number Placeholder 3"/>
          <p:cNvSpPr>
            <a:spLocks noGrp="1"/>
          </p:cNvSpPr>
          <p:nvPr>
            <p:ph type="sldNum" sz="quarter" idx="5"/>
          </p:nvPr>
        </p:nvSpPr>
        <p:spPr/>
        <p:txBody>
          <a:bodyPr/>
          <a:lstStyle/>
          <a:p>
            <a:fld id="{B5CBBB19-5DA4-409B-B1A6-CAEA7E6B7F3D}" type="slidenum">
              <a:rPr lang="en-GB" smtClean="0"/>
              <a:t>9</a:t>
            </a:fld>
            <a:endParaRPr lang="en-GB"/>
          </a:p>
        </p:txBody>
      </p:sp>
    </p:spTree>
    <p:extLst>
      <p:ext uri="{BB962C8B-B14F-4D97-AF65-F5344CB8AC3E}">
        <p14:creationId xmlns:p14="http://schemas.microsoft.com/office/powerpoint/2010/main" val="1141912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05/11/2023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05/11/2023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05/11/2023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05/11/2023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05/11/2023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05/11/2023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05/11/2023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3" Type="http://schemas.openxmlformats.org/officeDocument/2006/relationships/image" Target="../media/image80.png"/><Relationship Id="rId18" Type="http://schemas.openxmlformats.org/officeDocument/2006/relationships/image" Target="../media/image14.png"/><Relationship Id="rId3" Type="http://schemas.openxmlformats.org/officeDocument/2006/relationships/notesSlide" Target="../notesSlides/notesSlide2.xml"/><Relationship Id="rId12" Type="http://schemas.openxmlformats.org/officeDocument/2006/relationships/image" Target="../media/image70.png"/><Relationship Id="rId17"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2.png"/><Relationship Id="rId20" Type="http://schemas.openxmlformats.org/officeDocument/2006/relationships/chart" Target="../charts/chart2.xml"/><Relationship Id="rId1" Type="http://schemas.openxmlformats.org/officeDocument/2006/relationships/tags" Target="../tags/tag1.xml"/><Relationship Id="rId6" Type="http://schemas.openxmlformats.org/officeDocument/2006/relationships/image" Target="../media/image2.svg"/><Relationship Id="rId11" Type="http://schemas.openxmlformats.org/officeDocument/2006/relationships/image" Target="NULL"/><Relationship Id="rId5" Type="http://schemas.openxmlformats.org/officeDocument/2006/relationships/image" Target="../media/image1.png"/><Relationship Id="rId15" Type="http://schemas.openxmlformats.org/officeDocument/2006/relationships/image" Target="../media/image7.png"/><Relationship Id="rId19" Type="http://schemas.openxmlformats.org/officeDocument/2006/relationships/chart" Target="../charts/chart1.xml"/><Relationship Id="rId4" Type="http://schemas.openxmlformats.org/officeDocument/2006/relationships/image" Target="../media/image6.pn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notesSlide" Target="../notesSlides/notesSlide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hyperlink" Target="https://doi.org/10.1038/78829" TargetMode="External"/><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5.xml"/><Relationship Id="rId7" Type="http://schemas.openxmlformats.org/officeDocument/2006/relationships/hyperlink" Target="https://doi.org/10.1016/S0896-6273(01)00451-2"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https://doi.org/10.1371/journal.pone.0001377" TargetMode="External"/><Relationship Id="rId5" Type="http://schemas.openxmlformats.org/officeDocument/2006/relationships/image" Target="../media/image2.svg"/><Relationship Id="rId10" Type="http://schemas.openxmlformats.org/officeDocument/2006/relationships/hyperlink" Target="https://doi.org/10.1016/j.neuron.2010.04.014" TargetMode="External"/><Relationship Id="rId4" Type="http://schemas.openxmlformats.org/officeDocument/2006/relationships/image" Target="../media/image1.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7.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0.png"/><Relationship Id="rId11" Type="http://schemas.openxmlformats.org/officeDocument/2006/relationships/hyperlink" Target="https://doi.org/10.1523%2FJNEUROSCI.6541-10.2011" TargetMode="External"/><Relationship Id="rId5" Type="http://schemas.openxmlformats.org/officeDocument/2006/relationships/image" Target="../media/image2.svg"/><Relationship Id="rId10" Type="http://schemas.openxmlformats.org/officeDocument/2006/relationships/image" Target="../media/image24.png"/><Relationship Id="rId4" Type="http://schemas.openxmlformats.org/officeDocument/2006/relationships/image" Target="../media/image1.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8.xml"/><Relationship Id="rId7" Type="http://schemas.openxmlformats.org/officeDocument/2006/relationships/hyperlink" Target="https://doi.org/10.3389/fncom.2010.00019"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doi.org/10.3389%2Ffncom.2015.00138" TargetMode="External"/><Relationship Id="rId11" Type="http://schemas.openxmlformats.org/officeDocument/2006/relationships/image" Target="../media/image25.png"/><Relationship Id="rId5" Type="http://schemas.openxmlformats.org/officeDocument/2006/relationships/hyperlink" Target="https://doi.org/10.1038/nn.2479" TargetMode="External"/><Relationship Id="rId10" Type="http://schemas.openxmlformats.org/officeDocument/2006/relationships/image" Target="../media/image16.png"/><Relationship Id="rId4" Type="http://schemas.openxmlformats.org/officeDocument/2006/relationships/hyperlink" Target="https://doi.org/10.1523/JNEUROSCI.20-23-08812.2000" TargetMode="External"/><Relationship Id="rId9"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normAutofit/>
          </a:bodyPr>
          <a:lstStyle/>
          <a:p>
            <a:r>
              <a:rPr lang="en-GB" b="1" dirty="0">
                <a:latin typeface="Calibri"/>
                <a:ea typeface="Calibri"/>
                <a:cs typeface="Calibri"/>
              </a:rPr>
              <a:t>Spike timing-dependent plasticity (STDP)</a:t>
            </a:r>
          </a:p>
        </p:txBody>
      </p:sp>
      <p:pic>
        <p:nvPicPr>
          <p:cNvPr id="2" name="Video 1">
            <a:hlinkClick r:id="" action="ppaction://media"/>
            <a:extLst>
              <a:ext uri="{FF2B5EF4-FFF2-40B4-BE49-F238E27FC236}">
                <a16:creationId xmlns:a16="http://schemas.microsoft.com/office/drawing/2014/main" id="{FDF6B7F3-F3B3-BA33-8966-FC99A9654D61}"/>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CFD882B2-B718-8E90-8E1C-0CF68F461038}"/>
              </a:ext>
            </a:extLst>
          </p:cNvPr>
          <p:cNvPicPr>
            <a:picLocks noChangeAspect="1"/>
          </p:cNvPicPr>
          <p:nvPr/>
        </p:nvPicPr>
        <p:blipFill rotWithShape="1">
          <a:blip r:embed="rId4"/>
          <a:srcRect l="10532" r="5586"/>
          <a:stretch/>
        </p:blipFill>
        <p:spPr>
          <a:xfrm>
            <a:off x="5463273" y="846241"/>
            <a:ext cx="2917811" cy="5716888"/>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Experimental measurement</a:t>
            </a:r>
          </a:p>
        </p:txBody>
      </p:sp>
      <p:pic>
        <p:nvPicPr>
          <p:cNvPr id="2" name="Video 1">
            <a:hlinkClick r:id="" action="ppaction://media"/>
            <a:extLst>
              <a:ext uri="{FF2B5EF4-FFF2-40B4-BE49-F238E27FC236}">
                <a16:creationId xmlns:a16="http://schemas.microsoft.com/office/drawing/2014/main" id="{EBF53500-8FAE-E883-1B30-0A823D5B0477}"/>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grpSp>
        <p:nvGrpSpPr>
          <p:cNvPr id="28" name="Group 27">
            <a:extLst>
              <a:ext uri="{FF2B5EF4-FFF2-40B4-BE49-F238E27FC236}">
                <a16:creationId xmlns:a16="http://schemas.microsoft.com/office/drawing/2014/main" id="{78D79B62-786E-2693-0D35-5EACFD3A483B}"/>
              </a:ext>
            </a:extLst>
          </p:cNvPr>
          <p:cNvGrpSpPr/>
          <p:nvPr/>
        </p:nvGrpSpPr>
        <p:grpSpPr>
          <a:xfrm>
            <a:off x="86740" y="727211"/>
            <a:ext cx="5208168" cy="443938"/>
            <a:chOff x="773544" y="1159223"/>
            <a:chExt cx="5208168" cy="443938"/>
          </a:xfrm>
        </p:grpSpPr>
        <p:grpSp>
          <p:nvGrpSpPr>
            <p:cNvPr id="18" name="Group 17">
              <a:extLst>
                <a:ext uri="{FF2B5EF4-FFF2-40B4-BE49-F238E27FC236}">
                  <a16:creationId xmlns:a16="http://schemas.microsoft.com/office/drawing/2014/main" id="{B1A4515A-9D6D-7606-5DF2-D979B7BA154A}"/>
                </a:ext>
              </a:extLst>
            </p:cNvPr>
            <p:cNvGrpSpPr/>
            <p:nvPr/>
          </p:nvGrpSpPr>
          <p:grpSpPr>
            <a:xfrm>
              <a:off x="2178819" y="1159223"/>
              <a:ext cx="2166257" cy="400110"/>
              <a:chOff x="6859534" y="2147233"/>
              <a:chExt cx="2166257" cy="400110"/>
            </a:xfrm>
          </p:grpSpPr>
          <p:cxnSp>
            <p:nvCxnSpPr>
              <p:cNvPr id="19" name="Straight Connector 18">
                <a:extLst>
                  <a:ext uri="{FF2B5EF4-FFF2-40B4-BE49-F238E27FC236}">
                    <a16:creationId xmlns:a16="http://schemas.microsoft.com/office/drawing/2014/main" id="{D73E4458-80D4-7684-EC60-DD8EB3CC79ED}"/>
                  </a:ext>
                </a:extLst>
              </p:cNvPr>
              <p:cNvCxnSpPr>
                <a:cxnSpLocks/>
              </p:cNvCxnSpPr>
              <p:nvPr/>
            </p:nvCxnSpPr>
            <p:spPr>
              <a:xfrm>
                <a:off x="6859534" y="2381934"/>
                <a:ext cx="92800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88E2816-22CC-AB8D-3C43-4140140495B6}"/>
                  </a:ext>
                </a:extLst>
              </p:cNvPr>
              <p:cNvCxnSpPr/>
              <p:nvPr/>
            </p:nvCxnSpPr>
            <p:spPr>
              <a:xfrm>
                <a:off x="7787541" y="2259187"/>
                <a:ext cx="0" cy="245494"/>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F590BCE-4B72-990E-C414-79CE51E021E9}"/>
                  </a:ext>
                </a:extLst>
              </p:cNvPr>
              <p:cNvCxnSpPr>
                <a:cxnSpLocks/>
              </p:cNvCxnSpPr>
              <p:nvPr/>
            </p:nvCxnSpPr>
            <p:spPr>
              <a:xfrm flipH="1">
                <a:off x="8193768" y="2381934"/>
                <a:ext cx="83202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488FCC7-CB5D-9747-34BD-1666BD7ED9E2}"/>
                  </a:ext>
                </a:extLst>
              </p:cNvPr>
              <p:cNvCxnSpPr>
                <a:cxnSpLocks/>
              </p:cNvCxnSpPr>
              <p:nvPr/>
            </p:nvCxnSpPr>
            <p:spPr>
              <a:xfrm>
                <a:off x="8193768" y="2259187"/>
                <a:ext cx="0" cy="245494"/>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DF32BF2-7905-BC5C-A1BD-8CDE8923925B}"/>
                      </a:ext>
                    </a:extLst>
                  </p:cNvPr>
                  <p:cNvSpPr txBox="1"/>
                  <p:nvPr/>
                </p:nvSpPr>
                <p:spPr>
                  <a:xfrm>
                    <a:off x="7818210" y="2147233"/>
                    <a:ext cx="3755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000" b="0" i="1" smtClean="0">
                              <a:solidFill>
                                <a:srgbClr val="0070C0"/>
                              </a:solidFill>
                              <a:latin typeface="Cambria Math" panose="02040503050406030204" pitchFamily="18" charset="0"/>
                            </a:rPr>
                            <m:t>𝑤</m:t>
                          </m:r>
                        </m:oMath>
                      </m:oMathPara>
                    </a14:m>
                    <a:endParaRPr lang="en-GB" sz="2000" dirty="0">
                      <a:solidFill>
                        <a:srgbClr val="0070C0"/>
                      </a:solidFill>
                    </a:endParaRPr>
                  </a:p>
                </p:txBody>
              </p:sp>
            </mc:Choice>
            <mc:Fallback xmlns="">
              <p:sp>
                <p:nvSpPr>
                  <p:cNvPr id="21" name="TextBox 20">
                    <a:extLst>
                      <a:ext uri="{FF2B5EF4-FFF2-40B4-BE49-F238E27FC236}">
                        <a16:creationId xmlns:a16="http://schemas.microsoft.com/office/drawing/2014/main" id="{8EA2BD41-DF2D-761C-3638-E1A7BC3D2716}"/>
                      </a:ext>
                    </a:extLst>
                  </p:cNvPr>
                  <p:cNvSpPr txBox="1">
                    <a:spLocks noRot="1" noChangeAspect="1" noMove="1" noResize="1" noEditPoints="1" noAdjustHandles="1" noChangeArrowheads="1" noChangeShapeType="1" noTextEdit="1"/>
                  </p:cNvSpPr>
                  <p:nvPr/>
                </p:nvSpPr>
                <p:spPr>
                  <a:xfrm>
                    <a:off x="7818210" y="2147233"/>
                    <a:ext cx="375557" cy="400110"/>
                  </a:xfrm>
                  <a:prstGeom prst="rect">
                    <a:avLst/>
                  </a:prstGeom>
                  <a:blipFill>
                    <a:blip r:embed="rId11"/>
                    <a:stretch>
                      <a:fillRect/>
                    </a:stretch>
                  </a:blipFill>
                </p:spPr>
                <p:txBody>
                  <a:bodyPr/>
                  <a:lstStyle/>
                  <a:p>
                    <a:r>
                      <a:rPr lang="en-GB">
                        <a:noFill/>
                      </a:rPr>
                      <a:t> </a:t>
                    </a:r>
                  </a:p>
                </p:txBody>
              </p:sp>
            </mc:Fallback>
          </mc:AlternateContent>
        </p:grpSp>
        <p:sp>
          <p:nvSpPr>
            <p:cNvPr id="26" name="TextBox 25">
              <a:extLst>
                <a:ext uri="{FF2B5EF4-FFF2-40B4-BE49-F238E27FC236}">
                  <a16:creationId xmlns:a16="http://schemas.microsoft.com/office/drawing/2014/main" id="{C49489DF-A27B-EAF3-2E12-1D4D7351EA3A}"/>
                </a:ext>
              </a:extLst>
            </p:cNvPr>
            <p:cNvSpPr txBox="1"/>
            <p:nvPr/>
          </p:nvSpPr>
          <p:spPr>
            <a:xfrm>
              <a:off x="773544" y="1199249"/>
              <a:ext cx="1374607" cy="400110"/>
            </a:xfrm>
            <a:prstGeom prst="rect">
              <a:avLst/>
            </a:prstGeom>
            <a:noFill/>
          </p:spPr>
          <p:txBody>
            <a:bodyPr wrap="none" rtlCol="0">
              <a:spAutoFit/>
            </a:bodyPr>
            <a:lstStyle/>
            <a:p>
              <a:r>
                <a:rPr lang="en-GB" sz="2000" dirty="0"/>
                <a:t>Neuron pre</a:t>
              </a:r>
            </a:p>
          </p:txBody>
        </p:sp>
        <p:sp>
          <p:nvSpPr>
            <p:cNvPr id="27" name="TextBox 26">
              <a:extLst>
                <a:ext uri="{FF2B5EF4-FFF2-40B4-BE49-F238E27FC236}">
                  <a16:creationId xmlns:a16="http://schemas.microsoft.com/office/drawing/2014/main" id="{26734C86-D694-2763-D25C-EFFE0DFAA5D6}"/>
                </a:ext>
              </a:extLst>
            </p:cNvPr>
            <p:cNvSpPr txBox="1"/>
            <p:nvPr/>
          </p:nvSpPr>
          <p:spPr>
            <a:xfrm>
              <a:off x="4502396" y="1203051"/>
              <a:ext cx="1479316" cy="400110"/>
            </a:xfrm>
            <a:prstGeom prst="rect">
              <a:avLst/>
            </a:prstGeom>
            <a:noFill/>
          </p:spPr>
          <p:txBody>
            <a:bodyPr wrap="none" rtlCol="0">
              <a:spAutoFit/>
            </a:bodyPr>
            <a:lstStyle/>
            <a:p>
              <a:r>
                <a:rPr lang="en-GB" sz="2000" dirty="0"/>
                <a:t>Neuron post</a:t>
              </a:r>
            </a:p>
          </p:txBody>
        </p:sp>
      </p:grpSp>
      <p:grpSp>
        <p:nvGrpSpPr>
          <p:cNvPr id="52" name="Group 51">
            <a:extLst>
              <a:ext uri="{FF2B5EF4-FFF2-40B4-BE49-F238E27FC236}">
                <a16:creationId xmlns:a16="http://schemas.microsoft.com/office/drawing/2014/main" id="{665FC11E-E52C-1D91-7E03-A719EEFA0E81}"/>
              </a:ext>
            </a:extLst>
          </p:cNvPr>
          <p:cNvGrpSpPr/>
          <p:nvPr/>
        </p:nvGrpSpPr>
        <p:grpSpPr>
          <a:xfrm>
            <a:off x="0" y="1167347"/>
            <a:ext cx="1539845" cy="882322"/>
            <a:chOff x="0" y="1167347"/>
            <a:chExt cx="1539845" cy="882322"/>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10228CF-F399-6303-E3EC-44170E779EF9}"/>
                    </a:ext>
                  </a:extLst>
                </p:cNvPr>
                <p:cNvSpPr txBox="1"/>
                <p:nvPr/>
              </p:nvSpPr>
              <p:spPr>
                <a:xfrm>
                  <a:off x="0" y="1341783"/>
                  <a:ext cx="1539845" cy="707886"/>
                </a:xfrm>
                <a:prstGeom prst="rect">
                  <a:avLst/>
                </a:prstGeom>
                <a:noFill/>
              </p:spPr>
              <p:txBody>
                <a:bodyPr wrap="none" rtlCol="0">
                  <a:spAutoFit/>
                </a:bodyPr>
                <a:lstStyle/>
                <a:p>
                  <a:pPr algn="ctr"/>
                  <a:r>
                    <a:rPr lang="en-GB" sz="2000" dirty="0"/>
                    <a:t>Force to</a:t>
                  </a:r>
                </a:p>
                <a:p>
                  <a:pPr algn="ctr"/>
                  <a:r>
                    <a:rPr lang="en-GB" sz="2000" dirty="0"/>
                    <a:t>fire at time </a:t>
                  </a:r>
                  <a14:m>
                    <m:oMath xmlns:m="http://schemas.openxmlformats.org/officeDocument/2006/math">
                      <m:r>
                        <a:rPr lang="en-GB" sz="2000" b="0" i="1" smtClean="0">
                          <a:latin typeface="Cambria Math" panose="02040503050406030204" pitchFamily="18" charset="0"/>
                        </a:rPr>
                        <m:t>0</m:t>
                      </m:r>
                    </m:oMath>
                  </a14:m>
                  <a:endParaRPr lang="en-GB" sz="2000" dirty="0"/>
                </a:p>
              </p:txBody>
            </p:sp>
          </mc:Choice>
          <mc:Fallback xmlns="">
            <p:sp>
              <p:nvSpPr>
                <p:cNvPr id="31" name="TextBox 30">
                  <a:extLst>
                    <a:ext uri="{FF2B5EF4-FFF2-40B4-BE49-F238E27FC236}">
                      <a16:creationId xmlns:a16="http://schemas.microsoft.com/office/drawing/2014/main" id="{B10228CF-F399-6303-E3EC-44170E779EF9}"/>
                    </a:ext>
                  </a:extLst>
                </p:cNvPr>
                <p:cNvSpPr txBox="1">
                  <a:spLocks noRot="1" noChangeAspect="1" noMove="1" noResize="1" noEditPoints="1" noAdjustHandles="1" noChangeArrowheads="1" noChangeShapeType="1" noTextEdit="1"/>
                </p:cNvSpPr>
                <p:nvPr/>
              </p:nvSpPr>
              <p:spPr>
                <a:xfrm>
                  <a:off x="0" y="1341783"/>
                  <a:ext cx="1539845" cy="707886"/>
                </a:xfrm>
                <a:prstGeom prst="rect">
                  <a:avLst/>
                </a:prstGeom>
                <a:blipFill>
                  <a:blip r:embed="rId12"/>
                  <a:stretch>
                    <a:fillRect l="-3557" t="-4310" b="-14655"/>
                  </a:stretch>
                </a:blipFill>
              </p:spPr>
              <p:txBody>
                <a:bodyPr/>
                <a:lstStyle/>
                <a:p>
                  <a:r>
                    <a:rPr lang="en-GB">
                      <a:noFill/>
                    </a:rPr>
                    <a:t> </a:t>
                  </a:r>
                </a:p>
              </p:txBody>
            </p:sp>
          </mc:Fallback>
        </mc:AlternateContent>
        <p:cxnSp>
          <p:nvCxnSpPr>
            <p:cNvPr id="33" name="Straight Arrow Connector 32">
              <a:extLst>
                <a:ext uri="{FF2B5EF4-FFF2-40B4-BE49-F238E27FC236}">
                  <a16:creationId xmlns:a16="http://schemas.microsoft.com/office/drawing/2014/main" id="{2C05AD1A-B766-4714-05DE-3399815FB8AE}"/>
                </a:ext>
              </a:extLst>
            </p:cNvPr>
            <p:cNvCxnSpPr>
              <a:stCxn id="26" idx="2"/>
              <a:endCxn id="31" idx="0"/>
            </p:cNvCxnSpPr>
            <p:nvPr/>
          </p:nvCxnSpPr>
          <p:spPr>
            <a:xfrm flipH="1">
              <a:off x="769923" y="1167347"/>
              <a:ext cx="4121" cy="174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BFB85370-A608-CA49-0D6C-E2B62CDBF039}"/>
              </a:ext>
            </a:extLst>
          </p:cNvPr>
          <p:cNvGrpSpPr/>
          <p:nvPr/>
        </p:nvGrpSpPr>
        <p:grpSpPr>
          <a:xfrm>
            <a:off x="3726882" y="1171149"/>
            <a:ext cx="1656736" cy="1340822"/>
            <a:chOff x="3726882" y="1171149"/>
            <a:chExt cx="1656736" cy="1340822"/>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CDCFD0F-185C-80F4-B824-8AF883390F43}"/>
                    </a:ext>
                  </a:extLst>
                </p:cNvPr>
                <p:cNvSpPr txBox="1"/>
                <p:nvPr/>
              </p:nvSpPr>
              <p:spPr>
                <a:xfrm>
                  <a:off x="3726882" y="1804085"/>
                  <a:ext cx="1656736" cy="707886"/>
                </a:xfrm>
                <a:prstGeom prst="rect">
                  <a:avLst/>
                </a:prstGeom>
                <a:noFill/>
              </p:spPr>
              <p:txBody>
                <a:bodyPr wrap="none" rtlCol="0">
                  <a:spAutoFit/>
                </a:bodyPr>
                <a:lstStyle/>
                <a:p>
                  <a:pPr algn="ctr"/>
                  <a:r>
                    <a:rPr lang="en-GB" sz="2000" dirty="0"/>
                    <a:t>Force to</a:t>
                  </a:r>
                </a:p>
                <a:p>
                  <a:pPr algn="ctr"/>
                  <a:r>
                    <a:rPr lang="en-GB" sz="2000" dirty="0"/>
                    <a:t>fire at time </a:t>
                  </a:r>
                  <a14:m>
                    <m:oMath xmlns:m="http://schemas.openxmlformats.org/officeDocument/2006/math">
                      <m:r>
                        <m:rPr>
                          <m:sty m:val="p"/>
                        </m:rPr>
                        <a:rPr lang="en-GB" sz="2000" b="0" i="0" smtClean="0">
                          <a:latin typeface="Cambria Math" panose="02040503050406030204" pitchFamily="18" charset="0"/>
                        </a:rPr>
                        <m:t>Δ</m:t>
                      </m:r>
                      <m:r>
                        <a:rPr lang="en-GB" sz="2000" b="0" i="1" smtClean="0">
                          <a:latin typeface="Cambria Math" panose="02040503050406030204" pitchFamily="18" charset="0"/>
                        </a:rPr>
                        <m:t>𝑡</m:t>
                      </m:r>
                    </m:oMath>
                  </a14:m>
                  <a:endParaRPr lang="en-GB" sz="2000" dirty="0"/>
                </a:p>
              </p:txBody>
            </p:sp>
          </mc:Choice>
          <mc:Fallback xmlns="">
            <p:sp>
              <p:nvSpPr>
                <p:cNvPr id="30" name="TextBox 29">
                  <a:extLst>
                    <a:ext uri="{FF2B5EF4-FFF2-40B4-BE49-F238E27FC236}">
                      <a16:creationId xmlns:a16="http://schemas.microsoft.com/office/drawing/2014/main" id="{7CDCFD0F-185C-80F4-B824-8AF883390F43}"/>
                    </a:ext>
                  </a:extLst>
                </p:cNvPr>
                <p:cNvSpPr txBox="1">
                  <a:spLocks noRot="1" noChangeAspect="1" noMove="1" noResize="1" noEditPoints="1" noAdjustHandles="1" noChangeArrowheads="1" noChangeShapeType="1" noTextEdit="1"/>
                </p:cNvSpPr>
                <p:nvPr/>
              </p:nvSpPr>
              <p:spPr>
                <a:xfrm>
                  <a:off x="3726882" y="1804085"/>
                  <a:ext cx="1656736" cy="707886"/>
                </a:xfrm>
                <a:prstGeom prst="rect">
                  <a:avLst/>
                </a:prstGeom>
                <a:blipFill>
                  <a:blip r:embed="rId13"/>
                  <a:stretch>
                    <a:fillRect l="-3309" t="-5172" b="-14655"/>
                  </a:stretch>
                </a:blipFill>
              </p:spPr>
              <p:txBody>
                <a:bodyPr/>
                <a:lstStyle/>
                <a:p>
                  <a:r>
                    <a:rPr lang="en-GB">
                      <a:noFill/>
                    </a:rPr>
                    <a:t> </a:t>
                  </a:r>
                </a:p>
              </p:txBody>
            </p:sp>
          </mc:Fallback>
        </mc:AlternateContent>
        <p:cxnSp>
          <p:nvCxnSpPr>
            <p:cNvPr id="35" name="Straight Arrow Connector 34">
              <a:extLst>
                <a:ext uri="{FF2B5EF4-FFF2-40B4-BE49-F238E27FC236}">
                  <a16:creationId xmlns:a16="http://schemas.microsoft.com/office/drawing/2014/main" id="{CA4ED5E2-5746-DB91-C0D6-041935FAA9D6}"/>
                </a:ext>
              </a:extLst>
            </p:cNvPr>
            <p:cNvCxnSpPr>
              <a:stCxn id="27" idx="2"/>
              <a:endCxn id="30" idx="0"/>
            </p:cNvCxnSpPr>
            <p:nvPr/>
          </p:nvCxnSpPr>
          <p:spPr>
            <a:xfrm>
              <a:off x="4555250" y="1171149"/>
              <a:ext cx="0" cy="63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CEAC5BDE-41D9-FAF0-ADE8-E0CD7AB2054D}"/>
              </a:ext>
            </a:extLst>
          </p:cNvPr>
          <p:cNvGrpSpPr/>
          <p:nvPr/>
        </p:nvGrpSpPr>
        <p:grpSpPr>
          <a:xfrm>
            <a:off x="532155" y="1127321"/>
            <a:ext cx="4212627" cy="2734017"/>
            <a:chOff x="532155" y="1127321"/>
            <a:chExt cx="4212627" cy="2734017"/>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6145827-0DB2-65FA-652C-3A1C098EB582}"/>
                    </a:ext>
                  </a:extLst>
                </p:cNvPr>
                <p:cNvSpPr txBox="1"/>
                <p:nvPr/>
              </p:nvSpPr>
              <p:spPr>
                <a:xfrm>
                  <a:off x="532155" y="2537899"/>
                  <a:ext cx="4212627" cy="1323439"/>
                </a:xfrm>
                <a:prstGeom prst="rect">
                  <a:avLst/>
                </a:prstGeom>
                <a:noFill/>
              </p:spPr>
              <p:txBody>
                <a:bodyPr wrap="none" rtlCol="0">
                  <a:spAutoFit/>
                </a:bodyPr>
                <a:lstStyle/>
                <a:p>
                  <a:pPr algn="ctr"/>
                  <a:r>
                    <a:rPr lang="en-GB" sz="2000" dirty="0"/>
                    <a:t>Repeat 60 times, wait 1 hour</a:t>
                  </a:r>
                </a:p>
                <a:p>
                  <a:pPr algn="ctr"/>
                  <a:r>
                    <a:rPr lang="en-GB" sz="2000" dirty="0"/>
                    <a:t>Measure change </a:t>
                  </a:r>
                  <a14:m>
                    <m:oMath xmlns:m="http://schemas.openxmlformats.org/officeDocument/2006/math">
                      <m:r>
                        <m:rPr>
                          <m:sty m:val="p"/>
                        </m:rPr>
                        <a:rPr lang="en-GB" sz="2000" b="0" i="0" smtClean="0">
                          <a:solidFill>
                            <a:srgbClr val="0070C0"/>
                          </a:solidFill>
                          <a:latin typeface="Cambria Math" panose="02040503050406030204" pitchFamily="18" charset="0"/>
                        </a:rPr>
                        <m:t>Δ</m:t>
                      </m:r>
                      <m:r>
                        <a:rPr lang="en-GB" sz="2000" b="0" i="1" smtClean="0">
                          <a:solidFill>
                            <a:srgbClr val="0070C0"/>
                          </a:solidFill>
                          <a:latin typeface="Cambria Math" panose="02040503050406030204" pitchFamily="18" charset="0"/>
                        </a:rPr>
                        <m:t>𝑤</m:t>
                      </m:r>
                    </m:oMath>
                  </a14:m>
                  <a:endParaRPr lang="en-GB" sz="2000" dirty="0"/>
                </a:p>
                <a:p>
                  <a:pPr algn="ctr"/>
                  <a:r>
                    <a:rPr lang="en-GB" sz="2000" dirty="0">
                      <a:solidFill>
                        <a:schemeClr val="bg1">
                          <a:lumMod val="75000"/>
                        </a:schemeClr>
                      </a:solidFill>
                    </a:rPr>
                    <a:t>Ratio (after/before) of height of </a:t>
                  </a:r>
                </a:p>
                <a:p>
                  <a:pPr algn="ctr"/>
                  <a:r>
                    <a:rPr lang="en-GB" sz="2000" dirty="0">
                      <a:solidFill>
                        <a:schemeClr val="bg1">
                          <a:lumMod val="75000"/>
                        </a:schemeClr>
                      </a:solidFill>
                    </a:rPr>
                    <a:t>excitatory post-synaptic current (EPSC)</a:t>
                  </a:r>
                </a:p>
              </p:txBody>
            </p:sp>
          </mc:Choice>
          <mc:Fallback xmlns="">
            <p:sp>
              <p:nvSpPr>
                <p:cNvPr id="37" name="TextBox 36">
                  <a:extLst>
                    <a:ext uri="{FF2B5EF4-FFF2-40B4-BE49-F238E27FC236}">
                      <a16:creationId xmlns:a16="http://schemas.microsoft.com/office/drawing/2014/main" id="{E6145827-0DB2-65FA-652C-3A1C098EB582}"/>
                    </a:ext>
                  </a:extLst>
                </p:cNvPr>
                <p:cNvSpPr txBox="1">
                  <a:spLocks noRot="1" noChangeAspect="1" noMove="1" noResize="1" noEditPoints="1" noAdjustHandles="1" noChangeArrowheads="1" noChangeShapeType="1" noTextEdit="1"/>
                </p:cNvSpPr>
                <p:nvPr/>
              </p:nvSpPr>
              <p:spPr>
                <a:xfrm>
                  <a:off x="532155" y="2537899"/>
                  <a:ext cx="4212627" cy="1323439"/>
                </a:xfrm>
                <a:prstGeom prst="rect">
                  <a:avLst/>
                </a:prstGeom>
                <a:blipFill>
                  <a:blip r:embed="rId14"/>
                  <a:stretch>
                    <a:fillRect l="-1158" t="-2304" r="-1158" b="-7373"/>
                  </a:stretch>
                </a:blipFill>
              </p:spPr>
              <p:txBody>
                <a:bodyPr/>
                <a:lstStyle/>
                <a:p>
                  <a:r>
                    <a:rPr lang="en-GB">
                      <a:noFill/>
                    </a:rPr>
                    <a:t> </a:t>
                  </a:r>
                </a:p>
              </p:txBody>
            </p:sp>
          </mc:Fallback>
        </mc:AlternateContent>
        <p:cxnSp>
          <p:nvCxnSpPr>
            <p:cNvPr id="39" name="Straight Arrow Connector 38">
              <a:extLst>
                <a:ext uri="{FF2B5EF4-FFF2-40B4-BE49-F238E27FC236}">
                  <a16:creationId xmlns:a16="http://schemas.microsoft.com/office/drawing/2014/main" id="{24F3C499-6ADB-88FE-60C4-B5C627999482}"/>
                </a:ext>
              </a:extLst>
            </p:cNvPr>
            <p:cNvCxnSpPr>
              <a:stCxn id="23" idx="2"/>
              <a:endCxn id="37" idx="0"/>
            </p:cNvCxnSpPr>
            <p:nvPr/>
          </p:nvCxnSpPr>
          <p:spPr>
            <a:xfrm flipH="1">
              <a:off x="2638469" y="1127321"/>
              <a:ext cx="1" cy="1410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9AFA10A5-C415-0E1A-B117-04A12001ED2E}"/>
              </a:ext>
            </a:extLst>
          </p:cNvPr>
          <p:cNvGrpSpPr/>
          <p:nvPr/>
        </p:nvGrpSpPr>
        <p:grpSpPr>
          <a:xfrm>
            <a:off x="8395695" y="727211"/>
            <a:ext cx="3694155" cy="3603917"/>
            <a:chOff x="8395695" y="727211"/>
            <a:chExt cx="3694155" cy="3603917"/>
          </a:xfrm>
        </p:grpSpPr>
        <p:pic>
          <p:nvPicPr>
            <p:cNvPr id="8" name="Picture 7">
              <a:extLst>
                <a:ext uri="{FF2B5EF4-FFF2-40B4-BE49-F238E27FC236}">
                  <a16:creationId xmlns:a16="http://schemas.microsoft.com/office/drawing/2014/main" id="{86E96939-CD50-DDDD-0208-57C53DFEA17B}"/>
                </a:ext>
              </a:extLst>
            </p:cNvPr>
            <p:cNvPicPr>
              <a:picLocks noChangeAspect="1"/>
            </p:cNvPicPr>
            <p:nvPr/>
          </p:nvPicPr>
          <p:blipFill>
            <a:blip r:embed="rId15"/>
            <a:stretch>
              <a:fillRect/>
            </a:stretch>
          </p:blipFill>
          <p:spPr>
            <a:xfrm>
              <a:off x="8478679" y="727211"/>
              <a:ext cx="3611171" cy="3179444"/>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22DE0B3-E85A-523F-1553-E2DCB30E71C4}"/>
                    </a:ext>
                  </a:extLst>
                </p:cNvPr>
                <p:cNvSpPr txBox="1"/>
                <p:nvPr/>
              </p:nvSpPr>
              <p:spPr>
                <a:xfrm>
                  <a:off x="10352816" y="3931018"/>
                  <a:ext cx="42942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sz="2000" b="0" i="0" smtClean="0">
                            <a:latin typeface="Cambria Math" panose="02040503050406030204" pitchFamily="18" charset="0"/>
                          </a:rPr>
                          <m:t>Δ</m:t>
                        </m:r>
                        <m:r>
                          <a:rPr lang="en-GB" sz="2000" b="0" i="1" smtClean="0">
                            <a:latin typeface="Cambria Math" panose="02040503050406030204" pitchFamily="18" charset="0"/>
                          </a:rPr>
                          <m:t>𝑡</m:t>
                        </m:r>
                      </m:oMath>
                    </m:oMathPara>
                  </a14:m>
                  <a:endParaRPr lang="en-GB" sz="2000" dirty="0"/>
                </a:p>
              </p:txBody>
            </p:sp>
          </mc:Choice>
          <mc:Fallback xmlns="">
            <p:sp>
              <p:nvSpPr>
                <p:cNvPr id="45" name="TextBox 44">
                  <a:extLst>
                    <a:ext uri="{FF2B5EF4-FFF2-40B4-BE49-F238E27FC236}">
                      <a16:creationId xmlns:a16="http://schemas.microsoft.com/office/drawing/2014/main" id="{822DE0B3-E85A-523F-1553-E2DCB30E71C4}"/>
                    </a:ext>
                  </a:extLst>
                </p:cNvPr>
                <p:cNvSpPr txBox="1">
                  <a:spLocks noRot="1" noChangeAspect="1" noMove="1" noResize="1" noEditPoints="1" noAdjustHandles="1" noChangeArrowheads="1" noChangeShapeType="1" noTextEdit="1"/>
                </p:cNvSpPr>
                <p:nvPr/>
              </p:nvSpPr>
              <p:spPr>
                <a:xfrm>
                  <a:off x="10352816" y="3931018"/>
                  <a:ext cx="429425" cy="400110"/>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4065B38-091A-FEDB-2892-740A178D08B4}"/>
                    </a:ext>
                  </a:extLst>
                </p:cNvPr>
                <p:cNvSpPr txBox="1"/>
                <p:nvPr/>
              </p:nvSpPr>
              <p:spPr>
                <a:xfrm>
                  <a:off x="8395695" y="846241"/>
                  <a:ext cx="5076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sz="2000" b="0" i="0" smtClean="0">
                            <a:solidFill>
                              <a:srgbClr val="0070C0"/>
                            </a:solidFill>
                            <a:latin typeface="Cambria Math" panose="02040503050406030204" pitchFamily="18" charset="0"/>
                          </a:rPr>
                          <m:t>Δ</m:t>
                        </m:r>
                        <m:r>
                          <a:rPr lang="en-GB" sz="2000" b="0" i="1" smtClean="0">
                            <a:solidFill>
                              <a:srgbClr val="0070C0"/>
                            </a:solidFill>
                            <a:latin typeface="Cambria Math" panose="02040503050406030204" pitchFamily="18" charset="0"/>
                          </a:rPr>
                          <m:t>𝑤</m:t>
                        </m:r>
                      </m:oMath>
                    </m:oMathPara>
                  </a14:m>
                  <a:endParaRPr lang="en-GB" sz="2000" dirty="0"/>
                </a:p>
              </p:txBody>
            </p:sp>
          </mc:Choice>
          <mc:Fallback xmlns="">
            <p:sp>
              <p:nvSpPr>
                <p:cNvPr id="47" name="TextBox 46">
                  <a:extLst>
                    <a:ext uri="{FF2B5EF4-FFF2-40B4-BE49-F238E27FC236}">
                      <a16:creationId xmlns:a16="http://schemas.microsoft.com/office/drawing/2014/main" id="{04065B38-091A-FEDB-2892-740A178D08B4}"/>
                    </a:ext>
                  </a:extLst>
                </p:cNvPr>
                <p:cNvSpPr txBox="1">
                  <a:spLocks noRot="1" noChangeAspect="1" noMove="1" noResize="1" noEditPoints="1" noAdjustHandles="1" noChangeArrowheads="1" noChangeShapeType="1" noTextEdit="1"/>
                </p:cNvSpPr>
                <p:nvPr/>
              </p:nvSpPr>
              <p:spPr>
                <a:xfrm>
                  <a:off x="8395695" y="846241"/>
                  <a:ext cx="507656" cy="400110"/>
                </a:xfrm>
                <a:prstGeom prst="rect">
                  <a:avLst/>
                </a:prstGeom>
                <a:blipFill>
                  <a:blip r:embed="rId17"/>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02C1B1B-7A29-EDFC-44EE-29C82DB4C39F}"/>
                  </a:ext>
                </a:extLst>
              </p:cNvPr>
              <p:cNvSpPr txBox="1"/>
              <p:nvPr/>
            </p:nvSpPr>
            <p:spPr>
              <a:xfrm>
                <a:off x="532155" y="4857439"/>
                <a:ext cx="4168962" cy="1199496"/>
              </a:xfrm>
              <a:prstGeom prst="rect">
                <a:avLst/>
              </a:prstGeom>
              <a:noFill/>
            </p:spPr>
            <p:txBody>
              <a:bodyPr wrap="none" rtlCol="0">
                <a:spAutoFit/>
              </a:bodyPr>
              <a:lstStyle/>
              <a:p>
                <a:r>
                  <a:rPr lang="en-GB" sz="2000" dirty="0"/>
                  <a:t>Roughly fits:</a:t>
                </a:r>
              </a:p>
              <a:p>
                <a:pP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Δ</m:t>
                      </m:r>
                      <m:r>
                        <a:rPr lang="en-GB" sz="2000" b="0" i="1" smtClean="0">
                          <a:latin typeface="Cambria Math" panose="02040503050406030204" pitchFamily="18" charset="0"/>
                        </a:rPr>
                        <m:t>𝑤</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eqArr>
                            <m:eqArrPr>
                              <m:ctrlPr>
                                <a:rPr lang="en-GB" sz="2000" b="0" i="1" smtClean="0">
                                  <a:latin typeface="Cambria Math" panose="02040503050406030204" pitchFamily="18" charset="0"/>
                                </a:rPr>
                              </m:ctrlPr>
                            </m:eqArr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𝐴</m:t>
                                  </m:r>
                                </m:e>
                                <m:sub>
                                  <m:r>
                                    <a:rPr lang="en-GB" sz="2000" b="0" i="1" smtClean="0">
                                      <a:latin typeface="Cambria Math" panose="02040503050406030204" pitchFamily="18" charset="0"/>
                                    </a:rPr>
                                    <m:t>+</m:t>
                                  </m:r>
                                </m:sub>
                              </m:sSub>
                              <m:r>
                                <m:rPr>
                                  <m:sty m:val="p"/>
                                </m:rPr>
                                <a:rPr lang="en-GB" sz="2000" b="0" i="0" smtClean="0">
                                  <a:latin typeface="Cambria Math" panose="02040503050406030204" pitchFamily="18" charset="0"/>
                                </a:rPr>
                                <m:t>exp</m:t>
                              </m:r>
                              <m:r>
                                <a:rPr lang="en-GB" sz="2000" b="0" i="1" smtClean="0">
                                  <a:latin typeface="Cambria Math" panose="02040503050406030204" pitchFamily="18" charset="0"/>
                                </a:rPr>
                                <m:t>⁡(</m:t>
                              </m:r>
                              <m:r>
                                <a:rPr lang="en-GB" sz="2000" i="1">
                                  <a:latin typeface="Cambria Math" panose="02040503050406030204" pitchFamily="18" charset="0"/>
                                </a:rPr>
                                <m:t>−</m:t>
                              </m:r>
                              <m:r>
                                <m:rPr>
                                  <m:sty m:val="p"/>
                                </m:rPr>
                                <a:rPr lang="en-GB" sz="2000">
                                  <a:latin typeface="Cambria Math" panose="02040503050406030204" pitchFamily="18" charset="0"/>
                                </a:rPr>
                                <m:t>Δ</m:t>
                              </m:r>
                              <m:r>
                                <a:rPr lang="en-GB" sz="2000" i="1">
                                  <a:latin typeface="Cambria Math" panose="02040503050406030204" pitchFamily="18" charset="0"/>
                                </a:rPr>
                                <m:t>𝑡</m:t>
                              </m:r>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𝜏</m:t>
                                  </m:r>
                                </m:e>
                                <m:sub>
                                  <m:r>
                                    <a:rPr lang="en-GB" sz="2000" i="1">
                                      <a:latin typeface="Cambria Math" panose="02040503050406030204" pitchFamily="18" charset="0"/>
                                    </a:rPr>
                                    <m:t>+</m:t>
                                  </m:r>
                                </m:sub>
                              </m:sSub>
                              <m:r>
                                <a:rPr lang="en-GB" sz="2000" b="0" i="1" smtClean="0">
                                  <a:latin typeface="Cambria Math" panose="02040503050406030204" pitchFamily="18" charset="0"/>
                                </a:rPr>
                                <m:t>)</m:t>
                              </m:r>
                            </m:e>
                            <m:e>
                              <m:sSub>
                                <m:sSubPr>
                                  <m:ctrlPr>
                                    <a:rPr lang="en-GB" sz="2000" i="1">
                                      <a:latin typeface="Cambria Math" panose="02040503050406030204" pitchFamily="18" charset="0"/>
                                    </a:rPr>
                                  </m:ctrlPr>
                                </m:sSubPr>
                                <m:e>
                                  <m:r>
                                    <a:rPr lang="en-GB" sz="2000" i="1">
                                      <a:latin typeface="Cambria Math" panose="02040503050406030204" pitchFamily="18" charset="0"/>
                                    </a:rPr>
                                    <m:t>𝐴</m:t>
                                  </m:r>
                                </m:e>
                                <m:sub>
                                  <m:r>
                                    <a:rPr lang="en-GB" sz="2000" b="0" i="1" smtClean="0">
                                      <a:latin typeface="Cambria Math" panose="02040503050406030204" pitchFamily="18" charset="0"/>
                                    </a:rPr>
                                    <m:t>−</m:t>
                                  </m:r>
                                </m:sub>
                              </m:sSub>
                              <m:r>
                                <m:rPr>
                                  <m:sty m:val="p"/>
                                </m:rPr>
                                <a:rPr lang="en-GB" sz="2000">
                                  <a:latin typeface="Cambria Math" panose="02040503050406030204" pitchFamily="18" charset="0"/>
                                </a:rPr>
                                <m:t>exp</m:t>
                              </m:r>
                              <m:r>
                                <a:rPr lang="en-GB" sz="2000" i="1">
                                  <a:latin typeface="Cambria Math" panose="02040503050406030204" pitchFamily="18" charset="0"/>
                                </a:rPr>
                                <m:t>⁡(</m:t>
                              </m:r>
                              <m:r>
                                <a:rPr lang="en-GB" sz="2000" b="0" i="0" smtClean="0">
                                  <a:latin typeface="Cambria Math" panose="02040503050406030204" pitchFamily="18" charset="0"/>
                                </a:rPr>
                                <m:t>+</m:t>
                              </m:r>
                              <m:r>
                                <m:rPr>
                                  <m:sty m:val="p"/>
                                </m:rPr>
                                <a:rPr lang="en-GB" sz="2000">
                                  <a:latin typeface="Cambria Math" panose="02040503050406030204" pitchFamily="18" charset="0"/>
                                </a:rPr>
                                <m:t>Δ</m:t>
                              </m:r>
                              <m:r>
                                <a:rPr lang="en-GB" sz="2000" i="1">
                                  <a:latin typeface="Cambria Math" panose="02040503050406030204" pitchFamily="18" charset="0"/>
                                </a:rPr>
                                <m:t>𝑡</m:t>
                              </m:r>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𝜏</m:t>
                                  </m:r>
                                </m:e>
                                <m:sub>
                                  <m:r>
                                    <a:rPr lang="en-GB" sz="2000" b="0" i="1" smtClean="0">
                                      <a:latin typeface="Cambria Math" panose="02040503050406030204" pitchFamily="18" charset="0"/>
                                    </a:rPr>
                                    <m:t>−</m:t>
                                  </m:r>
                                </m:sub>
                              </m:sSub>
                              <m:r>
                                <a:rPr lang="en-GB" sz="2000" i="1">
                                  <a:latin typeface="Cambria Math" panose="02040503050406030204" pitchFamily="18" charset="0"/>
                                </a:rPr>
                                <m:t>)</m:t>
                              </m:r>
                            </m:e>
                          </m:eqArr>
                          <m:f>
                            <m:fPr>
                              <m:type m:val="noBar"/>
                              <m:ctrlPr>
                                <a:rPr lang="en-GB" sz="2000" b="0" i="1" smtClean="0">
                                  <a:latin typeface="Cambria Math" panose="02040503050406030204" pitchFamily="18" charset="0"/>
                                </a:rPr>
                              </m:ctrlPr>
                            </m:fPr>
                            <m:num/>
                            <m:den/>
                          </m:f>
                          <m:f>
                            <m:fPr>
                              <m:type m:val="noBa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if</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Δ</m:t>
                              </m:r>
                              <m:r>
                                <a:rPr lang="en-GB" sz="2000" b="0" i="1" smtClean="0">
                                  <a:latin typeface="Cambria Math" panose="02040503050406030204" pitchFamily="18" charset="0"/>
                                </a:rPr>
                                <m:t>𝑡</m:t>
                              </m:r>
                              <m:r>
                                <a:rPr lang="en-GB" sz="2000" b="0" i="1" smtClean="0">
                                  <a:latin typeface="Cambria Math" panose="02040503050406030204" pitchFamily="18" charset="0"/>
                                </a:rPr>
                                <m:t>&gt;0</m:t>
                              </m:r>
                            </m:num>
                            <m:den>
                              <m:r>
                                <m:rPr>
                                  <m:sty m:val="p"/>
                                </m:rPr>
                                <a:rPr lang="en-GB" sz="2000" b="0" i="0" smtClean="0">
                                  <a:latin typeface="Cambria Math" panose="02040503050406030204" pitchFamily="18" charset="0"/>
                                </a:rPr>
                                <m:t>if</m:t>
                              </m:r>
                              <m:r>
                                <a:rPr lang="en-GB" sz="2000" b="0" i="1" smtClean="0">
                                  <a:latin typeface="Cambria Math" panose="02040503050406030204" pitchFamily="18" charset="0"/>
                                </a:rPr>
                                <m:t> </m:t>
                              </m:r>
                              <m:r>
                                <m:rPr>
                                  <m:sty m:val="p"/>
                                </m:rPr>
                                <a:rPr lang="en-GB" sz="2000" b="0" i="0" smtClean="0">
                                  <a:latin typeface="Cambria Math" panose="02040503050406030204" pitchFamily="18" charset="0"/>
                                </a:rPr>
                                <m:t>Δ</m:t>
                              </m:r>
                              <m:r>
                                <a:rPr lang="en-GB" sz="2000" b="0" i="1" smtClean="0">
                                  <a:latin typeface="Cambria Math" panose="02040503050406030204" pitchFamily="18" charset="0"/>
                                </a:rPr>
                                <m:t>𝑡</m:t>
                              </m:r>
                              <m:r>
                                <a:rPr lang="en-GB" sz="2000" b="0" i="1" smtClean="0">
                                  <a:latin typeface="Cambria Math" panose="02040503050406030204" pitchFamily="18" charset="0"/>
                                </a:rPr>
                                <m:t>&lt;0</m:t>
                              </m:r>
                            </m:den>
                          </m:f>
                        </m:e>
                      </m:d>
                    </m:oMath>
                  </m:oMathPara>
                </a14:m>
                <a:endParaRPr lang="en-GB" sz="2000" dirty="0"/>
              </a:p>
            </p:txBody>
          </p:sp>
        </mc:Choice>
        <mc:Fallback xmlns="">
          <p:sp>
            <p:nvSpPr>
              <p:cNvPr id="48" name="TextBox 47">
                <a:extLst>
                  <a:ext uri="{FF2B5EF4-FFF2-40B4-BE49-F238E27FC236}">
                    <a16:creationId xmlns:a16="http://schemas.microsoft.com/office/drawing/2014/main" id="{902C1B1B-7A29-EDFC-44EE-29C82DB4C39F}"/>
                  </a:ext>
                </a:extLst>
              </p:cNvPr>
              <p:cNvSpPr txBox="1">
                <a:spLocks noRot="1" noChangeAspect="1" noMove="1" noResize="1" noEditPoints="1" noAdjustHandles="1" noChangeArrowheads="1" noChangeShapeType="1" noTextEdit="1"/>
              </p:cNvSpPr>
              <p:nvPr/>
            </p:nvSpPr>
            <p:spPr>
              <a:xfrm>
                <a:off x="532155" y="4857439"/>
                <a:ext cx="4168962" cy="1199496"/>
              </a:xfrm>
              <a:prstGeom prst="rect">
                <a:avLst/>
              </a:prstGeom>
              <a:blipFill>
                <a:blip r:embed="rId18"/>
                <a:stretch>
                  <a:fillRect l="-1462" t="-3046"/>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32F78A28-5146-DA42-0FD5-2421E7C7F365}"/>
              </a:ext>
            </a:extLst>
          </p:cNvPr>
          <p:cNvGrpSpPr/>
          <p:nvPr/>
        </p:nvGrpSpPr>
        <p:grpSpPr>
          <a:xfrm>
            <a:off x="9099575" y="1270931"/>
            <a:ext cx="2978372" cy="2111369"/>
            <a:chOff x="8056295" y="3684042"/>
            <a:chExt cx="4421072" cy="3134100"/>
          </a:xfrm>
        </p:grpSpPr>
        <p:graphicFrame>
          <p:nvGraphicFramePr>
            <p:cNvPr id="11" name="Chart 10">
              <a:extLst>
                <a:ext uri="{FF2B5EF4-FFF2-40B4-BE49-F238E27FC236}">
                  <a16:creationId xmlns:a16="http://schemas.microsoft.com/office/drawing/2014/main" id="{36687A7D-892E-BBF3-BA01-7ADE6B8C90D6}"/>
                </a:ext>
              </a:extLst>
            </p:cNvPr>
            <p:cNvGraphicFramePr/>
            <p:nvPr>
              <p:extLst>
                <p:ext uri="{D42A27DB-BD31-4B8C-83A1-F6EECF244321}">
                  <p14:modId xmlns:p14="http://schemas.microsoft.com/office/powerpoint/2010/main" val="3609787843"/>
                </p:ext>
              </p:extLst>
            </p:nvPr>
          </p:nvGraphicFramePr>
          <p:xfrm>
            <a:off x="9898927" y="3684042"/>
            <a:ext cx="2578440" cy="2075862"/>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13" name="Chart 12">
              <a:extLst>
                <a:ext uri="{FF2B5EF4-FFF2-40B4-BE49-F238E27FC236}">
                  <a16:creationId xmlns:a16="http://schemas.microsoft.com/office/drawing/2014/main" id="{08E2647F-BDE1-EDE0-8E70-19D40289284F}"/>
                </a:ext>
              </a:extLst>
            </p:cNvPr>
            <p:cNvGraphicFramePr/>
            <p:nvPr>
              <p:extLst>
                <p:ext uri="{D42A27DB-BD31-4B8C-83A1-F6EECF244321}">
                  <p14:modId xmlns:p14="http://schemas.microsoft.com/office/powerpoint/2010/main" val="1421534979"/>
                </p:ext>
              </p:extLst>
            </p:nvPr>
          </p:nvGraphicFramePr>
          <p:xfrm>
            <a:off x="8056295" y="5562983"/>
            <a:ext cx="2313160" cy="1255159"/>
          </p:xfrm>
          <a:graphic>
            <a:graphicData uri="http://schemas.openxmlformats.org/drawingml/2006/chart">
              <c:chart xmlns:c="http://schemas.openxmlformats.org/drawingml/2006/chart" xmlns:r="http://schemas.openxmlformats.org/officeDocument/2006/relationships" r:id="rId20"/>
            </a:graphicData>
          </a:graphic>
        </p:graphicFrame>
      </p:grpSp>
    </p:spTree>
    <p:custDataLst>
      <p:tags r:id="rId1"/>
    </p:custDataLst>
    <p:extLst>
      <p:ext uri="{BB962C8B-B14F-4D97-AF65-F5344CB8AC3E}">
        <p14:creationId xmlns:p14="http://schemas.microsoft.com/office/powerpoint/2010/main" val="5009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Modelling STDP</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noAutofit/>
              </a:bodyPr>
              <a:lstStyle/>
              <a:p>
                <a:r>
                  <a:rPr lang="en-GB" dirty="0"/>
                  <a:t>Single pair weight change </a:t>
                </a:r>
                <a14:m>
                  <m:oMath xmlns:m="http://schemas.openxmlformats.org/officeDocument/2006/math">
                    <m:r>
                      <m:rPr>
                        <m:sty m:val="p"/>
                      </m:rPr>
                      <a:rPr lang="en-GB" sz="2000" b="0" i="0" smtClean="0">
                        <a:latin typeface="Cambria Math" panose="02040503050406030204" pitchFamily="18" charset="0"/>
                      </a:rPr>
                      <m:t>Δ</m:t>
                    </m:r>
                    <m:r>
                      <a:rPr lang="en-GB" sz="2000" b="0" i="1" smtClean="0">
                        <a:latin typeface="Cambria Math" panose="02040503050406030204" pitchFamily="18" charset="0"/>
                      </a:rPr>
                      <m:t>𝑤</m:t>
                    </m:r>
                    <m:r>
                      <a:rPr lang="en-GB" sz="2000" b="0" i="1" smtClean="0">
                        <a:latin typeface="Cambria Math" panose="02040503050406030204" pitchFamily="18" charset="0"/>
                      </a:rPr>
                      <m:t>=</m:t>
                    </m:r>
                    <m:r>
                      <a:rPr lang="en-GB" sz="2000" b="0" i="1" smtClean="0">
                        <a:latin typeface="Cambria Math" panose="02040503050406030204" pitchFamily="18" charset="0"/>
                      </a:rPr>
                      <m:t>𝐹</m:t>
                    </m:r>
                    <m:r>
                      <a:rPr lang="en-GB" sz="2000" b="0" i="1" smtClean="0">
                        <a:latin typeface="Cambria Math" panose="02040503050406030204" pitchFamily="18" charset="0"/>
                      </a:rPr>
                      <m:t>(</m:t>
                    </m:r>
                    <m:r>
                      <m:rPr>
                        <m:sty m:val="p"/>
                      </m:rPr>
                      <a:rPr lang="en-GB" sz="2000" b="0" i="0" smtClean="0">
                        <a:latin typeface="Cambria Math" panose="02040503050406030204" pitchFamily="18" charset="0"/>
                      </a:rPr>
                      <m:t>Δ</m:t>
                    </m:r>
                    <m:r>
                      <a:rPr lang="en-GB" sz="2000" b="0" i="1" smtClean="0">
                        <a:latin typeface="Cambria Math" panose="02040503050406030204" pitchFamily="18" charset="0"/>
                      </a:rPr>
                      <m:t>𝑡</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eqArr>
                          <m:eqArrPr>
                            <m:ctrlPr>
                              <a:rPr lang="en-GB" sz="2000" b="0" i="1" smtClean="0">
                                <a:latin typeface="Cambria Math" panose="02040503050406030204" pitchFamily="18" charset="0"/>
                              </a:rPr>
                            </m:ctrlPr>
                          </m:eqArr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𝐴</m:t>
                                </m:r>
                              </m:e>
                              <m:sub>
                                <m:r>
                                  <a:rPr lang="en-GB" sz="2000" b="0" i="1" smtClean="0">
                                    <a:latin typeface="Cambria Math" panose="02040503050406030204" pitchFamily="18" charset="0"/>
                                  </a:rPr>
                                  <m:t>+</m:t>
                                </m:r>
                              </m:sub>
                            </m:sSub>
                            <m:r>
                              <m:rPr>
                                <m:sty m:val="p"/>
                              </m:rPr>
                              <a:rPr lang="en-GB" sz="2000" b="0" i="0" smtClean="0">
                                <a:latin typeface="Cambria Math" panose="02040503050406030204" pitchFamily="18" charset="0"/>
                              </a:rPr>
                              <m:t>exp</m:t>
                            </m:r>
                            <m:r>
                              <a:rPr lang="en-GB" sz="2000" b="0" i="1" smtClean="0">
                                <a:latin typeface="Cambria Math" panose="02040503050406030204" pitchFamily="18" charset="0"/>
                              </a:rPr>
                              <m:t>⁡(</m:t>
                            </m:r>
                            <m:r>
                              <a:rPr lang="en-GB" sz="2000" i="1">
                                <a:latin typeface="Cambria Math" panose="02040503050406030204" pitchFamily="18" charset="0"/>
                              </a:rPr>
                              <m:t>−</m:t>
                            </m:r>
                            <m:r>
                              <m:rPr>
                                <m:sty m:val="p"/>
                              </m:rPr>
                              <a:rPr lang="en-GB" sz="2000">
                                <a:latin typeface="Cambria Math" panose="02040503050406030204" pitchFamily="18" charset="0"/>
                              </a:rPr>
                              <m:t>Δ</m:t>
                            </m:r>
                            <m:r>
                              <a:rPr lang="en-GB" sz="2000" i="1">
                                <a:latin typeface="Cambria Math" panose="02040503050406030204" pitchFamily="18" charset="0"/>
                              </a:rPr>
                              <m:t>𝑡</m:t>
                            </m:r>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𝜏</m:t>
                                </m:r>
                              </m:e>
                              <m:sub>
                                <m:r>
                                  <a:rPr lang="en-GB" sz="2000" i="1">
                                    <a:latin typeface="Cambria Math" panose="02040503050406030204" pitchFamily="18" charset="0"/>
                                  </a:rPr>
                                  <m:t>+</m:t>
                                </m:r>
                              </m:sub>
                            </m:sSub>
                            <m:r>
                              <a:rPr lang="en-GB" sz="2000" b="0" i="1" smtClean="0">
                                <a:latin typeface="Cambria Math" panose="02040503050406030204" pitchFamily="18" charset="0"/>
                              </a:rPr>
                              <m:t>)</m:t>
                            </m:r>
                          </m:e>
                          <m:e>
                            <m:sSub>
                              <m:sSubPr>
                                <m:ctrlPr>
                                  <a:rPr lang="en-GB" sz="2000" i="1">
                                    <a:latin typeface="Cambria Math" panose="02040503050406030204" pitchFamily="18" charset="0"/>
                                  </a:rPr>
                                </m:ctrlPr>
                              </m:sSubPr>
                              <m:e>
                                <m:r>
                                  <a:rPr lang="en-GB" sz="2000" i="1">
                                    <a:latin typeface="Cambria Math" panose="02040503050406030204" pitchFamily="18" charset="0"/>
                                  </a:rPr>
                                  <m:t>𝐴</m:t>
                                </m:r>
                              </m:e>
                              <m:sub>
                                <m:r>
                                  <a:rPr lang="en-GB" sz="2000" b="0" i="1" smtClean="0">
                                    <a:latin typeface="Cambria Math" panose="02040503050406030204" pitchFamily="18" charset="0"/>
                                  </a:rPr>
                                  <m:t>−</m:t>
                                </m:r>
                              </m:sub>
                            </m:sSub>
                            <m:r>
                              <m:rPr>
                                <m:sty m:val="p"/>
                              </m:rPr>
                              <a:rPr lang="en-GB" sz="2000">
                                <a:latin typeface="Cambria Math" panose="02040503050406030204" pitchFamily="18" charset="0"/>
                              </a:rPr>
                              <m:t>exp</m:t>
                            </m:r>
                            <m:r>
                              <a:rPr lang="en-GB" sz="2000" i="1">
                                <a:latin typeface="Cambria Math" panose="02040503050406030204" pitchFamily="18" charset="0"/>
                              </a:rPr>
                              <m:t>⁡(</m:t>
                            </m:r>
                            <m:r>
                              <a:rPr lang="en-GB" sz="2000" b="0" i="0" smtClean="0">
                                <a:latin typeface="Cambria Math" panose="02040503050406030204" pitchFamily="18" charset="0"/>
                              </a:rPr>
                              <m:t>+</m:t>
                            </m:r>
                            <m:r>
                              <m:rPr>
                                <m:sty m:val="p"/>
                              </m:rPr>
                              <a:rPr lang="en-GB" sz="2000">
                                <a:latin typeface="Cambria Math" panose="02040503050406030204" pitchFamily="18" charset="0"/>
                              </a:rPr>
                              <m:t>Δ</m:t>
                            </m:r>
                            <m:r>
                              <a:rPr lang="en-GB" sz="2000" i="1">
                                <a:latin typeface="Cambria Math" panose="02040503050406030204" pitchFamily="18" charset="0"/>
                              </a:rPr>
                              <m:t>𝑡</m:t>
                            </m:r>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𝜏</m:t>
                                </m:r>
                              </m:e>
                              <m:sub>
                                <m:r>
                                  <a:rPr lang="en-GB" sz="2000" b="0" i="1" smtClean="0">
                                    <a:latin typeface="Cambria Math" panose="02040503050406030204" pitchFamily="18" charset="0"/>
                                  </a:rPr>
                                  <m:t>−</m:t>
                                </m:r>
                              </m:sub>
                            </m:sSub>
                            <m:r>
                              <a:rPr lang="en-GB" sz="2000" i="1">
                                <a:latin typeface="Cambria Math" panose="02040503050406030204" pitchFamily="18" charset="0"/>
                              </a:rPr>
                              <m:t>)</m:t>
                            </m:r>
                          </m:e>
                        </m:eqArr>
                        <m:f>
                          <m:fPr>
                            <m:type m:val="noBar"/>
                            <m:ctrlPr>
                              <a:rPr lang="en-GB" sz="2000" b="0" i="1" smtClean="0">
                                <a:latin typeface="Cambria Math" panose="02040503050406030204" pitchFamily="18" charset="0"/>
                              </a:rPr>
                            </m:ctrlPr>
                          </m:fPr>
                          <m:num/>
                          <m:den/>
                        </m:f>
                        <m:f>
                          <m:fPr>
                            <m:type m:val="noBa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if</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Δ</m:t>
                            </m:r>
                            <m:r>
                              <a:rPr lang="en-GB" sz="2000" b="0" i="1" smtClean="0">
                                <a:latin typeface="Cambria Math" panose="02040503050406030204" pitchFamily="18" charset="0"/>
                              </a:rPr>
                              <m:t>𝑡</m:t>
                            </m:r>
                            <m:r>
                              <a:rPr lang="en-GB" sz="2000" b="0" i="1" smtClean="0">
                                <a:latin typeface="Cambria Math" panose="02040503050406030204" pitchFamily="18" charset="0"/>
                              </a:rPr>
                              <m:t>&gt;0</m:t>
                            </m:r>
                          </m:num>
                          <m:den>
                            <m:r>
                              <m:rPr>
                                <m:sty m:val="p"/>
                              </m:rPr>
                              <a:rPr lang="en-GB" sz="2000" b="0" i="0" smtClean="0">
                                <a:latin typeface="Cambria Math" panose="02040503050406030204" pitchFamily="18" charset="0"/>
                              </a:rPr>
                              <m:t>if</m:t>
                            </m:r>
                            <m:r>
                              <a:rPr lang="en-GB" sz="2000" b="0" i="1" smtClean="0">
                                <a:latin typeface="Cambria Math" panose="02040503050406030204" pitchFamily="18" charset="0"/>
                              </a:rPr>
                              <m:t> </m:t>
                            </m:r>
                            <m:r>
                              <m:rPr>
                                <m:sty m:val="p"/>
                              </m:rPr>
                              <a:rPr lang="en-GB" sz="2000" b="0" i="0" smtClean="0">
                                <a:latin typeface="Cambria Math" panose="02040503050406030204" pitchFamily="18" charset="0"/>
                              </a:rPr>
                              <m:t>Δ</m:t>
                            </m:r>
                            <m:r>
                              <a:rPr lang="en-GB" sz="2000" b="0" i="1" smtClean="0">
                                <a:latin typeface="Cambria Math" panose="02040503050406030204" pitchFamily="18" charset="0"/>
                              </a:rPr>
                              <m:t>𝑡</m:t>
                            </m:r>
                            <m:r>
                              <a:rPr lang="en-GB" sz="2000" b="0" i="1" smtClean="0">
                                <a:latin typeface="Cambria Math" panose="02040503050406030204" pitchFamily="18" charset="0"/>
                              </a:rPr>
                              <m:t>&lt;0</m:t>
                            </m:r>
                          </m:den>
                        </m:f>
                      </m:e>
                    </m:d>
                  </m:oMath>
                </a14:m>
                <a:endParaRPr lang="en-GB" dirty="0"/>
              </a:p>
              <a:p>
                <a:r>
                  <a:rPr lang="en-GB" dirty="0"/>
                  <a:t>All pairs weight change </a:t>
                </a:r>
                <a14:m>
                  <m:oMath xmlns:m="http://schemas.openxmlformats.org/officeDocument/2006/math">
                    <m:r>
                      <a:rPr lang="en-GB" b="0" i="1" smtClean="0">
                        <a:latin typeface="Cambria Math" panose="02040503050406030204" pitchFamily="18" charset="0"/>
                      </a:rPr>
                      <m:t>𝑤</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sub>
                      <m:sup/>
                      <m:e>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𝑗</m:t>
                            </m:r>
                          </m:sub>
                          <m:sup/>
                          <m:e>
                            <m:r>
                              <a:rPr lang="en-GB" b="0" i="1" smtClean="0">
                                <a:latin typeface="Cambria Math" panose="02040503050406030204" pitchFamily="18" charset="0"/>
                              </a:rPr>
                              <m:t>𝐹</m:t>
                            </m:r>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𝑡</m:t>
                                </m:r>
                              </m:e>
                              <m:sub>
                                <m:r>
                                  <a:rPr lang="en-GB" b="0" i="1" smtClean="0">
                                    <a:latin typeface="Cambria Math" panose="02040503050406030204" pitchFamily="18" charset="0"/>
                                  </a:rPr>
                                  <m:t>𝑗</m:t>
                                </m:r>
                              </m:sub>
                              <m:sup>
                                <m:r>
                                  <m:rPr>
                                    <m:sty m:val="p"/>
                                  </m:rPr>
                                  <a:rPr lang="en-GB" b="0" i="0" smtClean="0">
                                    <a:latin typeface="Cambria Math" panose="02040503050406030204" pitchFamily="18" charset="0"/>
                                  </a:rPr>
                                  <m:t>post</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𝑡</m:t>
                                </m:r>
                              </m:e>
                              <m:sub>
                                <m:r>
                                  <a:rPr lang="en-GB" b="0" i="1" smtClean="0">
                                    <a:latin typeface="Cambria Math" panose="02040503050406030204" pitchFamily="18" charset="0"/>
                                  </a:rPr>
                                  <m:t>𝑖</m:t>
                                </m:r>
                              </m:sub>
                              <m:sup>
                                <m:r>
                                  <m:rPr>
                                    <m:sty m:val="p"/>
                                  </m:rPr>
                                  <a:rPr lang="en-GB" b="0" i="0" smtClean="0">
                                    <a:latin typeface="Cambria Math" panose="02040503050406030204" pitchFamily="18" charset="0"/>
                                  </a:rPr>
                                  <m:t>pre</m:t>
                                </m:r>
                              </m:sup>
                            </m:sSubSup>
                            <m:r>
                              <a:rPr lang="en-GB" b="0" i="1" smtClean="0">
                                <a:latin typeface="Cambria Math" panose="02040503050406030204" pitchFamily="18" charset="0"/>
                              </a:rPr>
                              <m:t>)</m:t>
                            </m:r>
                          </m:e>
                        </m:nary>
                      </m:e>
                    </m:nary>
                  </m:oMath>
                </a14:m>
                <a:endParaRPr lang="en-GB" dirty="0"/>
              </a:p>
              <a:p>
                <a:r>
                  <a:rPr lang="en-GB" dirty="0"/>
                  <a:t>Issue: computationally expensive!</a:t>
                </a:r>
              </a:p>
              <a:p>
                <a14:m>
                  <m:oMath xmlns:m="http://schemas.openxmlformats.org/officeDocument/2006/math">
                    <m:r>
                      <a:rPr lang="en-GB" b="0" i="1" smtClean="0">
                        <a:latin typeface="Cambria Math" panose="02040503050406030204" pitchFamily="18" charset="0"/>
                      </a:rPr>
                      <m:t>𝑁</m:t>
                    </m:r>
                  </m:oMath>
                </a14:m>
                <a:r>
                  <a:rPr lang="en-GB" dirty="0"/>
                  <a:t> neurons all-to-all connected to </a:t>
                </a:r>
                <a14:m>
                  <m:oMath xmlns:m="http://schemas.openxmlformats.org/officeDocument/2006/math">
                    <m:r>
                      <a:rPr lang="en-GB" b="0" i="1" smtClean="0">
                        <a:latin typeface="Cambria Math" panose="02040503050406030204" pitchFamily="18" charset="0"/>
                      </a:rPr>
                      <m:t>𝑁</m:t>
                    </m:r>
                  </m:oMath>
                </a14:m>
                <a:r>
                  <a:rPr lang="en-GB" dirty="0"/>
                  <a:t> neurons, </a:t>
                </a:r>
                <a14:m>
                  <m:oMath xmlns:m="http://schemas.openxmlformats.org/officeDocument/2006/math">
                    <m:r>
                      <a:rPr lang="en-GB" b="0" i="1" smtClean="0">
                        <a:latin typeface="Cambria Math" panose="02040503050406030204" pitchFamily="18" charset="0"/>
                      </a:rPr>
                      <m:t>𝑅</m:t>
                    </m:r>
                  </m:oMath>
                </a14:m>
                <a:r>
                  <a:rPr lang="en-GB" dirty="0"/>
                  <a:t> spikes per neuron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𝑂</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𝑁</m:t>
                        </m:r>
                      </m:e>
                      <m:sup>
                        <m:r>
                          <a:rPr lang="en-GB" b="0" i="1" smtClean="0">
                            <a:latin typeface="Cambria Math" panose="02040503050406030204" pitchFamily="18" charset="0"/>
                            <a:ea typeface="Cambria Math" panose="02040503050406030204" pitchFamily="18" charset="0"/>
                          </a:rPr>
                          <m:t>2</m:t>
                        </m:r>
                      </m:sup>
                    </m:sSup>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oMath>
                </a14:m>
                <a:r>
                  <a:rPr lang="en-GB" dirty="0"/>
                  <a:t> </a:t>
                </a:r>
                <a:r>
                  <a:rPr lang="en-GB" dirty="0">
                    <a:latin typeface="Courier New" panose="02070309020205020404" pitchFamily="49" charset="0"/>
                    <a:cs typeface="Courier New" panose="02070309020205020404" pitchFamily="49" charset="0"/>
                  </a:rPr>
                  <a:t>exp</a:t>
                </a:r>
                <a:r>
                  <a:rPr lang="en-GB" dirty="0"/>
                  <a:t> calls</a:t>
                </a:r>
              </a:p>
              <a:p>
                <a:endParaRPr lang="en-GB" sz="1200" dirty="0"/>
              </a:p>
              <a:p>
                <a:r>
                  <a:rPr lang="en-GB" dirty="0"/>
                  <a:t>Add trace variables </a:t>
                </a: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𝑎</m:t>
                        </m:r>
                      </m:e>
                      <m:sub>
                        <m:r>
                          <m:rPr>
                            <m:sty m:val="p"/>
                          </m:rPr>
                          <a:rPr lang="en-GB">
                            <a:latin typeface="Cambria Math" panose="02040503050406030204" pitchFamily="18" charset="0"/>
                          </a:rPr>
                          <m:t>pre</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𝑎</m:t>
                        </m:r>
                      </m:e>
                      <m:sub>
                        <m:r>
                          <m:rPr>
                            <m:sty m:val="p"/>
                          </m:rPr>
                          <a:rPr lang="en-GB">
                            <a:latin typeface="Cambria Math" panose="02040503050406030204" pitchFamily="18" charset="0"/>
                          </a:rPr>
                          <m:t>post</m:t>
                        </m:r>
                      </m:sub>
                    </m:sSub>
                  </m:oMath>
                </a14:m>
                <a:r>
                  <a:rPr lang="en-GB" dirty="0"/>
                  <a:t> to pre/postsynaptic neurons, with update rules:</a:t>
                </a:r>
              </a:p>
              <a:p>
                <a:r>
                  <a:rPr lang="en-GB" dirty="0">
                    <a:solidFill>
                      <a:srgbClr val="0070C0"/>
                    </a:solidFill>
                  </a:rPr>
                  <a:t>No spike			Presynaptic spike			Postsynaptic spike</a:t>
                </a:r>
              </a:p>
              <a:p>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b="0" i="1" smtClean="0">
                            <a:latin typeface="Cambria Math" panose="02040503050406030204" pitchFamily="18" charset="0"/>
                          </a:rPr>
                          <m:t>+</m:t>
                        </m:r>
                      </m:sub>
                    </m:sSub>
                    <m:sSubSup>
                      <m:sSubSupPr>
                        <m:ctrlPr>
                          <a:rPr lang="en-GB" i="1">
                            <a:latin typeface="Cambria Math" panose="02040503050406030204" pitchFamily="18" charset="0"/>
                          </a:rPr>
                        </m:ctrlPr>
                      </m:sSubSupPr>
                      <m:e>
                        <m:r>
                          <a:rPr lang="en-GB" i="1">
                            <a:latin typeface="Cambria Math" panose="02040503050406030204" pitchFamily="18" charset="0"/>
                          </a:rPr>
                          <m:t>𝑎</m:t>
                        </m:r>
                      </m:e>
                      <m:sub>
                        <m:r>
                          <m:rPr>
                            <m:sty m:val="p"/>
                          </m:rPr>
                          <a:rPr lang="en-GB">
                            <a:latin typeface="Cambria Math" panose="02040503050406030204" pitchFamily="18" charset="0"/>
                          </a:rPr>
                          <m:t>pre</m:t>
                        </m:r>
                      </m:sub>
                      <m:sup>
                        <m:r>
                          <a:rPr lang="en-GB" i="1">
                            <a:latin typeface="Cambria Math" panose="02040503050406030204" pitchFamily="18" charset="0"/>
                          </a:rPr>
                          <m:t>′</m:t>
                        </m:r>
                      </m:sup>
                    </m:sSubSup>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m:t>
                        </m:r>
                      </m:e>
                      <m:sub>
                        <m:r>
                          <m:rPr>
                            <m:sty m:val="p"/>
                          </m:rPr>
                          <a:rPr lang="en-GB">
                            <a:latin typeface="Cambria Math" panose="02040503050406030204" pitchFamily="18" charset="0"/>
                          </a:rPr>
                          <m:t>pre</m:t>
                        </m:r>
                      </m:sub>
                    </m:sSub>
                    <m:r>
                      <a:rPr lang="en-GB" i="1">
                        <a:latin typeface="Cambria Math" panose="02040503050406030204" pitchFamily="18" charset="0"/>
                      </a:rPr>
                      <m:t> </m:t>
                    </m:r>
                  </m:oMath>
                </a14:m>
                <a:r>
                  <a:rPr lang="en-GB"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m:rPr>
                            <m:sty m:val="p"/>
                          </m:rPr>
                          <a:rPr lang="en-GB" b="0" i="0" smtClean="0">
                            <a:latin typeface="Cambria Math" panose="02040503050406030204" pitchFamily="18" charset="0"/>
                          </a:rPr>
                          <m:t>pre</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m:rPr>
                            <m:sty m:val="p"/>
                          </m:rPr>
                          <a:rPr lang="en-GB" b="0" i="0" smtClean="0">
                            <a:latin typeface="Cambria Math" panose="02040503050406030204" pitchFamily="18" charset="0"/>
                          </a:rPr>
                          <m:t>pre</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𝑎</m:t>
                        </m:r>
                      </m:e>
                      <m:sub>
                        <m:r>
                          <m:rPr>
                            <m:sty m:val="p"/>
                          </m:rPr>
                          <a:rPr lang="en-GB" b="0" i="0" smtClean="0">
                            <a:latin typeface="Cambria Math" panose="02040503050406030204" pitchFamily="18" charset="0"/>
                          </a:rPr>
                          <m:t>post</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m:t>
                        </m:r>
                      </m:e>
                      <m:sub>
                        <m:r>
                          <m:rPr>
                            <m:sty m:val="p"/>
                          </m:rPr>
                          <a:rPr lang="en-GB" b="0" i="0" smtClean="0">
                            <a:latin typeface="Cambria Math" panose="02040503050406030204" pitchFamily="18" charset="0"/>
                          </a:rPr>
                          <m:t>post</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b="0" i="1" smtClean="0">
                            <a:latin typeface="Cambria Math" panose="02040503050406030204" pitchFamily="18" charset="0"/>
                          </a:rPr>
                          <m:t>−</m:t>
                        </m:r>
                      </m:sub>
                    </m:sSub>
                  </m:oMath>
                </a14:m>
                <a:endParaRPr lang="en-GB" dirty="0"/>
              </a:p>
              <a:p>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m:t>
                        </m:r>
                      </m:sub>
                    </m:sSub>
                    <m:sSubSup>
                      <m:sSubSupPr>
                        <m:ctrlPr>
                          <a:rPr lang="en-GB" i="1">
                            <a:latin typeface="Cambria Math" panose="02040503050406030204" pitchFamily="18" charset="0"/>
                          </a:rPr>
                        </m:ctrlPr>
                      </m:sSubSupPr>
                      <m:e>
                        <m:r>
                          <a:rPr lang="en-GB" i="1">
                            <a:latin typeface="Cambria Math" panose="02040503050406030204" pitchFamily="18" charset="0"/>
                          </a:rPr>
                          <m:t>𝑎</m:t>
                        </m:r>
                      </m:e>
                      <m:sub>
                        <m:r>
                          <m:rPr>
                            <m:sty m:val="p"/>
                          </m:rPr>
                          <a:rPr lang="en-GB">
                            <a:latin typeface="Cambria Math" panose="02040503050406030204" pitchFamily="18" charset="0"/>
                          </a:rPr>
                          <m:t>post</m:t>
                        </m:r>
                      </m:sub>
                      <m:sup>
                        <m:r>
                          <a:rPr lang="en-GB" i="1">
                            <a:latin typeface="Cambria Math" panose="02040503050406030204" pitchFamily="18" charset="0"/>
                          </a:rPr>
                          <m:t>′</m:t>
                        </m:r>
                      </m:sup>
                    </m:sSubSup>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m:t>
                        </m:r>
                      </m:e>
                      <m:sub>
                        <m:r>
                          <m:rPr>
                            <m:sty m:val="p"/>
                          </m:rPr>
                          <a:rPr lang="en-GB">
                            <a:latin typeface="Cambria Math" panose="02040503050406030204" pitchFamily="18" charset="0"/>
                          </a:rPr>
                          <m:t>post</m:t>
                        </m:r>
                      </m:sub>
                    </m:sSub>
                    <m:r>
                      <a:rPr lang="en-GB" i="1">
                        <a:latin typeface="Cambria Math" panose="02040503050406030204" pitchFamily="18" charset="0"/>
                      </a:rPr>
                      <m:t> </m:t>
                    </m:r>
                  </m:oMath>
                </a14:m>
                <a:r>
                  <a:rPr lang="en-GB" dirty="0"/>
                  <a:t>	</a:t>
                </a:r>
                <a14:m>
                  <m:oMath xmlns:m="http://schemas.openxmlformats.org/officeDocument/2006/math">
                    <m:r>
                      <a:rPr lang="en-GB" b="0" i="1" smtClean="0">
                        <a:latin typeface="Cambria Math" panose="02040503050406030204" pitchFamily="18" charset="0"/>
                      </a:rPr>
                      <m:t>𝑤</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m:rPr>
                            <m:sty m:val="p"/>
                          </m:rPr>
                          <a:rPr lang="en-GB" b="0" i="0" smtClean="0">
                            <a:latin typeface="Cambria Math" panose="02040503050406030204" pitchFamily="18" charset="0"/>
                          </a:rPr>
                          <m:t>post</m:t>
                        </m:r>
                      </m:sub>
                    </m:sSub>
                  </m:oMath>
                </a14:m>
                <a:r>
                  <a:rPr lang="en-GB" dirty="0"/>
                  <a:t>			 </a:t>
                </a:r>
                <a14:m>
                  <m:oMath xmlns:m="http://schemas.openxmlformats.org/officeDocument/2006/math">
                    <m:r>
                      <a:rPr lang="en-GB" i="1">
                        <a:latin typeface="Cambria Math" panose="02040503050406030204" pitchFamily="18" charset="0"/>
                      </a:rPr>
                      <m:t>𝑤</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m:t>
                        </m:r>
                      </m:e>
                      <m:sub>
                        <m:r>
                          <m:rPr>
                            <m:sty m:val="p"/>
                          </m:rPr>
                          <a:rPr lang="en-GB" b="0" i="0" smtClean="0">
                            <a:latin typeface="Cambria Math" panose="02040503050406030204" pitchFamily="18" charset="0"/>
                          </a:rPr>
                          <m:t>pre</m:t>
                        </m:r>
                      </m:sub>
                    </m:sSub>
                  </m:oMath>
                </a14:m>
                <a:endParaRPr lang="en-GB" dirty="0"/>
              </a:p>
              <a:p>
                <a:endParaRPr lang="en-GB" sz="1200" dirty="0"/>
              </a:p>
              <a:p>
                <a:r>
                  <a:rPr lang="en-GB" dirty="0"/>
                  <a:t>Now only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𝑁</m:t>
                        </m:r>
                      </m:e>
                      <m:sup>
                        <m:r>
                          <a:rPr lang="en-GB" b="0" i="1" smtClean="0">
                            <a:latin typeface="Cambria Math" panose="02040503050406030204" pitchFamily="18" charset="0"/>
                          </a:rPr>
                          <m:t>2</m:t>
                        </m:r>
                      </m:sup>
                    </m:sSup>
                    <m:r>
                      <a:rPr lang="en-GB" b="0" i="1" smtClean="0">
                        <a:latin typeface="Cambria Math" panose="02040503050406030204" pitchFamily="18" charset="0"/>
                      </a:rPr>
                      <m:t>𝑅</m:t>
                    </m:r>
                    <m:r>
                      <a:rPr lang="en-GB" b="0" i="1" smtClean="0">
                        <a:latin typeface="Cambria Math" panose="02040503050406030204" pitchFamily="18" charset="0"/>
                      </a:rPr>
                      <m:t>)</m:t>
                    </m:r>
                  </m:oMath>
                </a14:m>
                <a:r>
                  <a:rPr lang="en-GB" dirty="0"/>
                  <a:t> arithmetic operations.</a:t>
                </a:r>
              </a:p>
              <a:p>
                <a:r>
                  <a:rPr lang="en-GB" dirty="0"/>
                  <a:t>We have to do this anyway: for each spike we do an arithmetic operation to </a:t>
                </a:r>
                <a14:m>
                  <m:oMath xmlns:m="http://schemas.openxmlformats.org/officeDocument/2006/math">
                    <m:r>
                      <a:rPr lang="en-GB" b="0" i="1" smtClean="0">
                        <a:latin typeface="Cambria Math" panose="02040503050406030204" pitchFamily="18" charset="0"/>
                      </a:rPr>
                      <m:t>𝑁</m:t>
                    </m:r>
                  </m:oMath>
                </a14:m>
                <a:r>
                  <a:rPr lang="en-GB" dirty="0"/>
                  <a:t> neurons and there are </a:t>
                </a:r>
                <a14:m>
                  <m:oMath xmlns:m="http://schemas.openxmlformats.org/officeDocument/2006/math">
                    <m:r>
                      <a:rPr lang="en-GB" b="0" i="1" smtClean="0">
                        <a:latin typeface="Cambria Math" panose="02040503050406030204" pitchFamily="18" charset="0"/>
                      </a:rPr>
                      <m:t>𝑁𝑅</m:t>
                    </m:r>
                  </m:oMath>
                </a14:m>
                <a:r>
                  <a:rPr lang="en-GB" dirty="0"/>
                  <a:t> spikes</a:t>
                </a:r>
              </a:p>
              <a:p>
                <a:r>
                  <a:rPr lang="en-GB" dirty="0"/>
                  <a:t>Note: there are some subtleties with delays (are they dendritic? axonal? combined?)</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6"/>
                <a:stretch>
                  <a:fillRect l="-694"/>
                </a:stretch>
              </a:blipFill>
            </p:spPr>
            <p:txBody>
              <a:bodyPr/>
              <a:lstStyle/>
              <a:p>
                <a:r>
                  <a:rPr lang="en-GB">
                    <a:noFill/>
                  </a:rPr>
                  <a:t> </a:t>
                </a:r>
              </a:p>
            </p:txBody>
          </p:sp>
        </mc:Fallback>
      </mc:AlternateContent>
      <p:pic>
        <p:nvPicPr>
          <p:cNvPr id="3" name="Video 2">
            <a:hlinkClick r:id="" action="ppaction://media"/>
            <a:extLst>
              <a:ext uri="{FF2B5EF4-FFF2-40B4-BE49-F238E27FC236}">
                <a16:creationId xmlns:a16="http://schemas.microsoft.com/office/drawing/2014/main" id="{18D4DC3A-50F7-05FE-383C-757B16333610}"/>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p:grpSp>
        <p:nvGrpSpPr>
          <p:cNvPr id="12" name="Group 11">
            <a:extLst>
              <a:ext uri="{FF2B5EF4-FFF2-40B4-BE49-F238E27FC236}">
                <a16:creationId xmlns:a16="http://schemas.microsoft.com/office/drawing/2014/main" id="{05E58C57-7340-D0CF-AFC4-6D53E5D68464}"/>
              </a:ext>
            </a:extLst>
          </p:cNvPr>
          <p:cNvGrpSpPr/>
          <p:nvPr/>
        </p:nvGrpSpPr>
        <p:grpSpPr>
          <a:xfrm>
            <a:off x="9085385" y="1411692"/>
            <a:ext cx="2986456" cy="2883201"/>
            <a:chOff x="9085385" y="1411692"/>
            <a:chExt cx="2986456" cy="2883201"/>
          </a:xfrm>
        </p:grpSpPr>
        <p:sp>
          <p:nvSpPr>
            <p:cNvPr id="2" name="TextBox 1">
              <a:extLst>
                <a:ext uri="{FF2B5EF4-FFF2-40B4-BE49-F238E27FC236}">
                  <a16:creationId xmlns:a16="http://schemas.microsoft.com/office/drawing/2014/main" id="{ED83659B-A2ED-BCB9-BDAC-2256737EBFE1}"/>
                </a:ext>
              </a:extLst>
            </p:cNvPr>
            <p:cNvSpPr txBox="1"/>
            <p:nvPr/>
          </p:nvSpPr>
          <p:spPr>
            <a:xfrm>
              <a:off x="9706898" y="1411692"/>
              <a:ext cx="2364943" cy="707886"/>
            </a:xfrm>
            <a:prstGeom prst="rect">
              <a:avLst/>
            </a:prstGeom>
            <a:noFill/>
          </p:spPr>
          <p:txBody>
            <a:bodyPr wrap="none" rtlCol="0">
              <a:spAutoFit/>
            </a:bodyPr>
            <a:lstStyle/>
            <a:p>
              <a:r>
                <a:rPr lang="en-GB" sz="2000" dirty="0"/>
                <a:t>Can update synapses</a:t>
              </a:r>
            </a:p>
            <a:p>
              <a:r>
                <a:rPr lang="en-GB" sz="2000" dirty="0"/>
                <a:t>1 hour after spikes</a:t>
              </a:r>
            </a:p>
          </p:txBody>
        </p:sp>
        <p:cxnSp>
          <p:nvCxnSpPr>
            <p:cNvPr id="7" name="Straight Arrow Connector 6">
              <a:extLst>
                <a:ext uri="{FF2B5EF4-FFF2-40B4-BE49-F238E27FC236}">
                  <a16:creationId xmlns:a16="http://schemas.microsoft.com/office/drawing/2014/main" id="{A0022E0C-D0D8-8A73-B7AB-83A6421311D9}"/>
                </a:ext>
              </a:extLst>
            </p:cNvPr>
            <p:cNvCxnSpPr>
              <a:cxnSpLocks/>
              <a:stCxn id="2" idx="1"/>
            </p:cNvCxnSpPr>
            <p:nvPr/>
          </p:nvCxnSpPr>
          <p:spPr>
            <a:xfrm flipH="1">
              <a:off x="9085385" y="1765635"/>
              <a:ext cx="621513" cy="0"/>
            </a:xfrm>
            <a:prstGeom prst="straightConnector1">
              <a:avLst/>
            </a:prstGeom>
            <a:ln w="5715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2A582B4-64C8-06C8-19A8-6DA4649C2BA4}"/>
                </a:ext>
              </a:extLst>
            </p:cNvPr>
            <p:cNvSpPr txBox="1"/>
            <p:nvPr/>
          </p:nvSpPr>
          <p:spPr>
            <a:xfrm>
              <a:off x="9706898" y="3587007"/>
              <a:ext cx="2364943" cy="707886"/>
            </a:xfrm>
            <a:prstGeom prst="rect">
              <a:avLst/>
            </a:prstGeom>
            <a:noFill/>
          </p:spPr>
          <p:txBody>
            <a:bodyPr wrap="square" rtlCol="0">
              <a:spAutoFit/>
            </a:bodyPr>
            <a:lstStyle/>
            <a:p>
              <a:r>
                <a:rPr lang="en-GB" sz="2000" dirty="0"/>
                <a:t>Synapses update instantly</a:t>
              </a:r>
            </a:p>
          </p:txBody>
        </p:sp>
        <p:cxnSp>
          <p:nvCxnSpPr>
            <p:cNvPr id="10" name="Straight Arrow Connector 9">
              <a:extLst>
                <a:ext uri="{FF2B5EF4-FFF2-40B4-BE49-F238E27FC236}">
                  <a16:creationId xmlns:a16="http://schemas.microsoft.com/office/drawing/2014/main" id="{D688B227-4C97-1C0D-F7A7-1118153ED6E1}"/>
                </a:ext>
              </a:extLst>
            </p:cNvPr>
            <p:cNvCxnSpPr>
              <a:cxnSpLocks/>
              <a:stCxn id="9" idx="1"/>
            </p:cNvCxnSpPr>
            <p:nvPr/>
          </p:nvCxnSpPr>
          <p:spPr>
            <a:xfrm flipH="1">
              <a:off x="9085385" y="3940950"/>
              <a:ext cx="621513" cy="0"/>
            </a:xfrm>
            <a:prstGeom prst="straightConnector1">
              <a:avLst/>
            </a:prstGeom>
            <a:ln w="57150">
              <a:solidFill>
                <a:srgbClr val="92D050"/>
              </a:solidFill>
              <a:tailEnd type="triangle"/>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267194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Latency reduction</a:t>
            </a:r>
          </a:p>
        </p:txBody>
      </p:sp>
      <p:pic>
        <p:nvPicPr>
          <p:cNvPr id="2" name="Video 1">
            <a:hlinkClick r:id="" action="ppaction://media"/>
            <a:extLst>
              <a:ext uri="{FF2B5EF4-FFF2-40B4-BE49-F238E27FC236}">
                <a16:creationId xmlns:a16="http://schemas.microsoft.com/office/drawing/2014/main" id="{271C8A71-AA63-9A5B-6035-E2FB727B1605}"/>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grpSp>
        <p:nvGrpSpPr>
          <p:cNvPr id="30" name="Group 29">
            <a:extLst>
              <a:ext uri="{FF2B5EF4-FFF2-40B4-BE49-F238E27FC236}">
                <a16:creationId xmlns:a16="http://schemas.microsoft.com/office/drawing/2014/main" id="{81A20363-3D64-0DDC-A065-70BB460833B0}"/>
              </a:ext>
            </a:extLst>
          </p:cNvPr>
          <p:cNvGrpSpPr/>
          <p:nvPr/>
        </p:nvGrpSpPr>
        <p:grpSpPr>
          <a:xfrm>
            <a:off x="6158616" y="1126783"/>
            <a:ext cx="5664822" cy="3418057"/>
            <a:chOff x="6158616" y="1126783"/>
            <a:chExt cx="5664822" cy="3418057"/>
          </a:xfrm>
        </p:grpSpPr>
        <p:grpSp>
          <p:nvGrpSpPr>
            <p:cNvPr id="21" name="Group 20">
              <a:extLst>
                <a:ext uri="{FF2B5EF4-FFF2-40B4-BE49-F238E27FC236}">
                  <a16:creationId xmlns:a16="http://schemas.microsoft.com/office/drawing/2014/main" id="{01C46CA6-E8A2-2381-9FE6-FD53794F368B}"/>
                </a:ext>
              </a:extLst>
            </p:cNvPr>
            <p:cNvGrpSpPr/>
            <p:nvPr/>
          </p:nvGrpSpPr>
          <p:grpSpPr>
            <a:xfrm>
              <a:off x="9968185" y="2134368"/>
              <a:ext cx="1855253" cy="1927526"/>
              <a:chOff x="915402" y="2940945"/>
              <a:chExt cx="1270000" cy="1319474"/>
            </a:xfrm>
          </p:grpSpPr>
          <p:sp>
            <p:nvSpPr>
              <p:cNvPr id="8" name="Oval 7">
                <a:extLst>
                  <a:ext uri="{FF2B5EF4-FFF2-40B4-BE49-F238E27FC236}">
                    <a16:creationId xmlns:a16="http://schemas.microsoft.com/office/drawing/2014/main" id="{153D5D18-AC94-7311-BD5F-60EB1036CAB6}"/>
                  </a:ext>
                </a:extLst>
              </p:cNvPr>
              <p:cNvSpPr/>
              <p:nvPr/>
            </p:nvSpPr>
            <p:spPr>
              <a:xfrm>
                <a:off x="915402" y="2940945"/>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9" name="Oval 8">
                <a:extLst>
                  <a:ext uri="{FF2B5EF4-FFF2-40B4-BE49-F238E27FC236}">
                    <a16:creationId xmlns:a16="http://schemas.microsoft.com/office/drawing/2014/main" id="{F27A42D6-1CAB-1633-12DF-63488D1B6EA0}"/>
                  </a:ext>
                </a:extLst>
              </p:cNvPr>
              <p:cNvSpPr/>
              <p:nvPr/>
            </p:nvSpPr>
            <p:spPr>
              <a:xfrm>
                <a:off x="915402" y="3195234"/>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0" name="Oval 9">
                <a:extLst>
                  <a:ext uri="{FF2B5EF4-FFF2-40B4-BE49-F238E27FC236}">
                    <a16:creationId xmlns:a16="http://schemas.microsoft.com/office/drawing/2014/main" id="{CC7DE674-1AA6-9DF9-0523-3D24EAD082F5}"/>
                  </a:ext>
                </a:extLst>
              </p:cNvPr>
              <p:cNvSpPr/>
              <p:nvPr/>
            </p:nvSpPr>
            <p:spPr>
              <a:xfrm>
                <a:off x="915402" y="3449523"/>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1" name="Oval 10">
                <a:extLst>
                  <a:ext uri="{FF2B5EF4-FFF2-40B4-BE49-F238E27FC236}">
                    <a16:creationId xmlns:a16="http://schemas.microsoft.com/office/drawing/2014/main" id="{2AAA28DE-CB0D-F507-353B-73B9C64DD17B}"/>
                  </a:ext>
                </a:extLst>
              </p:cNvPr>
              <p:cNvSpPr/>
              <p:nvPr/>
            </p:nvSpPr>
            <p:spPr>
              <a:xfrm>
                <a:off x="915402" y="4031819"/>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2" name="TextBox 11">
                <a:extLst>
                  <a:ext uri="{FF2B5EF4-FFF2-40B4-BE49-F238E27FC236}">
                    <a16:creationId xmlns:a16="http://schemas.microsoft.com/office/drawing/2014/main" id="{E02986A3-EF71-0887-EC1B-B3068EA39DA9}"/>
                  </a:ext>
                </a:extLst>
              </p:cNvPr>
              <p:cNvSpPr txBox="1"/>
              <p:nvPr/>
            </p:nvSpPr>
            <p:spPr>
              <a:xfrm rot="5400000">
                <a:off x="928386" y="3665139"/>
                <a:ext cx="343364" cy="369332"/>
              </a:xfrm>
              <a:prstGeom prst="rect">
                <a:avLst/>
              </a:prstGeom>
              <a:noFill/>
            </p:spPr>
            <p:txBody>
              <a:bodyPr wrap="none" rtlCol="0">
                <a:spAutoFit/>
              </a:bodyPr>
              <a:lstStyle/>
              <a:p>
                <a:r>
                  <a:rPr lang="en-GB" dirty="0"/>
                  <a:t>…</a:t>
                </a:r>
              </a:p>
            </p:txBody>
          </p:sp>
          <p:sp>
            <p:nvSpPr>
              <p:cNvPr id="13" name="Oval 12">
                <a:extLst>
                  <a:ext uri="{FF2B5EF4-FFF2-40B4-BE49-F238E27FC236}">
                    <a16:creationId xmlns:a16="http://schemas.microsoft.com/office/drawing/2014/main" id="{72FD7926-52FC-B4B2-E279-F8EB8E1E98CF}"/>
                  </a:ext>
                </a:extLst>
              </p:cNvPr>
              <p:cNvSpPr/>
              <p:nvPr/>
            </p:nvSpPr>
            <p:spPr>
              <a:xfrm>
                <a:off x="1956802" y="3449523"/>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cxnSp>
            <p:nvCxnSpPr>
              <p:cNvPr id="14" name="Straight Arrow Connector 13">
                <a:extLst>
                  <a:ext uri="{FF2B5EF4-FFF2-40B4-BE49-F238E27FC236}">
                    <a16:creationId xmlns:a16="http://schemas.microsoft.com/office/drawing/2014/main" id="{57DD29BC-A238-2B1F-1A91-21B8E389640C}"/>
                  </a:ext>
                </a:extLst>
              </p:cNvPr>
              <p:cNvCxnSpPr>
                <a:cxnSpLocks/>
                <a:stCxn id="8" idx="6"/>
              </p:cNvCxnSpPr>
              <p:nvPr/>
            </p:nvCxnSpPr>
            <p:spPr>
              <a:xfrm>
                <a:off x="1144002" y="3055245"/>
                <a:ext cx="836499" cy="394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5D632A-6ED3-76C4-FF6A-50F20C78BEB6}"/>
                  </a:ext>
                </a:extLst>
              </p:cNvPr>
              <p:cNvCxnSpPr>
                <a:cxnSpLocks/>
                <a:stCxn id="9" idx="6"/>
              </p:cNvCxnSpPr>
              <p:nvPr/>
            </p:nvCxnSpPr>
            <p:spPr>
              <a:xfrm>
                <a:off x="1144002" y="3309534"/>
                <a:ext cx="793637" cy="197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5232B04-2CE0-022B-3048-85DD400F13D4}"/>
                  </a:ext>
                </a:extLst>
              </p:cNvPr>
              <p:cNvCxnSpPr>
                <a:cxnSpLocks/>
                <a:stCxn id="10" idx="6"/>
              </p:cNvCxnSpPr>
              <p:nvPr/>
            </p:nvCxnSpPr>
            <p:spPr>
              <a:xfrm>
                <a:off x="1144002" y="3563823"/>
                <a:ext cx="776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B72CE0E-1350-2EE8-7563-2313F758ACCF}"/>
                  </a:ext>
                </a:extLst>
              </p:cNvPr>
              <p:cNvCxnSpPr>
                <a:cxnSpLocks/>
                <a:stCxn id="11" idx="6"/>
              </p:cNvCxnSpPr>
              <p:nvPr/>
            </p:nvCxnSpPr>
            <p:spPr>
              <a:xfrm flipV="1">
                <a:off x="1144002" y="3648176"/>
                <a:ext cx="812800" cy="49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5" name="Picture 24">
              <a:extLst>
                <a:ext uri="{FF2B5EF4-FFF2-40B4-BE49-F238E27FC236}">
                  <a16:creationId xmlns:a16="http://schemas.microsoft.com/office/drawing/2014/main" id="{226948FA-725B-557B-14C2-2307318C7CCA}"/>
                </a:ext>
              </a:extLst>
            </p:cNvPr>
            <p:cNvPicPr>
              <a:picLocks noChangeAspect="1"/>
            </p:cNvPicPr>
            <p:nvPr/>
          </p:nvPicPr>
          <p:blipFill>
            <a:blip r:embed="rId6"/>
            <a:stretch>
              <a:fillRect/>
            </a:stretch>
          </p:blipFill>
          <p:spPr>
            <a:xfrm>
              <a:off x="6158616" y="1901264"/>
              <a:ext cx="3543517" cy="2643576"/>
            </a:xfrm>
            <a:prstGeom prst="rect">
              <a:avLst/>
            </a:prstGeom>
          </p:spPr>
        </p:pic>
        <p:sp>
          <p:nvSpPr>
            <p:cNvPr id="26" name="TextBox 25">
              <a:extLst>
                <a:ext uri="{FF2B5EF4-FFF2-40B4-BE49-F238E27FC236}">
                  <a16:creationId xmlns:a16="http://schemas.microsoft.com/office/drawing/2014/main" id="{E043A584-9676-8D71-64F6-36485CBCD21D}"/>
                </a:ext>
              </a:extLst>
            </p:cNvPr>
            <p:cNvSpPr txBox="1"/>
            <p:nvPr/>
          </p:nvSpPr>
          <p:spPr>
            <a:xfrm>
              <a:off x="6678155" y="1126783"/>
              <a:ext cx="2864429" cy="707886"/>
            </a:xfrm>
            <a:prstGeom prst="rect">
              <a:avLst/>
            </a:prstGeom>
            <a:noFill/>
          </p:spPr>
          <p:txBody>
            <a:bodyPr wrap="square" rtlCol="0">
              <a:spAutoFit/>
            </a:bodyPr>
            <a:lstStyle/>
            <a:p>
              <a:pPr algn="ctr"/>
              <a:r>
                <a:rPr lang="en-GB" sz="2000" dirty="0"/>
                <a:t>Input = burst of spikes with random onset</a:t>
              </a:r>
            </a:p>
          </p:txBody>
        </p:sp>
        <p:sp>
          <p:nvSpPr>
            <p:cNvPr id="27" name="TextBox 26">
              <a:extLst>
                <a:ext uri="{FF2B5EF4-FFF2-40B4-BE49-F238E27FC236}">
                  <a16:creationId xmlns:a16="http://schemas.microsoft.com/office/drawing/2014/main" id="{D165F2A9-830E-2285-F9D7-B9F28A9A8871}"/>
                </a:ext>
              </a:extLst>
            </p:cNvPr>
            <p:cNvSpPr txBox="1"/>
            <p:nvPr/>
          </p:nvSpPr>
          <p:spPr>
            <a:xfrm>
              <a:off x="10677052" y="1143667"/>
              <a:ext cx="716735" cy="400110"/>
            </a:xfrm>
            <a:prstGeom prst="rect">
              <a:avLst/>
            </a:prstGeom>
            <a:noFill/>
          </p:spPr>
          <p:txBody>
            <a:bodyPr wrap="none" rtlCol="0">
              <a:spAutoFit/>
            </a:bodyPr>
            <a:lstStyle/>
            <a:p>
              <a:r>
                <a:rPr lang="en-GB" sz="2000" dirty="0"/>
                <a:t>STDP</a:t>
              </a:r>
            </a:p>
          </p:txBody>
        </p:sp>
        <p:cxnSp>
          <p:nvCxnSpPr>
            <p:cNvPr id="29" name="Straight Arrow Connector 28">
              <a:extLst>
                <a:ext uri="{FF2B5EF4-FFF2-40B4-BE49-F238E27FC236}">
                  <a16:creationId xmlns:a16="http://schemas.microsoft.com/office/drawing/2014/main" id="{97B1D464-6BAF-AD4A-9828-5EBA4877D552}"/>
                </a:ext>
              </a:extLst>
            </p:cNvPr>
            <p:cNvCxnSpPr>
              <a:stCxn id="27" idx="2"/>
            </p:cNvCxnSpPr>
            <p:nvPr/>
          </p:nvCxnSpPr>
          <p:spPr>
            <a:xfrm>
              <a:off x="11035420" y="1543777"/>
              <a:ext cx="0" cy="8213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B65FEE86-58F6-DF71-C2B1-CED4D28EDE6D}"/>
              </a:ext>
            </a:extLst>
          </p:cNvPr>
          <p:cNvGrpSpPr/>
          <p:nvPr/>
        </p:nvGrpSpPr>
        <p:grpSpPr>
          <a:xfrm>
            <a:off x="193736" y="880561"/>
            <a:ext cx="5831854" cy="5917024"/>
            <a:chOff x="193736" y="880561"/>
            <a:chExt cx="5831854" cy="5917024"/>
          </a:xfrm>
        </p:grpSpPr>
        <p:pic>
          <p:nvPicPr>
            <p:cNvPr id="3" name="Picture 2" descr="A diagram of different types of latency&#10;&#10;Description automatically generated">
              <a:extLst>
                <a:ext uri="{FF2B5EF4-FFF2-40B4-BE49-F238E27FC236}">
                  <a16:creationId xmlns:a16="http://schemas.microsoft.com/office/drawing/2014/main" id="{EEF8D0FE-6A27-3220-3CAC-34D4A8692A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3736" y="2125504"/>
              <a:ext cx="5831854" cy="4300992"/>
            </a:xfrm>
            <a:prstGeom prst="rect">
              <a:avLst/>
            </a:prstGeom>
          </p:spPr>
        </p:pic>
        <p:sp>
          <p:nvSpPr>
            <p:cNvPr id="31" name="TextBox 30">
              <a:extLst>
                <a:ext uri="{FF2B5EF4-FFF2-40B4-BE49-F238E27FC236}">
                  <a16:creationId xmlns:a16="http://schemas.microsoft.com/office/drawing/2014/main" id="{48770A3A-5521-1C8E-C9AF-3DA926953E6F}"/>
                </a:ext>
              </a:extLst>
            </p:cNvPr>
            <p:cNvSpPr txBox="1"/>
            <p:nvPr/>
          </p:nvSpPr>
          <p:spPr>
            <a:xfrm>
              <a:off x="844393" y="880561"/>
              <a:ext cx="1927835" cy="400110"/>
            </a:xfrm>
            <a:prstGeom prst="rect">
              <a:avLst/>
            </a:prstGeom>
            <a:noFill/>
          </p:spPr>
          <p:txBody>
            <a:bodyPr wrap="none" rtlCol="0">
              <a:spAutoFit/>
            </a:bodyPr>
            <a:lstStyle/>
            <a:p>
              <a:r>
                <a:rPr lang="en-GB" sz="2000" dirty="0"/>
                <a:t>Synaptic weights</a:t>
              </a:r>
            </a:p>
          </p:txBody>
        </p:sp>
        <p:sp>
          <p:nvSpPr>
            <p:cNvPr id="32" name="TextBox 31">
              <a:extLst>
                <a:ext uri="{FF2B5EF4-FFF2-40B4-BE49-F238E27FC236}">
                  <a16:creationId xmlns:a16="http://schemas.microsoft.com/office/drawing/2014/main" id="{C6BCD976-BE09-FCBC-7EF3-9258D57CA6DA}"/>
                </a:ext>
              </a:extLst>
            </p:cNvPr>
            <p:cNvSpPr txBox="1"/>
            <p:nvPr/>
          </p:nvSpPr>
          <p:spPr>
            <a:xfrm>
              <a:off x="3807215" y="881891"/>
              <a:ext cx="1835952" cy="400110"/>
            </a:xfrm>
            <a:prstGeom prst="rect">
              <a:avLst/>
            </a:prstGeom>
            <a:noFill/>
          </p:spPr>
          <p:txBody>
            <a:bodyPr wrap="none" rtlCol="0">
              <a:spAutoFit/>
            </a:bodyPr>
            <a:lstStyle/>
            <a:p>
              <a:r>
                <a:rPr lang="en-GB" sz="2000" dirty="0"/>
                <a:t>Example output</a:t>
              </a:r>
            </a:p>
          </p:txBody>
        </p:sp>
        <p:cxnSp>
          <p:nvCxnSpPr>
            <p:cNvPr id="34" name="Straight Arrow Connector 33">
              <a:extLst>
                <a:ext uri="{FF2B5EF4-FFF2-40B4-BE49-F238E27FC236}">
                  <a16:creationId xmlns:a16="http://schemas.microsoft.com/office/drawing/2014/main" id="{C7CBF03D-8A49-8DAB-94F8-8B680B200E94}"/>
                </a:ext>
              </a:extLst>
            </p:cNvPr>
            <p:cNvCxnSpPr>
              <a:stCxn id="31" idx="2"/>
            </p:cNvCxnSpPr>
            <p:nvPr/>
          </p:nvCxnSpPr>
          <p:spPr>
            <a:xfrm flipH="1">
              <a:off x="1808310" y="1280671"/>
              <a:ext cx="1" cy="454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35732BA-E806-D0CA-96F3-EE72764A8776}"/>
                </a:ext>
              </a:extLst>
            </p:cNvPr>
            <p:cNvCxnSpPr/>
            <p:nvPr/>
          </p:nvCxnSpPr>
          <p:spPr>
            <a:xfrm flipH="1">
              <a:off x="4759087" y="1280671"/>
              <a:ext cx="1" cy="454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4ED7825-DC41-BA17-557D-AAAD521CD627}"/>
                </a:ext>
              </a:extLst>
            </p:cNvPr>
            <p:cNvSpPr txBox="1"/>
            <p:nvPr/>
          </p:nvSpPr>
          <p:spPr>
            <a:xfrm>
              <a:off x="2503332" y="1754415"/>
              <a:ext cx="1462323" cy="400110"/>
            </a:xfrm>
            <a:prstGeom prst="rect">
              <a:avLst/>
            </a:prstGeom>
            <a:noFill/>
          </p:spPr>
          <p:txBody>
            <a:bodyPr wrap="none" rtlCol="0">
              <a:spAutoFit/>
            </a:bodyPr>
            <a:lstStyle/>
            <a:p>
              <a:r>
                <a:rPr lang="en-GB" sz="2000" dirty="0">
                  <a:solidFill>
                    <a:srgbClr val="0070C0"/>
                  </a:solidFill>
                </a:rPr>
                <a:t>Before STDP</a:t>
              </a:r>
            </a:p>
          </p:txBody>
        </p:sp>
        <p:sp>
          <p:nvSpPr>
            <p:cNvPr id="37" name="TextBox 36">
              <a:extLst>
                <a:ext uri="{FF2B5EF4-FFF2-40B4-BE49-F238E27FC236}">
                  <a16:creationId xmlns:a16="http://schemas.microsoft.com/office/drawing/2014/main" id="{D8E1A215-59A5-C1D9-A9AC-1B304E03CAC5}"/>
                </a:ext>
              </a:extLst>
            </p:cNvPr>
            <p:cNvSpPr txBox="1"/>
            <p:nvPr/>
          </p:nvSpPr>
          <p:spPr>
            <a:xfrm>
              <a:off x="2503332" y="6397475"/>
              <a:ext cx="1303883" cy="400110"/>
            </a:xfrm>
            <a:prstGeom prst="rect">
              <a:avLst/>
            </a:prstGeom>
            <a:noFill/>
          </p:spPr>
          <p:txBody>
            <a:bodyPr wrap="none" rtlCol="0">
              <a:spAutoFit/>
            </a:bodyPr>
            <a:lstStyle/>
            <a:p>
              <a:r>
                <a:rPr lang="en-GB" sz="2000" dirty="0">
                  <a:solidFill>
                    <a:srgbClr val="0070C0"/>
                  </a:solidFill>
                </a:rPr>
                <a:t>After STDP</a:t>
              </a:r>
            </a:p>
          </p:txBody>
        </p:sp>
      </p:grpSp>
      <p:sp>
        <p:nvSpPr>
          <p:cNvPr id="39" name="TextBox 38">
            <a:extLst>
              <a:ext uri="{FF2B5EF4-FFF2-40B4-BE49-F238E27FC236}">
                <a16:creationId xmlns:a16="http://schemas.microsoft.com/office/drawing/2014/main" id="{10A9C817-9593-D0A1-808F-B8425C0C21A9}"/>
              </a:ext>
            </a:extLst>
          </p:cNvPr>
          <p:cNvSpPr txBox="1"/>
          <p:nvPr/>
        </p:nvSpPr>
        <p:spPr>
          <a:xfrm>
            <a:off x="10368680" y="-1"/>
            <a:ext cx="1823320" cy="369332"/>
          </a:xfrm>
          <a:prstGeom prst="rect">
            <a:avLst/>
          </a:prstGeom>
          <a:noFill/>
        </p:spPr>
        <p:txBody>
          <a:bodyPr wrap="none" rtlCol="0">
            <a:spAutoFit/>
          </a:bodyPr>
          <a:lstStyle/>
          <a:p>
            <a:r>
              <a:rPr lang="en-GB" dirty="0">
                <a:hlinkClick r:id="rId8"/>
              </a:rPr>
              <a:t>Song et al. (2000)</a:t>
            </a:r>
            <a:endParaRPr lang="en-GB" dirty="0"/>
          </a:p>
        </p:txBody>
      </p:sp>
    </p:spTree>
    <p:custDataLst>
      <p:tags r:id="rId1"/>
    </p:custDataLst>
    <p:extLst>
      <p:ext uri="{BB962C8B-B14F-4D97-AF65-F5344CB8AC3E}">
        <p14:creationId xmlns:p14="http://schemas.microsoft.com/office/powerpoint/2010/main" val="288408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9E417892-069E-C7E1-4057-765C54AF5A4F}"/>
              </a:ext>
            </a:extLst>
          </p:cNvPr>
          <p:cNvPicPr>
            <a:picLocks noChangeAspect="1"/>
          </p:cNvPicPr>
          <p:nvPr/>
        </p:nvPicPr>
        <p:blipFill>
          <a:blip r:embed="rId4"/>
          <a:stretch>
            <a:fillRect/>
          </a:stretch>
        </p:blipFill>
        <p:spPr>
          <a:xfrm>
            <a:off x="1517690" y="2249805"/>
            <a:ext cx="3976231" cy="2628356"/>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a:xfrm>
            <a:off x="0" y="0"/>
            <a:ext cx="9878840" cy="660111"/>
          </a:xfrm>
        </p:spPr>
        <p:txBody>
          <a:bodyPr>
            <a:normAutofit fontScale="90000"/>
          </a:bodyPr>
          <a:lstStyle/>
          <a:p>
            <a:r>
              <a:rPr lang="en-GB" b="1" dirty="0">
                <a:latin typeface="Calibri"/>
                <a:ea typeface="Calibri"/>
                <a:cs typeface="Calibri"/>
              </a:rPr>
              <a:t>STDP learns correlated groups</a:t>
            </a:r>
          </a:p>
        </p:txBody>
      </p:sp>
      <p:pic>
        <p:nvPicPr>
          <p:cNvPr id="2" name="Video 1">
            <a:hlinkClick r:id="" action="ppaction://media"/>
            <a:extLst>
              <a:ext uri="{FF2B5EF4-FFF2-40B4-BE49-F238E27FC236}">
                <a16:creationId xmlns:a16="http://schemas.microsoft.com/office/drawing/2014/main" id="{79DF9CAE-A8DC-53F1-726F-34955075F87D}"/>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sp>
        <p:nvSpPr>
          <p:cNvPr id="7" name="TextBox 6">
            <a:extLst>
              <a:ext uri="{FF2B5EF4-FFF2-40B4-BE49-F238E27FC236}">
                <a16:creationId xmlns:a16="http://schemas.microsoft.com/office/drawing/2014/main" id="{974C3341-9CC2-5F36-C103-372027FF15D6}"/>
              </a:ext>
            </a:extLst>
          </p:cNvPr>
          <p:cNvSpPr txBox="1"/>
          <p:nvPr/>
        </p:nvSpPr>
        <p:spPr>
          <a:xfrm>
            <a:off x="9777621" y="0"/>
            <a:ext cx="2414379" cy="369332"/>
          </a:xfrm>
          <a:prstGeom prst="rect">
            <a:avLst/>
          </a:prstGeom>
          <a:noFill/>
        </p:spPr>
        <p:txBody>
          <a:bodyPr wrap="none" rtlCol="0">
            <a:spAutoFit/>
          </a:bodyPr>
          <a:lstStyle/>
          <a:p>
            <a:r>
              <a:rPr lang="en-GB" dirty="0">
                <a:hlinkClick r:id="rId7"/>
              </a:rPr>
              <a:t>Song and Abbott (2001)</a:t>
            </a:r>
            <a:endParaRPr lang="en-GB" dirty="0"/>
          </a:p>
        </p:txBody>
      </p:sp>
      <p:grpSp>
        <p:nvGrpSpPr>
          <p:cNvPr id="9" name="Group 8">
            <a:extLst>
              <a:ext uri="{FF2B5EF4-FFF2-40B4-BE49-F238E27FC236}">
                <a16:creationId xmlns:a16="http://schemas.microsoft.com/office/drawing/2014/main" id="{1C763A29-082F-4B0B-08A5-9866EE1211D9}"/>
              </a:ext>
            </a:extLst>
          </p:cNvPr>
          <p:cNvGrpSpPr/>
          <p:nvPr/>
        </p:nvGrpSpPr>
        <p:grpSpPr>
          <a:xfrm>
            <a:off x="7967900" y="744399"/>
            <a:ext cx="3892775" cy="3531856"/>
            <a:chOff x="1398508" y="2961621"/>
            <a:chExt cx="3490014" cy="3166437"/>
          </a:xfrm>
        </p:grpSpPr>
        <p:pic>
          <p:nvPicPr>
            <p:cNvPr id="3" name="Picture 2">
              <a:extLst>
                <a:ext uri="{FF2B5EF4-FFF2-40B4-BE49-F238E27FC236}">
                  <a16:creationId xmlns:a16="http://schemas.microsoft.com/office/drawing/2014/main" id="{50EB9435-258A-1AA5-C8EC-3F1D1E29C006}"/>
                </a:ext>
              </a:extLst>
            </p:cNvPr>
            <p:cNvPicPr>
              <a:picLocks noChangeAspect="1"/>
            </p:cNvPicPr>
            <p:nvPr/>
          </p:nvPicPr>
          <p:blipFill>
            <a:blip r:embed="rId8"/>
            <a:stretch>
              <a:fillRect/>
            </a:stretch>
          </p:blipFill>
          <p:spPr>
            <a:xfrm>
              <a:off x="1398508" y="2961621"/>
              <a:ext cx="3490014" cy="3166437"/>
            </a:xfrm>
            <a:prstGeom prst="rect">
              <a:avLst/>
            </a:prstGeom>
          </p:spPr>
        </p:pic>
        <p:sp>
          <p:nvSpPr>
            <p:cNvPr id="8" name="Rectangle 7">
              <a:extLst>
                <a:ext uri="{FF2B5EF4-FFF2-40B4-BE49-F238E27FC236}">
                  <a16:creationId xmlns:a16="http://schemas.microsoft.com/office/drawing/2014/main" id="{D060B9C8-392B-AD64-0AE2-2B8CBBE3F050}"/>
                </a:ext>
              </a:extLst>
            </p:cNvPr>
            <p:cNvSpPr/>
            <p:nvPr/>
          </p:nvSpPr>
          <p:spPr>
            <a:xfrm>
              <a:off x="1398508" y="2961621"/>
              <a:ext cx="430292" cy="4673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id="{17466F0B-FF44-B9D0-98A2-5F99EC2CA1A8}"/>
              </a:ext>
            </a:extLst>
          </p:cNvPr>
          <p:cNvGrpSpPr/>
          <p:nvPr/>
        </p:nvGrpSpPr>
        <p:grpSpPr>
          <a:xfrm>
            <a:off x="5466417" y="2510327"/>
            <a:ext cx="1855253" cy="1927526"/>
            <a:chOff x="915402" y="2940945"/>
            <a:chExt cx="1270000" cy="1319474"/>
          </a:xfrm>
        </p:grpSpPr>
        <p:sp>
          <p:nvSpPr>
            <p:cNvPr id="16" name="Oval 15">
              <a:extLst>
                <a:ext uri="{FF2B5EF4-FFF2-40B4-BE49-F238E27FC236}">
                  <a16:creationId xmlns:a16="http://schemas.microsoft.com/office/drawing/2014/main" id="{1FF1E135-9786-6728-E100-164A8671EC62}"/>
                </a:ext>
              </a:extLst>
            </p:cNvPr>
            <p:cNvSpPr/>
            <p:nvPr/>
          </p:nvSpPr>
          <p:spPr>
            <a:xfrm>
              <a:off x="915402" y="2940945"/>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7" name="Oval 16">
              <a:extLst>
                <a:ext uri="{FF2B5EF4-FFF2-40B4-BE49-F238E27FC236}">
                  <a16:creationId xmlns:a16="http://schemas.microsoft.com/office/drawing/2014/main" id="{739A2C73-786E-9DE5-A1DF-02E7645AC85E}"/>
                </a:ext>
              </a:extLst>
            </p:cNvPr>
            <p:cNvSpPr/>
            <p:nvPr/>
          </p:nvSpPr>
          <p:spPr>
            <a:xfrm>
              <a:off x="915402" y="3195234"/>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8" name="Oval 17">
              <a:extLst>
                <a:ext uri="{FF2B5EF4-FFF2-40B4-BE49-F238E27FC236}">
                  <a16:creationId xmlns:a16="http://schemas.microsoft.com/office/drawing/2014/main" id="{112CE760-1B1E-8190-3577-DD16BCFD3895}"/>
                </a:ext>
              </a:extLst>
            </p:cNvPr>
            <p:cNvSpPr/>
            <p:nvPr/>
          </p:nvSpPr>
          <p:spPr>
            <a:xfrm>
              <a:off x="915402" y="3449523"/>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9" name="Oval 18">
              <a:extLst>
                <a:ext uri="{FF2B5EF4-FFF2-40B4-BE49-F238E27FC236}">
                  <a16:creationId xmlns:a16="http://schemas.microsoft.com/office/drawing/2014/main" id="{39155D17-A470-C93C-C042-4E41644A7361}"/>
                </a:ext>
              </a:extLst>
            </p:cNvPr>
            <p:cNvSpPr/>
            <p:nvPr/>
          </p:nvSpPr>
          <p:spPr>
            <a:xfrm>
              <a:off x="915402" y="4031819"/>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20" name="TextBox 19">
              <a:extLst>
                <a:ext uri="{FF2B5EF4-FFF2-40B4-BE49-F238E27FC236}">
                  <a16:creationId xmlns:a16="http://schemas.microsoft.com/office/drawing/2014/main" id="{A7663F35-D974-B5FB-C705-2653B66DCE42}"/>
                </a:ext>
              </a:extLst>
            </p:cNvPr>
            <p:cNvSpPr txBox="1"/>
            <p:nvPr/>
          </p:nvSpPr>
          <p:spPr>
            <a:xfrm rot="5400000">
              <a:off x="928386" y="3665139"/>
              <a:ext cx="343364" cy="369332"/>
            </a:xfrm>
            <a:prstGeom prst="rect">
              <a:avLst/>
            </a:prstGeom>
            <a:noFill/>
          </p:spPr>
          <p:txBody>
            <a:bodyPr wrap="none" rtlCol="0">
              <a:spAutoFit/>
            </a:bodyPr>
            <a:lstStyle/>
            <a:p>
              <a:r>
                <a:rPr lang="en-GB" dirty="0"/>
                <a:t>…</a:t>
              </a:r>
            </a:p>
          </p:txBody>
        </p:sp>
        <p:sp>
          <p:nvSpPr>
            <p:cNvPr id="21" name="Oval 20">
              <a:extLst>
                <a:ext uri="{FF2B5EF4-FFF2-40B4-BE49-F238E27FC236}">
                  <a16:creationId xmlns:a16="http://schemas.microsoft.com/office/drawing/2014/main" id="{D4A67ECE-6460-0726-446B-E85F935FE2F6}"/>
                </a:ext>
              </a:extLst>
            </p:cNvPr>
            <p:cNvSpPr/>
            <p:nvPr/>
          </p:nvSpPr>
          <p:spPr>
            <a:xfrm>
              <a:off x="1956802" y="3449523"/>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cxnSp>
          <p:nvCxnSpPr>
            <p:cNvPr id="22" name="Straight Arrow Connector 21">
              <a:extLst>
                <a:ext uri="{FF2B5EF4-FFF2-40B4-BE49-F238E27FC236}">
                  <a16:creationId xmlns:a16="http://schemas.microsoft.com/office/drawing/2014/main" id="{18B85993-FD1D-A96E-9EAF-668F088E90A7}"/>
                </a:ext>
              </a:extLst>
            </p:cNvPr>
            <p:cNvCxnSpPr>
              <a:cxnSpLocks/>
              <a:stCxn id="16" idx="6"/>
            </p:cNvCxnSpPr>
            <p:nvPr/>
          </p:nvCxnSpPr>
          <p:spPr>
            <a:xfrm>
              <a:off x="1144002" y="3055245"/>
              <a:ext cx="836499" cy="394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73FE7EB-358D-D076-AFF1-55AF61DCC799}"/>
                </a:ext>
              </a:extLst>
            </p:cNvPr>
            <p:cNvCxnSpPr>
              <a:cxnSpLocks/>
              <a:stCxn id="17" idx="6"/>
            </p:cNvCxnSpPr>
            <p:nvPr/>
          </p:nvCxnSpPr>
          <p:spPr>
            <a:xfrm>
              <a:off x="1144002" y="3309534"/>
              <a:ext cx="793637" cy="197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7C222C-9C42-5D24-1FD1-D23FCA423060}"/>
                </a:ext>
              </a:extLst>
            </p:cNvPr>
            <p:cNvCxnSpPr>
              <a:cxnSpLocks/>
              <a:stCxn id="18" idx="6"/>
            </p:cNvCxnSpPr>
            <p:nvPr/>
          </p:nvCxnSpPr>
          <p:spPr>
            <a:xfrm>
              <a:off x="1144002" y="3563823"/>
              <a:ext cx="776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56C7D82-8825-4B84-DA5C-B4D083FCFE0C}"/>
                </a:ext>
              </a:extLst>
            </p:cNvPr>
            <p:cNvCxnSpPr>
              <a:cxnSpLocks/>
              <a:stCxn id="19" idx="6"/>
            </p:cNvCxnSpPr>
            <p:nvPr/>
          </p:nvCxnSpPr>
          <p:spPr>
            <a:xfrm flipV="1">
              <a:off x="1144002" y="3648176"/>
              <a:ext cx="812800" cy="49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84D3C292-6F62-3A99-8577-95810CD6D6E1}"/>
              </a:ext>
            </a:extLst>
          </p:cNvPr>
          <p:cNvSpPr txBox="1"/>
          <p:nvPr/>
        </p:nvSpPr>
        <p:spPr>
          <a:xfrm>
            <a:off x="2269894" y="1365738"/>
            <a:ext cx="2864429" cy="707886"/>
          </a:xfrm>
          <a:prstGeom prst="rect">
            <a:avLst/>
          </a:prstGeom>
          <a:noFill/>
        </p:spPr>
        <p:txBody>
          <a:bodyPr wrap="square" rtlCol="0">
            <a:spAutoFit/>
          </a:bodyPr>
          <a:lstStyle/>
          <a:p>
            <a:pPr algn="ctr"/>
            <a:r>
              <a:rPr lang="en-GB" sz="2000" dirty="0"/>
              <a:t>Input = one correlated, one uncorrelated group</a:t>
            </a:r>
          </a:p>
        </p:txBody>
      </p:sp>
      <p:sp>
        <p:nvSpPr>
          <p:cNvPr id="14" name="TextBox 13">
            <a:extLst>
              <a:ext uri="{FF2B5EF4-FFF2-40B4-BE49-F238E27FC236}">
                <a16:creationId xmlns:a16="http://schemas.microsoft.com/office/drawing/2014/main" id="{414F9841-D908-74FC-30E2-367C0815666C}"/>
              </a:ext>
            </a:extLst>
          </p:cNvPr>
          <p:cNvSpPr txBox="1"/>
          <p:nvPr/>
        </p:nvSpPr>
        <p:spPr>
          <a:xfrm>
            <a:off x="6175284" y="1519626"/>
            <a:ext cx="716735" cy="400110"/>
          </a:xfrm>
          <a:prstGeom prst="rect">
            <a:avLst/>
          </a:prstGeom>
          <a:noFill/>
        </p:spPr>
        <p:txBody>
          <a:bodyPr wrap="none" rtlCol="0">
            <a:spAutoFit/>
          </a:bodyPr>
          <a:lstStyle/>
          <a:p>
            <a:r>
              <a:rPr lang="en-GB" sz="2000" dirty="0"/>
              <a:t>STDP</a:t>
            </a:r>
          </a:p>
        </p:txBody>
      </p:sp>
      <p:cxnSp>
        <p:nvCxnSpPr>
          <p:cNvPr id="15" name="Straight Arrow Connector 14">
            <a:extLst>
              <a:ext uri="{FF2B5EF4-FFF2-40B4-BE49-F238E27FC236}">
                <a16:creationId xmlns:a16="http://schemas.microsoft.com/office/drawing/2014/main" id="{B09E630F-1602-81C9-61A0-84526DF1FE79}"/>
              </a:ext>
            </a:extLst>
          </p:cNvPr>
          <p:cNvCxnSpPr>
            <a:stCxn id="14" idx="2"/>
          </p:cNvCxnSpPr>
          <p:nvPr/>
        </p:nvCxnSpPr>
        <p:spPr>
          <a:xfrm>
            <a:off x="6533652" y="1919736"/>
            <a:ext cx="0" cy="8213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9F1BA1E6-C70B-54B0-6D12-63B39B54A884}"/>
              </a:ext>
            </a:extLst>
          </p:cNvPr>
          <p:cNvSpPr txBox="1"/>
          <p:nvPr/>
        </p:nvSpPr>
        <p:spPr>
          <a:xfrm>
            <a:off x="69033" y="3838016"/>
            <a:ext cx="1557414" cy="400110"/>
          </a:xfrm>
          <a:prstGeom prst="rect">
            <a:avLst/>
          </a:prstGeom>
          <a:noFill/>
        </p:spPr>
        <p:txBody>
          <a:bodyPr wrap="none" rtlCol="0">
            <a:spAutoFit/>
          </a:bodyPr>
          <a:lstStyle/>
          <a:p>
            <a:r>
              <a:rPr lang="en-GB" sz="2000" dirty="0"/>
              <a:t>Uncorrelated</a:t>
            </a:r>
          </a:p>
        </p:txBody>
      </p:sp>
      <p:sp>
        <p:nvSpPr>
          <p:cNvPr id="29" name="TextBox 28">
            <a:extLst>
              <a:ext uri="{FF2B5EF4-FFF2-40B4-BE49-F238E27FC236}">
                <a16:creationId xmlns:a16="http://schemas.microsoft.com/office/drawing/2014/main" id="{1A95337E-F012-CB2D-855A-BE4C3FB0FABD}"/>
              </a:ext>
            </a:extLst>
          </p:cNvPr>
          <p:cNvSpPr txBox="1"/>
          <p:nvPr/>
        </p:nvSpPr>
        <p:spPr>
          <a:xfrm>
            <a:off x="69033" y="2765231"/>
            <a:ext cx="1287019" cy="400110"/>
          </a:xfrm>
          <a:prstGeom prst="rect">
            <a:avLst/>
          </a:prstGeom>
          <a:noFill/>
        </p:spPr>
        <p:txBody>
          <a:bodyPr wrap="none" rtlCol="0">
            <a:spAutoFit/>
          </a:bodyPr>
          <a:lstStyle/>
          <a:p>
            <a:r>
              <a:rPr lang="en-GB" sz="2000" dirty="0"/>
              <a:t>Correlated</a:t>
            </a:r>
          </a:p>
        </p:txBody>
      </p:sp>
      <p:sp>
        <p:nvSpPr>
          <p:cNvPr id="32" name="Rectangle 31">
            <a:extLst>
              <a:ext uri="{FF2B5EF4-FFF2-40B4-BE49-F238E27FC236}">
                <a16:creationId xmlns:a16="http://schemas.microsoft.com/office/drawing/2014/main" id="{155775C8-A66D-C520-F0AF-400CF7318150}"/>
              </a:ext>
            </a:extLst>
          </p:cNvPr>
          <p:cNvSpPr/>
          <p:nvPr/>
        </p:nvSpPr>
        <p:spPr>
          <a:xfrm>
            <a:off x="10175631" y="1365738"/>
            <a:ext cx="1383323" cy="2315308"/>
          </a:xfrm>
          <a:prstGeom prst="rect">
            <a:avLst/>
          </a:prstGeom>
          <a:solidFill>
            <a:srgbClr val="00B0F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42E49866-96F9-9D76-B370-26C90D51C521}"/>
              </a:ext>
            </a:extLst>
          </p:cNvPr>
          <p:cNvSpPr txBox="1"/>
          <p:nvPr/>
        </p:nvSpPr>
        <p:spPr>
          <a:xfrm>
            <a:off x="437179" y="5239164"/>
            <a:ext cx="5568769" cy="1323439"/>
          </a:xfrm>
          <a:prstGeom prst="rect">
            <a:avLst/>
          </a:prstGeom>
          <a:noFill/>
        </p:spPr>
        <p:txBody>
          <a:bodyPr wrap="none" rtlCol="0">
            <a:spAutoFit/>
          </a:bodyPr>
          <a:lstStyle/>
          <a:p>
            <a:r>
              <a:rPr lang="en-GB" sz="2000" dirty="0"/>
              <a:t>If we divide into two correlated groups:</a:t>
            </a:r>
          </a:p>
          <a:p>
            <a:pPr marL="285750" indent="-285750">
              <a:buFont typeface="Arial" panose="020B0604020202020204" pitchFamily="34" charset="0"/>
              <a:buChar char="•"/>
            </a:pPr>
            <a:r>
              <a:rPr lang="en-GB" sz="2000" dirty="0"/>
              <a:t>One gets strengthened, the other gets weakened</a:t>
            </a:r>
          </a:p>
          <a:p>
            <a:pPr marL="285750" indent="-285750">
              <a:buFont typeface="Arial" panose="020B0604020202020204" pitchFamily="34" charset="0"/>
              <a:buChar char="•"/>
            </a:pPr>
            <a:r>
              <a:rPr lang="en-GB" sz="2000" dirty="0"/>
              <a:t>Which gets strengthened is random</a:t>
            </a:r>
          </a:p>
          <a:p>
            <a:r>
              <a:rPr lang="en-GB" sz="2000" dirty="0"/>
              <a:t>So STDP is a </a:t>
            </a:r>
            <a:r>
              <a:rPr lang="en-GB" sz="2000" dirty="0">
                <a:solidFill>
                  <a:srgbClr val="7030A0"/>
                </a:solidFill>
              </a:rPr>
              <a:t>competitive</a:t>
            </a:r>
            <a:r>
              <a:rPr lang="en-GB" sz="2000" dirty="0"/>
              <a:t> form of learning</a:t>
            </a:r>
          </a:p>
        </p:txBody>
      </p:sp>
    </p:spTree>
    <p:custDataLst>
      <p:tags r:id="rId1"/>
    </p:custDataLst>
    <p:extLst>
      <p:ext uri="{BB962C8B-B14F-4D97-AF65-F5344CB8AC3E}">
        <p14:creationId xmlns:p14="http://schemas.microsoft.com/office/powerpoint/2010/main" val="5142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a:xfrm>
            <a:off x="0" y="0"/>
            <a:ext cx="9878840" cy="660111"/>
          </a:xfrm>
        </p:spPr>
        <p:txBody>
          <a:bodyPr>
            <a:normAutofit fontScale="90000"/>
          </a:bodyPr>
          <a:lstStyle/>
          <a:p>
            <a:r>
              <a:rPr lang="en-GB" b="1" dirty="0">
                <a:latin typeface="Calibri"/>
                <a:ea typeface="Calibri"/>
                <a:cs typeface="Calibri"/>
              </a:rPr>
              <a:t>STDP finds the start of spike sequences</a:t>
            </a:r>
          </a:p>
        </p:txBody>
      </p:sp>
      <p:pic>
        <p:nvPicPr>
          <p:cNvPr id="3" name="Video 2">
            <a:hlinkClick r:id="" action="ppaction://media"/>
            <a:extLst>
              <a:ext uri="{FF2B5EF4-FFF2-40B4-BE49-F238E27FC236}">
                <a16:creationId xmlns:a16="http://schemas.microsoft.com/office/drawing/2014/main" id="{393C0C9E-4AA8-0845-E4F5-4E053DDDE0C4}"/>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2" name="TextBox 1">
            <a:extLst>
              <a:ext uri="{FF2B5EF4-FFF2-40B4-BE49-F238E27FC236}">
                <a16:creationId xmlns:a16="http://schemas.microsoft.com/office/drawing/2014/main" id="{44576F55-B7A6-B433-469A-E4474F9102AA}"/>
              </a:ext>
            </a:extLst>
          </p:cNvPr>
          <p:cNvSpPr txBox="1"/>
          <p:nvPr/>
        </p:nvSpPr>
        <p:spPr>
          <a:xfrm>
            <a:off x="9790631" y="0"/>
            <a:ext cx="2422843" cy="369332"/>
          </a:xfrm>
          <a:prstGeom prst="rect">
            <a:avLst/>
          </a:prstGeom>
          <a:noFill/>
        </p:spPr>
        <p:txBody>
          <a:bodyPr wrap="none" rtlCol="0">
            <a:spAutoFit/>
          </a:bodyPr>
          <a:lstStyle/>
          <a:p>
            <a:r>
              <a:rPr lang="en-GB" dirty="0">
                <a:hlinkClick r:id="rId6"/>
              </a:rPr>
              <a:t>Masquelier et al. (2008)</a:t>
            </a:r>
            <a:endParaRPr lang="en-GB" dirty="0"/>
          </a:p>
        </p:txBody>
      </p:sp>
      <p:grpSp>
        <p:nvGrpSpPr>
          <p:cNvPr id="9" name="Group 8">
            <a:extLst>
              <a:ext uri="{FF2B5EF4-FFF2-40B4-BE49-F238E27FC236}">
                <a16:creationId xmlns:a16="http://schemas.microsoft.com/office/drawing/2014/main" id="{51AECB55-CA17-FB1B-78BC-EE4502F5D05C}"/>
              </a:ext>
            </a:extLst>
          </p:cNvPr>
          <p:cNvGrpSpPr/>
          <p:nvPr/>
        </p:nvGrpSpPr>
        <p:grpSpPr>
          <a:xfrm>
            <a:off x="5521212" y="896079"/>
            <a:ext cx="4357628" cy="2975299"/>
            <a:chOff x="2942785" y="1276049"/>
            <a:chExt cx="6306430" cy="4305901"/>
          </a:xfrm>
        </p:grpSpPr>
        <p:pic>
          <p:nvPicPr>
            <p:cNvPr id="7" name="Picture 6">
              <a:extLst>
                <a:ext uri="{FF2B5EF4-FFF2-40B4-BE49-F238E27FC236}">
                  <a16:creationId xmlns:a16="http://schemas.microsoft.com/office/drawing/2014/main" id="{AA249838-72B3-6B6C-34DE-238913A98191}"/>
                </a:ext>
              </a:extLst>
            </p:cNvPr>
            <p:cNvPicPr>
              <a:picLocks noChangeAspect="1"/>
            </p:cNvPicPr>
            <p:nvPr/>
          </p:nvPicPr>
          <p:blipFill>
            <a:blip r:embed="rId7"/>
            <a:stretch>
              <a:fillRect/>
            </a:stretch>
          </p:blipFill>
          <p:spPr>
            <a:xfrm>
              <a:off x="2942785" y="1276049"/>
              <a:ext cx="6306430" cy="4305901"/>
            </a:xfrm>
            <a:prstGeom prst="rect">
              <a:avLst/>
            </a:prstGeom>
          </p:spPr>
        </p:pic>
        <p:sp>
          <p:nvSpPr>
            <p:cNvPr id="8" name="Rectangle 7">
              <a:extLst>
                <a:ext uri="{FF2B5EF4-FFF2-40B4-BE49-F238E27FC236}">
                  <a16:creationId xmlns:a16="http://schemas.microsoft.com/office/drawing/2014/main" id="{9BB7D59F-64F2-3A2B-648D-4E54CD2FC8A1}"/>
                </a:ext>
              </a:extLst>
            </p:cNvPr>
            <p:cNvSpPr/>
            <p:nvPr/>
          </p:nvSpPr>
          <p:spPr>
            <a:xfrm>
              <a:off x="2942785" y="5473700"/>
              <a:ext cx="295715" cy="108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8A61E89A-39C6-A0CF-7E6A-A5BEA503AB48}"/>
              </a:ext>
            </a:extLst>
          </p:cNvPr>
          <p:cNvGrpSpPr/>
          <p:nvPr/>
        </p:nvGrpSpPr>
        <p:grpSpPr>
          <a:xfrm>
            <a:off x="10031104" y="369332"/>
            <a:ext cx="1855253" cy="2918227"/>
            <a:chOff x="5466417" y="1519626"/>
            <a:chExt cx="1855253" cy="2918227"/>
          </a:xfrm>
        </p:grpSpPr>
        <p:grpSp>
          <p:nvGrpSpPr>
            <p:cNvPr id="10" name="Group 9">
              <a:extLst>
                <a:ext uri="{FF2B5EF4-FFF2-40B4-BE49-F238E27FC236}">
                  <a16:creationId xmlns:a16="http://schemas.microsoft.com/office/drawing/2014/main" id="{AC2B595D-51E2-58FC-DC25-3D2D3F1340C2}"/>
                </a:ext>
              </a:extLst>
            </p:cNvPr>
            <p:cNvGrpSpPr/>
            <p:nvPr/>
          </p:nvGrpSpPr>
          <p:grpSpPr>
            <a:xfrm>
              <a:off x="5466417" y="2510327"/>
              <a:ext cx="1855253" cy="1927526"/>
              <a:chOff x="915402" y="2940945"/>
              <a:chExt cx="1270000" cy="1319474"/>
            </a:xfrm>
          </p:grpSpPr>
          <p:sp>
            <p:nvSpPr>
              <p:cNvPr id="11" name="Oval 10">
                <a:extLst>
                  <a:ext uri="{FF2B5EF4-FFF2-40B4-BE49-F238E27FC236}">
                    <a16:creationId xmlns:a16="http://schemas.microsoft.com/office/drawing/2014/main" id="{A7BF6439-F266-4A13-14DC-F749B44F65E1}"/>
                  </a:ext>
                </a:extLst>
              </p:cNvPr>
              <p:cNvSpPr/>
              <p:nvPr/>
            </p:nvSpPr>
            <p:spPr>
              <a:xfrm>
                <a:off x="915402" y="2940945"/>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2" name="Oval 11">
                <a:extLst>
                  <a:ext uri="{FF2B5EF4-FFF2-40B4-BE49-F238E27FC236}">
                    <a16:creationId xmlns:a16="http://schemas.microsoft.com/office/drawing/2014/main" id="{3B922206-9CD6-AEA1-D0A1-CF0A44A85C4C}"/>
                  </a:ext>
                </a:extLst>
              </p:cNvPr>
              <p:cNvSpPr/>
              <p:nvPr/>
            </p:nvSpPr>
            <p:spPr>
              <a:xfrm>
                <a:off x="915402" y="3195234"/>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3" name="Oval 12">
                <a:extLst>
                  <a:ext uri="{FF2B5EF4-FFF2-40B4-BE49-F238E27FC236}">
                    <a16:creationId xmlns:a16="http://schemas.microsoft.com/office/drawing/2014/main" id="{491A6786-30A8-4C46-71D4-F84B8EA38850}"/>
                  </a:ext>
                </a:extLst>
              </p:cNvPr>
              <p:cNvSpPr/>
              <p:nvPr/>
            </p:nvSpPr>
            <p:spPr>
              <a:xfrm>
                <a:off x="915402" y="3449523"/>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4" name="Oval 13">
                <a:extLst>
                  <a:ext uri="{FF2B5EF4-FFF2-40B4-BE49-F238E27FC236}">
                    <a16:creationId xmlns:a16="http://schemas.microsoft.com/office/drawing/2014/main" id="{DE7923DC-96D4-3C93-27C0-DB1B911623D8}"/>
                  </a:ext>
                </a:extLst>
              </p:cNvPr>
              <p:cNvSpPr/>
              <p:nvPr/>
            </p:nvSpPr>
            <p:spPr>
              <a:xfrm>
                <a:off x="915402" y="4031819"/>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sp>
            <p:nvSpPr>
              <p:cNvPr id="15" name="TextBox 14">
                <a:extLst>
                  <a:ext uri="{FF2B5EF4-FFF2-40B4-BE49-F238E27FC236}">
                    <a16:creationId xmlns:a16="http://schemas.microsoft.com/office/drawing/2014/main" id="{5E4AF2C2-CEE5-5AEB-EE87-447CE131A554}"/>
                  </a:ext>
                </a:extLst>
              </p:cNvPr>
              <p:cNvSpPr txBox="1"/>
              <p:nvPr/>
            </p:nvSpPr>
            <p:spPr>
              <a:xfrm rot="5400000">
                <a:off x="928386" y="3665139"/>
                <a:ext cx="343364" cy="369332"/>
              </a:xfrm>
              <a:prstGeom prst="rect">
                <a:avLst/>
              </a:prstGeom>
              <a:noFill/>
            </p:spPr>
            <p:txBody>
              <a:bodyPr wrap="none" rtlCol="0">
                <a:spAutoFit/>
              </a:bodyPr>
              <a:lstStyle/>
              <a:p>
                <a:r>
                  <a:rPr lang="en-GB" dirty="0"/>
                  <a:t>…</a:t>
                </a:r>
              </a:p>
            </p:txBody>
          </p:sp>
          <p:sp>
            <p:nvSpPr>
              <p:cNvPr id="16" name="Oval 15">
                <a:extLst>
                  <a:ext uri="{FF2B5EF4-FFF2-40B4-BE49-F238E27FC236}">
                    <a16:creationId xmlns:a16="http://schemas.microsoft.com/office/drawing/2014/main" id="{D0C79779-3600-A994-36C7-1323A9639325}"/>
                  </a:ext>
                </a:extLst>
              </p:cNvPr>
              <p:cNvSpPr/>
              <p:nvPr/>
            </p:nvSpPr>
            <p:spPr>
              <a:xfrm>
                <a:off x="1956802" y="3449523"/>
                <a:ext cx="228600" cy="228600"/>
              </a:xfrm>
              <a:prstGeom prst="ellipse">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chemeClr val="tx1"/>
                    </a:solidFill>
                  </a:ln>
                </a:endParaRPr>
              </a:p>
            </p:txBody>
          </p:sp>
          <p:cxnSp>
            <p:nvCxnSpPr>
              <p:cNvPr id="17" name="Straight Arrow Connector 16">
                <a:extLst>
                  <a:ext uri="{FF2B5EF4-FFF2-40B4-BE49-F238E27FC236}">
                    <a16:creationId xmlns:a16="http://schemas.microsoft.com/office/drawing/2014/main" id="{4F2629D1-5462-7411-4267-B6969A02AE4A}"/>
                  </a:ext>
                </a:extLst>
              </p:cNvPr>
              <p:cNvCxnSpPr>
                <a:cxnSpLocks/>
                <a:stCxn id="11" idx="6"/>
              </p:cNvCxnSpPr>
              <p:nvPr/>
            </p:nvCxnSpPr>
            <p:spPr>
              <a:xfrm>
                <a:off x="1144002" y="3055245"/>
                <a:ext cx="836499" cy="394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13000D0-0FF4-CF3F-B3C0-F7B5104A7A39}"/>
                  </a:ext>
                </a:extLst>
              </p:cNvPr>
              <p:cNvCxnSpPr>
                <a:cxnSpLocks/>
                <a:stCxn id="12" idx="6"/>
              </p:cNvCxnSpPr>
              <p:nvPr/>
            </p:nvCxnSpPr>
            <p:spPr>
              <a:xfrm>
                <a:off x="1144002" y="3309534"/>
                <a:ext cx="793637" cy="197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5E9AF65-8CD9-F6D5-47DA-0F3FBF8D198A}"/>
                  </a:ext>
                </a:extLst>
              </p:cNvPr>
              <p:cNvCxnSpPr>
                <a:cxnSpLocks/>
                <a:stCxn id="13" idx="6"/>
              </p:cNvCxnSpPr>
              <p:nvPr/>
            </p:nvCxnSpPr>
            <p:spPr>
              <a:xfrm>
                <a:off x="1144002" y="3563823"/>
                <a:ext cx="776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C742E64-4D31-4FD6-127D-FB6FDDF745F2}"/>
                  </a:ext>
                </a:extLst>
              </p:cNvPr>
              <p:cNvCxnSpPr>
                <a:cxnSpLocks/>
                <a:stCxn id="14" idx="6"/>
              </p:cNvCxnSpPr>
              <p:nvPr/>
            </p:nvCxnSpPr>
            <p:spPr>
              <a:xfrm flipV="1">
                <a:off x="1144002" y="3648176"/>
                <a:ext cx="812800" cy="49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DC9F65CB-7224-7BD0-58C6-7B06B1D15749}"/>
                </a:ext>
              </a:extLst>
            </p:cNvPr>
            <p:cNvSpPr txBox="1"/>
            <p:nvPr/>
          </p:nvSpPr>
          <p:spPr>
            <a:xfrm>
              <a:off x="6175284" y="1519626"/>
              <a:ext cx="716735" cy="400110"/>
            </a:xfrm>
            <a:prstGeom prst="rect">
              <a:avLst/>
            </a:prstGeom>
            <a:noFill/>
          </p:spPr>
          <p:txBody>
            <a:bodyPr wrap="none" rtlCol="0">
              <a:spAutoFit/>
            </a:bodyPr>
            <a:lstStyle/>
            <a:p>
              <a:r>
                <a:rPr lang="en-GB" sz="2000" dirty="0"/>
                <a:t>STDP</a:t>
              </a:r>
            </a:p>
          </p:txBody>
        </p:sp>
        <p:cxnSp>
          <p:nvCxnSpPr>
            <p:cNvPr id="22" name="Straight Arrow Connector 21">
              <a:extLst>
                <a:ext uri="{FF2B5EF4-FFF2-40B4-BE49-F238E27FC236}">
                  <a16:creationId xmlns:a16="http://schemas.microsoft.com/office/drawing/2014/main" id="{CFE4EFFC-53EB-8115-7E6A-00D4D36ED208}"/>
                </a:ext>
              </a:extLst>
            </p:cNvPr>
            <p:cNvCxnSpPr>
              <a:stCxn id="21" idx="2"/>
            </p:cNvCxnSpPr>
            <p:nvPr/>
          </p:nvCxnSpPr>
          <p:spPr>
            <a:xfrm>
              <a:off x="6533652" y="1919736"/>
              <a:ext cx="0" cy="8213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E8849290-4642-B48A-C2EB-0C50A6607A0B}"/>
              </a:ext>
            </a:extLst>
          </p:cNvPr>
          <p:cNvGrpSpPr/>
          <p:nvPr/>
        </p:nvGrpSpPr>
        <p:grpSpPr>
          <a:xfrm>
            <a:off x="225397" y="643106"/>
            <a:ext cx="4961870" cy="5827746"/>
            <a:chOff x="225397" y="643106"/>
            <a:chExt cx="4961870" cy="5827746"/>
          </a:xfrm>
        </p:grpSpPr>
        <p:pic>
          <p:nvPicPr>
            <p:cNvPr id="24" name="Picture 23">
              <a:extLst>
                <a:ext uri="{FF2B5EF4-FFF2-40B4-BE49-F238E27FC236}">
                  <a16:creationId xmlns:a16="http://schemas.microsoft.com/office/drawing/2014/main" id="{BAF78CF8-12C4-C8E4-189A-6609DE54407F}"/>
                </a:ext>
              </a:extLst>
            </p:cNvPr>
            <p:cNvPicPr>
              <a:picLocks noChangeAspect="1"/>
            </p:cNvPicPr>
            <p:nvPr/>
          </p:nvPicPr>
          <p:blipFill>
            <a:blip r:embed="rId8"/>
            <a:stretch>
              <a:fillRect/>
            </a:stretch>
          </p:blipFill>
          <p:spPr>
            <a:xfrm>
              <a:off x="225397" y="1330115"/>
              <a:ext cx="4961870" cy="4680391"/>
            </a:xfrm>
            <a:prstGeom prst="rect">
              <a:avLst/>
            </a:prstGeom>
          </p:spPr>
        </p:pic>
        <p:sp>
          <p:nvSpPr>
            <p:cNvPr id="25" name="TextBox 24">
              <a:extLst>
                <a:ext uri="{FF2B5EF4-FFF2-40B4-BE49-F238E27FC236}">
                  <a16:creationId xmlns:a16="http://schemas.microsoft.com/office/drawing/2014/main" id="{60ACC3B5-0CD2-95D9-BFAC-C6D58F2B8059}"/>
                </a:ext>
              </a:extLst>
            </p:cNvPr>
            <p:cNvSpPr txBox="1"/>
            <p:nvPr/>
          </p:nvSpPr>
          <p:spPr>
            <a:xfrm>
              <a:off x="697869" y="6101520"/>
              <a:ext cx="2841547" cy="369332"/>
            </a:xfrm>
            <a:prstGeom prst="rect">
              <a:avLst/>
            </a:prstGeom>
            <a:solidFill>
              <a:schemeClr val="bg1">
                <a:lumMod val="85000"/>
              </a:schemeClr>
            </a:solidFill>
          </p:spPr>
          <p:txBody>
            <a:bodyPr wrap="none" rtlCol="0">
              <a:spAutoFit/>
            </a:bodyPr>
            <a:lstStyle/>
            <a:p>
              <a:r>
                <a:rPr lang="en-GB" dirty="0"/>
                <a:t>Grey = spike pattern present</a:t>
              </a:r>
            </a:p>
          </p:txBody>
        </p:sp>
        <p:sp>
          <p:nvSpPr>
            <p:cNvPr id="27" name="TextBox 26">
              <a:extLst>
                <a:ext uri="{FF2B5EF4-FFF2-40B4-BE49-F238E27FC236}">
                  <a16:creationId xmlns:a16="http://schemas.microsoft.com/office/drawing/2014/main" id="{6D6C8BA5-670C-4A33-FB3A-7CDD1A9F0119}"/>
                </a:ext>
              </a:extLst>
            </p:cNvPr>
            <p:cNvSpPr txBox="1"/>
            <p:nvPr/>
          </p:nvSpPr>
          <p:spPr>
            <a:xfrm>
              <a:off x="1619300" y="643106"/>
              <a:ext cx="2432333" cy="400110"/>
            </a:xfrm>
            <a:prstGeom prst="rect">
              <a:avLst/>
            </a:prstGeom>
            <a:noFill/>
          </p:spPr>
          <p:txBody>
            <a:bodyPr wrap="none" rtlCol="0">
              <a:spAutoFit/>
            </a:bodyPr>
            <a:lstStyle/>
            <a:p>
              <a:r>
                <a:rPr lang="en-GB" sz="2000" dirty="0"/>
                <a:t>Output neuron traces</a:t>
              </a:r>
            </a:p>
          </p:txBody>
        </p:sp>
        <p:sp>
          <p:nvSpPr>
            <p:cNvPr id="28" name="TextBox 27">
              <a:extLst>
                <a:ext uri="{FF2B5EF4-FFF2-40B4-BE49-F238E27FC236}">
                  <a16:creationId xmlns:a16="http://schemas.microsoft.com/office/drawing/2014/main" id="{98753746-15BF-2083-9A1E-A92E3849E6D8}"/>
                </a:ext>
              </a:extLst>
            </p:cNvPr>
            <p:cNvSpPr txBox="1"/>
            <p:nvPr/>
          </p:nvSpPr>
          <p:spPr>
            <a:xfrm>
              <a:off x="2492231" y="1130060"/>
              <a:ext cx="686470" cy="400110"/>
            </a:xfrm>
            <a:prstGeom prst="rect">
              <a:avLst/>
            </a:prstGeom>
            <a:solidFill>
              <a:schemeClr val="bg1"/>
            </a:solidFill>
          </p:spPr>
          <p:txBody>
            <a:bodyPr wrap="none" rtlCol="0">
              <a:spAutoFit/>
            </a:bodyPr>
            <a:lstStyle/>
            <a:p>
              <a:r>
                <a:rPr lang="en-GB" sz="2000" dirty="0"/>
                <a:t>Start</a:t>
              </a:r>
            </a:p>
          </p:txBody>
        </p:sp>
        <p:sp>
          <p:nvSpPr>
            <p:cNvPr id="29" name="TextBox 28">
              <a:extLst>
                <a:ext uri="{FF2B5EF4-FFF2-40B4-BE49-F238E27FC236}">
                  <a16:creationId xmlns:a16="http://schemas.microsoft.com/office/drawing/2014/main" id="{0E7D32AF-A49E-BFAA-2543-0D8C93B82AFF}"/>
                </a:ext>
              </a:extLst>
            </p:cNvPr>
            <p:cNvSpPr txBox="1"/>
            <p:nvPr/>
          </p:nvSpPr>
          <p:spPr>
            <a:xfrm>
              <a:off x="2375243" y="2752071"/>
              <a:ext cx="920445" cy="400110"/>
            </a:xfrm>
            <a:prstGeom prst="rect">
              <a:avLst/>
            </a:prstGeom>
            <a:solidFill>
              <a:schemeClr val="bg1"/>
            </a:solidFill>
          </p:spPr>
          <p:txBody>
            <a:bodyPr wrap="none" rtlCol="0">
              <a:spAutoFit/>
            </a:bodyPr>
            <a:lstStyle/>
            <a:p>
              <a:r>
                <a:rPr lang="en-GB" sz="2000" dirty="0"/>
                <a:t>Middle</a:t>
              </a:r>
            </a:p>
          </p:txBody>
        </p:sp>
        <p:sp>
          <p:nvSpPr>
            <p:cNvPr id="30" name="TextBox 29">
              <a:extLst>
                <a:ext uri="{FF2B5EF4-FFF2-40B4-BE49-F238E27FC236}">
                  <a16:creationId xmlns:a16="http://schemas.microsoft.com/office/drawing/2014/main" id="{CF262F98-D192-AFC0-F164-BD68C7AB6900}"/>
                </a:ext>
              </a:extLst>
            </p:cNvPr>
            <p:cNvSpPr txBox="1"/>
            <p:nvPr/>
          </p:nvSpPr>
          <p:spPr>
            <a:xfrm>
              <a:off x="2545962" y="4316096"/>
              <a:ext cx="579005" cy="400110"/>
            </a:xfrm>
            <a:prstGeom prst="rect">
              <a:avLst/>
            </a:prstGeom>
            <a:solidFill>
              <a:schemeClr val="bg1"/>
            </a:solidFill>
          </p:spPr>
          <p:txBody>
            <a:bodyPr wrap="none" rtlCol="0">
              <a:spAutoFit/>
            </a:bodyPr>
            <a:lstStyle/>
            <a:p>
              <a:r>
                <a:rPr lang="en-GB" sz="2000" dirty="0"/>
                <a:t>End</a:t>
              </a:r>
            </a:p>
          </p:txBody>
        </p:sp>
      </p:grpSp>
      <p:grpSp>
        <p:nvGrpSpPr>
          <p:cNvPr id="36" name="Group 35">
            <a:extLst>
              <a:ext uri="{FF2B5EF4-FFF2-40B4-BE49-F238E27FC236}">
                <a16:creationId xmlns:a16="http://schemas.microsoft.com/office/drawing/2014/main" id="{A195DF34-0202-BA2D-C1A3-EDB139CE3DCB}"/>
              </a:ext>
            </a:extLst>
          </p:cNvPr>
          <p:cNvGrpSpPr/>
          <p:nvPr/>
        </p:nvGrpSpPr>
        <p:grpSpPr>
          <a:xfrm>
            <a:off x="5725547" y="4019931"/>
            <a:ext cx="3489744" cy="2811200"/>
            <a:chOff x="5725547" y="4019931"/>
            <a:chExt cx="3489744" cy="2811200"/>
          </a:xfrm>
        </p:grpSpPr>
        <p:pic>
          <p:nvPicPr>
            <p:cNvPr id="33" name="Picture 32" descr="A graph of a number of discharges&#10;&#10;Description automatically generated">
              <a:extLst>
                <a:ext uri="{FF2B5EF4-FFF2-40B4-BE49-F238E27FC236}">
                  <a16:creationId xmlns:a16="http://schemas.microsoft.com/office/drawing/2014/main" id="{DB4AD06F-3095-849C-2210-08FFA056B8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4761" y="4019931"/>
              <a:ext cx="3030530" cy="2453059"/>
            </a:xfrm>
            <a:prstGeom prst="rect">
              <a:avLst/>
            </a:prstGeom>
          </p:spPr>
        </p:pic>
        <p:sp>
          <p:nvSpPr>
            <p:cNvPr id="34" name="TextBox 33">
              <a:extLst>
                <a:ext uri="{FF2B5EF4-FFF2-40B4-BE49-F238E27FC236}">
                  <a16:creationId xmlns:a16="http://schemas.microsoft.com/office/drawing/2014/main" id="{5AC033E3-A5F7-AAEC-DD17-4B83EFE1AC29}"/>
                </a:ext>
              </a:extLst>
            </p:cNvPr>
            <p:cNvSpPr txBox="1"/>
            <p:nvPr/>
          </p:nvSpPr>
          <p:spPr>
            <a:xfrm rot="16200000">
              <a:off x="5457909" y="4983843"/>
              <a:ext cx="904607" cy="369332"/>
            </a:xfrm>
            <a:prstGeom prst="rect">
              <a:avLst/>
            </a:prstGeom>
            <a:noFill/>
          </p:spPr>
          <p:txBody>
            <a:bodyPr wrap="none" rtlCol="0">
              <a:spAutoFit/>
            </a:bodyPr>
            <a:lstStyle/>
            <a:p>
              <a:r>
                <a:rPr lang="en-GB" dirty="0"/>
                <a:t>Latency</a:t>
              </a:r>
            </a:p>
          </p:txBody>
        </p:sp>
        <p:sp>
          <p:nvSpPr>
            <p:cNvPr id="35" name="TextBox 34">
              <a:extLst>
                <a:ext uri="{FF2B5EF4-FFF2-40B4-BE49-F238E27FC236}">
                  <a16:creationId xmlns:a16="http://schemas.microsoft.com/office/drawing/2014/main" id="{80A2509B-67B9-C0B7-C883-24E97634C0FB}"/>
                </a:ext>
              </a:extLst>
            </p:cNvPr>
            <p:cNvSpPr txBox="1"/>
            <p:nvPr/>
          </p:nvSpPr>
          <p:spPr>
            <a:xfrm>
              <a:off x="7375257" y="6461799"/>
              <a:ext cx="649537" cy="369332"/>
            </a:xfrm>
            <a:prstGeom prst="rect">
              <a:avLst/>
            </a:prstGeom>
            <a:noFill/>
          </p:spPr>
          <p:txBody>
            <a:bodyPr wrap="none" rtlCol="0">
              <a:spAutoFit/>
            </a:bodyPr>
            <a:lstStyle/>
            <a:p>
              <a:r>
                <a:rPr lang="en-GB" dirty="0"/>
                <a:t>Time</a:t>
              </a:r>
            </a:p>
          </p:txBody>
        </p:sp>
      </p:grpSp>
      <p:sp>
        <p:nvSpPr>
          <p:cNvPr id="37" name="TextBox 36">
            <a:extLst>
              <a:ext uri="{FF2B5EF4-FFF2-40B4-BE49-F238E27FC236}">
                <a16:creationId xmlns:a16="http://schemas.microsoft.com/office/drawing/2014/main" id="{0E0965DE-95FC-D290-E1CE-4C4414B831A0}"/>
              </a:ext>
            </a:extLst>
          </p:cNvPr>
          <p:cNvSpPr txBox="1"/>
          <p:nvPr/>
        </p:nvSpPr>
        <p:spPr>
          <a:xfrm>
            <a:off x="9305173" y="3434533"/>
            <a:ext cx="2706341" cy="923330"/>
          </a:xfrm>
          <a:prstGeom prst="rect">
            <a:avLst/>
          </a:prstGeom>
          <a:solidFill>
            <a:schemeClr val="accent2">
              <a:lumMod val="40000"/>
              <a:lumOff val="60000"/>
            </a:schemeClr>
          </a:solidFill>
        </p:spPr>
        <p:txBody>
          <a:bodyPr wrap="square" rtlCol="0">
            <a:spAutoFit/>
          </a:bodyPr>
          <a:lstStyle/>
          <a:p>
            <a:r>
              <a:rPr lang="en-GB" dirty="0"/>
              <a:t>Humans learn to recognise random noise bursts.</a:t>
            </a:r>
          </a:p>
          <a:p>
            <a:r>
              <a:rPr lang="en-GB" dirty="0">
                <a:hlinkClick r:id="rId10"/>
              </a:rPr>
              <a:t>Agus et al. (2010)</a:t>
            </a:r>
            <a:endParaRPr lang="en-GB" dirty="0"/>
          </a:p>
        </p:txBody>
      </p:sp>
    </p:spTree>
    <p:custDataLst>
      <p:tags r:id="rId1"/>
    </p:custDataLst>
    <p:extLst>
      <p:ext uri="{BB962C8B-B14F-4D97-AF65-F5344CB8AC3E}">
        <p14:creationId xmlns:p14="http://schemas.microsoft.com/office/powerpoint/2010/main" val="338066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STDP learns spatial maps</a:t>
            </a:r>
          </a:p>
        </p:txBody>
      </p:sp>
      <p:pic>
        <p:nvPicPr>
          <p:cNvPr id="5" name="Video 4">
            <a:hlinkClick r:id="" action="ppaction://media"/>
            <a:extLst>
              <a:ext uri="{FF2B5EF4-FFF2-40B4-BE49-F238E27FC236}">
                <a16:creationId xmlns:a16="http://schemas.microsoft.com/office/drawing/2014/main" id="{4C4DA202-A94D-63EC-194E-B77BB230E173}"/>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pic>
        <p:nvPicPr>
          <p:cNvPr id="2" name="Picture 1">
            <a:extLst>
              <a:ext uri="{FF2B5EF4-FFF2-40B4-BE49-F238E27FC236}">
                <a16:creationId xmlns:a16="http://schemas.microsoft.com/office/drawing/2014/main" id="{6375C372-CD5C-05E6-D57E-CA4213AFA469}"/>
              </a:ext>
            </a:extLst>
          </p:cNvPr>
          <p:cNvPicPr>
            <a:picLocks noChangeAspect="1"/>
          </p:cNvPicPr>
          <p:nvPr/>
        </p:nvPicPr>
        <p:blipFill>
          <a:blip r:embed="rId6"/>
          <a:stretch>
            <a:fillRect/>
          </a:stretch>
        </p:blipFill>
        <p:spPr>
          <a:xfrm>
            <a:off x="266854" y="4515555"/>
            <a:ext cx="2497015" cy="2129197"/>
          </a:xfrm>
          <a:prstGeom prst="rect">
            <a:avLst/>
          </a:prstGeom>
        </p:spPr>
      </p:pic>
      <p:pic>
        <p:nvPicPr>
          <p:cNvPr id="3" name="Picture 2">
            <a:extLst>
              <a:ext uri="{FF2B5EF4-FFF2-40B4-BE49-F238E27FC236}">
                <a16:creationId xmlns:a16="http://schemas.microsoft.com/office/drawing/2014/main" id="{D839FB87-2E1D-31D4-562A-D612D17C8CD6}"/>
              </a:ext>
            </a:extLst>
          </p:cNvPr>
          <p:cNvPicPr>
            <a:picLocks noChangeAspect="1"/>
          </p:cNvPicPr>
          <p:nvPr/>
        </p:nvPicPr>
        <p:blipFill>
          <a:blip r:embed="rId7"/>
          <a:stretch>
            <a:fillRect/>
          </a:stretch>
        </p:blipFill>
        <p:spPr>
          <a:xfrm>
            <a:off x="521985" y="456796"/>
            <a:ext cx="2241884" cy="2074198"/>
          </a:xfrm>
          <a:prstGeom prst="rect">
            <a:avLst/>
          </a:prstGeom>
        </p:spPr>
      </p:pic>
      <p:pic>
        <p:nvPicPr>
          <p:cNvPr id="7" name="Picture 6">
            <a:extLst>
              <a:ext uri="{FF2B5EF4-FFF2-40B4-BE49-F238E27FC236}">
                <a16:creationId xmlns:a16="http://schemas.microsoft.com/office/drawing/2014/main" id="{AD995C7B-86A6-3130-5A8A-B9E3C6167413}"/>
              </a:ext>
            </a:extLst>
          </p:cNvPr>
          <p:cNvPicPr>
            <a:picLocks noChangeAspect="1"/>
          </p:cNvPicPr>
          <p:nvPr/>
        </p:nvPicPr>
        <p:blipFill rotWithShape="1">
          <a:blip r:embed="rId8"/>
          <a:srcRect l="19014"/>
          <a:stretch/>
        </p:blipFill>
        <p:spPr>
          <a:xfrm>
            <a:off x="961933" y="2530994"/>
            <a:ext cx="1801936" cy="1984561"/>
          </a:xfrm>
          <a:prstGeom prst="rect">
            <a:avLst/>
          </a:prstGeom>
        </p:spPr>
      </p:pic>
      <p:pic>
        <p:nvPicPr>
          <p:cNvPr id="9" name="Picture 8">
            <a:extLst>
              <a:ext uri="{FF2B5EF4-FFF2-40B4-BE49-F238E27FC236}">
                <a16:creationId xmlns:a16="http://schemas.microsoft.com/office/drawing/2014/main" id="{81DEF8DE-FAF9-9378-CEE3-4C5BDD69CB51}"/>
              </a:ext>
            </a:extLst>
          </p:cNvPr>
          <p:cNvPicPr>
            <a:picLocks noChangeAspect="1"/>
          </p:cNvPicPr>
          <p:nvPr/>
        </p:nvPicPr>
        <p:blipFill>
          <a:blip r:embed="rId9"/>
          <a:stretch>
            <a:fillRect/>
          </a:stretch>
        </p:blipFill>
        <p:spPr>
          <a:xfrm>
            <a:off x="3203817" y="991646"/>
            <a:ext cx="5406531" cy="5473461"/>
          </a:xfrm>
          <a:prstGeom prst="rect">
            <a:avLst/>
          </a:prstGeom>
        </p:spPr>
      </p:pic>
      <p:pic>
        <p:nvPicPr>
          <p:cNvPr id="11" name="Picture 10">
            <a:extLst>
              <a:ext uri="{FF2B5EF4-FFF2-40B4-BE49-F238E27FC236}">
                <a16:creationId xmlns:a16="http://schemas.microsoft.com/office/drawing/2014/main" id="{CA164967-2A2B-7012-80A2-F121E7B28B70}"/>
              </a:ext>
            </a:extLst>
          </p:cNvPr>
          <p:cNvPicPr>
            <a:picLocks noChangeAspect="1"/>
          </p:cNvPicPr>
          <p:nvPr/>
        </p:nvPicPr>
        <p:blipFill>
          <a:blip r:embed="rId10"/>
          <a:stretch>
            <a:fillRect/>
          </a:stretch>
        </p:blipFill>
        <p:spPr>
          <a:xfrm>
            <a:off x="8956016" y="1529064"/>
            <a:ext cx="2626384" cy="2304786"/>
          </a:xfrm>
          <a:prstGeom prst="rect">
            <a:avLst/>
          </a:prstGeom>
        </p:spPr>
      </p:pic>
      <p:sp>
        <p:nvSpPr>
          <p:cNvPr id="12" name="TextBox 11">
            <a:extLst>
              <a:ext uri="{FF2B5EF4-FFF2-40B4-BE49-F238E27FC236}">
                <a16:creationId xmlns:a16="http://schemas.microsoft.com/office/drawing/2014/main" id="{0A8B2D33-8CE3-D42D-CFB7-8FD3364D8AE1}"/>
              </a:ext>
            </a:extLst>
          </p:cNvPr>
          <p:cNvSpPr txBox="1"/>
          <p:nvPr/>
        </p:nvSpPr>
        <p:spPr>
          <a:xfrm>
            <a:off x="10138040" y="0"/>
            <a:ext cx="2053960" cy="369332"/>
          </a:xfrm>
          <a:prstGeom prst="rect">
            <a:avLst/>
          </a:prstGeom>
          <a:noFill/>
        </p:spPr>
        <p:txBody>
          <a:bodyPr wrap="none" rtlCol="0">
            <a:spAutoFit/>
          </a:bodyPr>
          <a:lstStyle/>
          <a:p>
            <a:r>
              <a:rPr lang="en-GB" dirty="0">
                <a:hlinkClick r:id="rId11"/>
              </a:rPr>
              <a:t>Kremer et al. (2011)</a:t>
            </a:r>
            <a:endParaRPr lang="en-GB" dirty="0"/>
          </a:p>
        </p:txBody>
      </p:sp>
    </p:spTree>
    <p:custDataLst>
      <p:tags r:id="rId1"/>
    </p:custDataLst>
    <p:extLst>
      <p:ext uri="{BB962C8B-B14F-4D97-AF65-F5344CB8AC3E}">
        <p14:creationId xmlns:p14="http://schemas.microsoft.com/office/powerpoint/2010/main" val="218874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Issues with STDP</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noAutofit/>
          </a:bodyPr>
          <a:lstStyle/>
          <a:p>
            <a:r>
              <a:rPr lang="en-GB" b="1" dirty="0"/>
              <a:t>Saturation</a:t>
            </a:r>
          </a:p>
          <a:p>
            <a:r>
              <a:rPr lang="en-GB" dirty="0">
                <a:hlinkClick r:id="rId4"/>
              </a:rPr>
              <a:t>Van Rossum et al. (2000)</a:t>
            </a:r>
            <a:endParaRPr lang="en-GB" dirty="0"/>
          </a:p>
          <a:p>
            <a:r>
              <a:rPr lang="en-GB" dirty="0"/>
              <a:t>Multiplicative form of STDP rule</a:t>
            </a:r>
          </a:p>
          <a:p>
            <a:endParaRPr lang="en-GB" dirty="0"/>
          </a:p>
          <a:p>
            <a:endParaRPr lang="en-GB" dirty="0"/>
          </a:p>
          <a:p>
            <a:r>
              <a:rPr lang="en-GB" b="1" dirty="0"/>
              <a:t>Bidirectional pairs</a:t>
            </a:r>
          </a:p>
          <a:p>
            <a:r>
              <a:rPr lang="en-GB" dirty="0">
                <a:hlinkClick r:id="rId5"/>
              </a:rPr>
              <a:t>Clopath et al. (2010)</a:t>
            </a:r>
            <a:endParaRPr lang="en-GB" dirty="0"/>
          </a:p>
          <a:p>
            <a:r>
              <a:rPr lang="en-GB" dirty="0"/>
              <a:t>Voltage-dependent STDP rule</a:t>
            </a:r>
          </a:p>
          <a:p>
            <a:endParaRPr lang="en-GB" dirty="0"/>
          </a:p>
          <a:p>
            <a:r>
              <a:rPr lang="en-GB" b="1" dirty="0"/>
              <a:t>Stability across time scales</a:t>
            </a:r>
          </a:p>
          <a:p>
            <a:r>
              <a:rPr lang="en-GB" dirty="0"/>
              <a:t>See </a:t>
            </a:r>
            <a:r>
              <a:rPr lang="en-GB" dirty="0" err="1">
                <a:hlinkClick r:id="rId6"/>
              </a:rPr>
              <a:t>Yger</a:t>
            </a:r>
            <a:r>
              <a:rPr lang="en-GB" dirty="0">
                <a:hlinkClick r:id="rId6"/>
              </a:rPr>
              <a:t> and Gilson (2015)</a:t>
            </a:r>
            <a:endParaRPr lang="en-GB" dirty="0"/>
          </a:p>
          <a:p>
            <a:r>
              <a:rPr lang="en-GB" dirty="0"/>
              <a:t>Learn fast, forget slowly / catastrophic forgetting</a:t>
            </a:r>
          </a:p>
          <a:p>
            <a:endParaRPr lang="en-GB" dirty="0"/>
          </a:p>
          <a:p>
            <a:r>
              <a:rPr lang="en-GB" dirty="0"/>
              <a:t>And more, see </a:t>
            </a:r>
            <a:r>
              <a:rPr lang="en-GB" dirty="0" err="1">
                <a:hlinkClick r:id="rId7"/>
              </a:rPr>
              <a:t>Shouval</a:t>
            </a:r>
            <a:r>
              <a:rPr lang="en-GB" dirty="0">
                <a:hlinkClick r:id="rId7"/>
              </a:rPr>
              <a:t> et al. (2010)</a:t>
            </a:r>
            <a:endParaRPr lang="en-GB" dirty="0"/>
          </a:p>
        </p:txBody>
      </p:sp>
      <p:pic>
        <p:nvPicPr>
          <p:cNvPr id="8" name="Video 7">
            <a:hlinkClick r:id="" action="ppaction://media"/>
            <a:extLst>
              <a:ext uri="{FF2B5EF4-FFF2-40B4-BE49-F238E27FC236}">
                <a16:creationId xmlns:a16="http://schemas.microsoft.com/office/drawing/2014/main" id="{8552CEEA-854D-3FCE-C133-8DBAE1170756}"/>
              </a:ext>
            </a:extLst>
          </p:cNvPr>
          <p:cNvPicPr>
            <a:extLst>
              <a:ext uri="{51228E76-BA90-4043-B771-695A4F85340A}">
                <alf:liveFeedProps xmlns:alf="http://schemas.microsoft.com/office/drawing/2021/livefeed"/>
              </a:ext>
            </a:extLst>
          </p:cNvPicPr>
          <p:nvPr/>
        </p:nvPicPr>
        <p:blipFill>
          <a:blip r:embed="rId8">
            <a:grayscl/>
            <a:extLst>
              <a:ext uri="{96DAC541-7B7A-43D3-8B79-37D633B846F1}">
                <asvg:svgBlip xmlns:asvg="http://schemas.microsoft.com/office/drawing/2016/SVG/main" r:embed="rId9"/>
              </a:ext>
            </a:extLst>
          </a:blip>
          <a:srcRect l="21875" r="21875"/>
          <a:stretch>
            <a:fillRect/>
          </a:stretch>
        </p:blipFill>
        <p:spPr>
          <a:xfrm>
            <a:off x="9878840" y="4544840"/>
            <a:ext cx="2313160" cy="2313160"/>
          </a:xfrm>
          <a:prstGeom prst="ellipse">
            <a:avLst/>
          </a:prstGeom>
        </p:spPr>
      </p:pic>
      <p:grpSp>
        <p:nvGrpSpPr>
          <p:cNvPr id="2" name="Group 1">
            <a:extLst>
              <a:ext uri="{FF2B5EF4-FFF2-40B4-BE49-F238E27FC236}">
                <a16:creationId xmlns:a16="http://schemas.microsoft.com/office/drawing/2014/main" id="{327AF998-4438-4ADB-C366-1E9EBFBE9D8A}"/>
              </a:ext>
            </a:extLst>
          </p:cNvPr>
          <p:cNvGrpSpPr/>
          <p:nvPr/>
        </p:nvGrpSpPr>
        <p:grpSpPr>
          <a:xfrm>
            <a:off x="9064176" y="528498"/>
            <a:ext cx="3007665" cy="2728809"/>
            <a:chOff x="1398508" y="2961621"/>
            <a:chExt cx="3490014" cy="3166437"/>
          </a:xfrm>
        </p:grpSpPr>
        <p:pic>
          <p:nvPicPr>
            <p:cNvPr id="3" name="Picture 2">
              <a:extLst>
                <a:ext uri="{FF2B5EF4-FFF2-40B4-BE49-F238E27FC236}">
                  <a16:creationId xmlns:a16="http://schemas.microsoft.com/office/drawing/2014/main" id="{E2303723-5879-E643-F544-331A86A03FA9}"/>
                </a:ext>
              </a:extLst>
            </p:cNvPr>
            <p:cNvPicPr>
              <a:picLocks noChangeAspect="1"/>
            </p:cNvPicPr>
            <p:nvPr/>
          </p:nvPicPr>
          <p:blipFill>
            <a:blip r:embed="rId10"/>
            <a:stretch>
              <a:fillRect/>
            </a:stretch>
          </p:blipFill>
          <p:spPr>
            <a:xfrm>
              <a:off x="1398508" y="2961621"/>
              <a:ext cx="3490014" cy="3166437"/>
            </a:xfrm>
            <a:prstGeom prst="rect">
              <a:avLst/>
            </a:prstGeom>
          </p:spPr>
        </p:pic>
        <p:sp>
          <p:nvSpPr>
            <p:cNvPr id="7" name="Rectangle 6">
              <a:extLst>
                <a:ext uri="{FF2B5EF4-FFF2-40B4-BE49-F238E27FC236}">
                  <a16:creationId xmlns:a16="http://schemas.microsoft.com/office/drawing/2014/main" id="{84EC00B2-246A-11C3-FD90-9A3D7E892F8F}"/>
                </a:ext>
              </a:extLst>
            </p:cNvPr>
            <p:cNvSpPr/>
            <p:nvPr/>
          </p:nvSpPr>
          <p:spPr>
            <a:xfrm>
              <a:off x="1398508" y="2961621"/>
              <a:ext cx="430292" cy="4673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9" name="Picture 8">
            <a:extLst>
              <a:ext uri="{FF2B5EF4-FFF2-40B4-BE49-F238E27FC236}">
                <a16:creationId xmlns:a16="http://schemas.microsoft.com/office/drawing/2014/main" id="{B238DD4C-C296-EA0B-28EB-D9233871ADF1}"/>
              </a:ext>
            </a:extLst>
          </p:cNvPr>
          <p:cNvPicPr>
            <a:picLocks noChangeAspect="1"/>
          </p:cNvPicPr>
          <p:nvPr/>
        </p:nvPicPr>
        <p:blipFill>
          <a:blip r:embed="rId11"/>
          <a:stretch>
            <a:fillRect/>
          </a:stretch>
        </p:blipFill>
        <p:spPr>
          <a:xfrm>
            <a:off x="5249618" y="914400"/>
            <a:ext cx="3534268" cy="2343477"/>
          </a:xfrm>
          <a:prstGeom prst="rect">
            <a:avLst/>
          </a:prstGeom>
        </p:spPr>
      </p:pic>
      <p:grpSp>
        <p:nvGrpSpPr>
          <p:cNvPr id="16" name="Group 15">
            <a:extLst>
              <a:ext uri="{FF2B5EF4-FFF2-40B4-BE49-F238E27FC236}">
                <a16:creationId xmlns:a16="http://schemas.microsoft.com/office/drawing/2014/main" id="{379970D5-C02E-4882-C98C-1C1E4E337F69}"/>
              </a:ext>
            </a:extLst>
          </p:cNvPr>
          <p:cNvGrpSpPr/>
          <p:nvPr/>
        </p:nvGrpSpPr>
        <p:grpSpPr>
          <a:xfrm>
            <a:off x="2712961" y="2858722"/>
            <a:ext cx="2093500" cy="398585"/>
            <a:chOff x="6248400" y="4243754"/>
            <a:chExt cx="2093500" cy="398585"/>
          </a:xfrm>
        </p:grpSpPr>
        <p:sp>
          <p:nvSpPr>
            <p:cNvPr id="10" name="Oval 9">
              <a:extLst>
                <a:ext uri="{FF2B5EF4-FFF2-40B4-BE49-F238E27FC236}">
                  <a16:creationId xmlns:a16="http://schemas.microsoft.com/office/drawing/2014/main" id="{6BEC2A78-BF0B-622D-BF05-AE45D0ABBCD7}"/>
                </a:ext>
              </a:extLst>
            </p:cNvPr>
            <p:cNvSpPr/>
            <p:nvPr/>
          </p:nvSpPr>
          <p:spPr>
            <a:xfrm>
              <a:off x="6248400" y="4243754"/>
              <a:ext cx="398585" cy="398585"/>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sp>
          <p:nvSpPr>
            <p:cNvPr id="11" name="Oval 10">
              <a:extLst>
                <a:ext uri="{FF2B5EF4-FFF2-40B4-BE49-F238E27FC236}">
                  <a16:creationId xmlns:a16="http://schemas.microsoft.com/office/drawing/2014/main" id="{3C743983-D5C3-6396-E3A4-2460E23FE2F5}"/>
                </a:ext>
              </a:extLst>
            </p:cNvPr>
            <p:cNvSpPr/>
            <p:nvPr/>
          </p:nvSpPr>
          <p:spPr>
            <a:xfrm>
              <a:off x="7943315" y="4243754"/>
              <a:ext cx="398585" cy="398585"/>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cxnSp>
          <p:nvCxnSpPr>
            <p:cNvPr id="13" name="Connector: Curved 12">
              <a:extLst>
                <a:ext uri="{FF2B5EF4-FFF2-40B4-BE49-F238E27FC236}">
                  <a16:creationId xmlns:a16="http://schemas.microsoft.com/office/drawing/2014/main" id="{6B5AFB3E-F6F6-42E9-E0E9-84D73E4AAA81}"/>
                </a:ext>
              </a:extLst>
            </p:cNvPr>
            <p:cNvCxnSpPr>
              <a:stCxn id="10" idx="7"/>
              <a:endCxn id="11" idx="1"/>
            </p:cNvCxnSpPr>
            <p:nvPr/>
          </p:nvCxnSpPr>
          <p:spPr>
            <a:xfrm rot="5400000" flipH="1" flipV="1">
              <a:off x="7295150" y="3595589"/>
              <a:ext cx="12700" cy="1413072"/>
            </a:xfrm>
            <a:prstGeom prst="curvedConnector3">
              <a:avLst>
                <a:gd name="adj1" fmla="val 2259614"/>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 name="Connector: Curved 14">
              <a:extLst>
                <a:ext uri="{FF2B5EF4-FFF2-40B4-BE49-F238E27FC236}">
                  <a16:creationId xmlns:a16="http://schemas.microsoft.com/office/drawing/2014/main" id="{BDB10494-A0E3-FF95-F79B-9B2ADE9E77B3}"/>
                </a:ext>
              </a:extLst>
            </p:cNvPr>
            <p:cNvCxnSpPr>
              <a:stCxn id="11" idx="3"/>
              <a:endCxn id="10" idx="5"/>
            </p:cNvCxnSpPr>
            <p:nvPr/>
          </p:nvCxnSpPr>
          <p:spPr>
            <a:xfrm rot="5400000">
              <a:off x="7295150" y="3877432"/>
              <a:ext cx="12700" cy="1413072"/>
            </a:xfrm>
            <a:prstGeom prst="curvedConnector3">
              <a:avLst>
                <a:gd name="adj1" fmla="val 2259614"/>
              </a:avLst>
            </a:prstGeom>
            <a:ln w="19050">
              <a:tailEnd type="triangle" w="lg" len="lg"/>
            </a:ln>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4343152-6A8B-8854-ACA7-526F6F272168}"/>
              </a:ext>
            </a:extLst>
          </p:cNvPr>
          <p:cNvSpPr txBox="1"/>
          <p:nvPr/>
        </p:nvSpPr>
        <p:spPr>
          <a:xfrm>
            <a:off x="4269654" y="3712434"/>
            <a:ext cx="5494196" cy="707886"/>
          </a:xfrm>
          <a:prstGeom prst="rect">
            <a:avLst/>
          </a:prstGeom>
          <a:noFill/>
        </p:spPr>
        <p:txBody>
          <a:bodyPr wrap="none" rtlCol="0">
            <a:spAutoFit/>
          </a:bodyPr>
          <a:lstStyle/>
          <a:p>
            <a:r>
              <a:rPr lang="en-GB" sz="2000" dirty="0"/>
              <a:t>BCM-like rule</a:t>
            </a:r>
          </a:p>
          <a:p>
            <a:r>
              <a:rPr lang="en-GB" sz="2000" dirty="0"/>
              <a:t>Selectivity / independent component analysis (ICA)</a:t>
            </a:r>
          </a:p>
        </p:txBody>
      </p:sp>
    </p:spTree>
    <p:custDataLst>
      <p:tags r:id="rId1"/>
    </p:custDataLst>
    <p:extLst>
      <p:ext uri="{BB962C8B-B14F-4D97-AF65-F5344CB8AC3E}">
        <p14:creationId xmlns:p14="http://schemas.microsoft.com/office/powerpoint/2010/main" val="43191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Other forms of learning</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20159" y="914400"/>
            <a:ext cx="8297010" cy="5943600"/>
          </a:xfrm>
        </p:spPr>
        <p:txBody>
          <a:bodyPr>
            <a:noAutofit/>
          </a:bodyPr>
          <a:lstStyle/>
          <a:p>
            <a:endParaRPr lang="en-GB" b="1" dirty="0"/>
          </a:p>
          <a:p>
            <a:r>
              <a:rPr lang="en-GB" b="1" dirty="0"/>
              <a:t>Reward modulated STDP</a:t>
            </a:r>
          </a:p>
          <a:p>
            <a:endParaRPr lang="en-GB" dirty="0"/>
          </a:p>
          <a:p>
            <a:r>
              <a:rPr lang="en-GB" b="1" dirty="0"/>
              <a:t>Reservoir computing</a:t>
            </a:r>
            <a:r>
              <a:rPr lang="en-GB" dirty="0"/>
              <a:t>, aka</a:t>
            </a:r>
          </a:p>
          <a:p>
            <a:pPr marL="342900" indent="-342900">
              <a:buFont typeface="Arial" panose="020B0604020202020204" pitchFamily="34" charset="0"/>
              <a:buChar char="•"/>
            </a:pPr>
            <a:r>
              <a:rPr lang="en-GB" dirty="0"/>
              <a:t>Liquid state machines</a:t>
            </a:r>
          </a:p>
          <a:p>
            <a:pPr marL="342900" indent="-342900">
              <a:buFont typeface="Arial" panose="020B0604020202020204" pitchFamily="34" charset="0"/>
              <a:buChar char="•"/>
            </a:pPr>
            <a:r>
              <a:rPr lang="en-GB" dirty="0"/>
              <a:t>Echo state networks</a:t>
            </a:r>
          </a:p>
          <a:p>
            <a:endParaRPr lang="en-GB" dirty="0"/>
          </a:p>
          <a:p>
            <a:r>
              <a:rPr lang="en-GB" b="1" dirty="0"/>
              <a:t>Hopfield network </a:t>
            </a:r>
            <a:r>
              <a:rPr lang="en-GB" dirty="0"/>
              <a:t>and associative memory</a:t>
            </a:r>
          </a:p>
          <a:p>
            <a:endParaRPr lang="en-GB" dirty="0"/>
          </a:p>
          <a:p>
            <a:r>
              <a:rPr lang="en-GB" b="1" dirty="0"/>
              <a:t>Reinforcement learning</a:t>
            </a:r>
          </a:p>
          <a:p>
            <a:endParaRPr lang="en-GB" b="1" dirty="0"/>
          </a:p>
          <a:p>
            <a:r>
              <a:rPr lang="en-GB" b="1" dirty="0"/>
              <a:t>Many, many more…</a:t>
            </a:r>
          </a:p>
        </p:txBody>
      </p:sp>
      <p:pic>
        <p:nvPicPr>
          <p:cNvPr id="2" name="Video 1">
            <a:hlinkClick r:id="" action="ppaction://media"/>
            <a:extLst>
              <a:ext uri="{FF2B5EF4-FFF2-40B4-BE49-F238E27FC236}">
                <a16:creationId xmlns:a16="http://schemas.microsoft.com/office/drawing/2014/main" id="{045B60B0-0284-3790-2EEA-7F4014559831}"/>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8581292" y="1623646"/>
            <a:ext cx="3610708" cy="3610708"/>
          </a:xfrm>
          <a:prstGeom prst="ellipse">
            <a:avLst/>
          </a:prstGeom>
        </p:spPr>
      </p:pic>
    </p:spTree>
    <p:custDataLst>
      <p:tags r:id="rId1"/>
    </p:custDataLst>
    <p:extLst>
      <p:ext uri="{BB962C8B-B14F-4D97-AF65-F5344CB8AC3E}">
        <p14:creationId xmlns:p14="http://schemas.microsoft.com/office/powerpoint/2010/main" val="271459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4|4.6|3.7|4.4|16.2|15.4|49.2"/>
</p:tagLst>
</file>

<file path=ppt/tags/tag2.xml><?xml version="1.0" encoding="utf-8"?>
<p:tagLst xmlns:a="http://schemas.openxmlformats.org/drawingml/2006/main" xmlns:r="http://schemas.openxmlformats.org/officeDocument/2006/relationships" xmlns:p="http://schemas.openxmlformats.org/presentationml/2006/main">
  <p:tag name="TIMING" val="|3.1|4.7|21.4|14.2|74.1|10.2|19.1|24.8"/>
</p:tagLst>
</file>

<file path=ppt/tags/tag3.xml><?xml version="1.0" encoding="utf-8"?>
<p:tagLst xmlns:a="http://schemas.openxmlformats.org/drawingml/2006/main" xmlns:r="http://schemas.openxmlformats.org/officeDocument/2006/relationships" xmlns:p="http://schemas.openxmlformats.org/presentationml/2006/main">
  <p:tag name="TIMING" val="|6.5|17.5"/>
</p:tagLst>
</file>

<file path=ppt/tags/tag4.xml><?xml version="1.0" encoding="utf-8"?>
<p:tagLst xmlns:a="http://schemas.openxmlformats.org/drawingml/2006/main" xmlns:r="http://schemas.openxmlformats.org/officeDocument/2006/relationships" xmlns:p="http://schemas.openxmlformats.org/presentationml/2006/main">
  <p:tag name="TIMING" val="|13.4|13.9"/>
</p:tagLst>
</file>

<file path=ppt/tags/tag5.xml><?xml version="1.0" encoding="utf-8"?>
<p:tagLst xmlns:a="http://schemas.openxmlformats.org/drawingml/2006/main" xmlns:r="http://schemas.openxmlformats.org/officeDocument/2006/relationships" xmlns:p="http://schemas.openxmlformats.org/presentationml/2006/main">
  <p:tag name="TIMING" val="|33.5|24.2|41.8"/>
</p:tagLst>
</file>

<file path=ppt/tags/tag6.xml><?xml version="1.0" encoding="utf-8"?>
<p:tagLst xmlns:a="http://schemas.openxmlformats.org/drawingml/2006/main" xmlns:r="http://schemas.openxmlformats.org/officeDocument/2006/relationships" xmlns:p="http://schemas.openxmlformats.org/presentationml/2006/main">
  <p:tag name="TIMING" val="|20.9|17.7"/>
</p:tagLst>
</file>

<file path=ppt/tags/tag7.xml><?xml version="1.0" encoding="utf-8"?>
<p:tagLst xmlns:a="http://schemas.openxmlformats.org/drawingml/2006/main" xmlns:r="http://schemas.openxmlformats.org/officeDocument/2006/relationships" xmlns:p="http://schemas.openxmlformats.org/presentationml/2006/main">
  <p:tag name="TIMING" val="|6.8|13.5|6.7|10.9|13|8.8|9.7|38.5"/>
</p:tagLst>
</file>

<file path=ppt/tags/tag8.xml><?xml version="1.0" encoding="utf-8"?>
<p:tagLst xmlns:a="http://schemas.openxmlformats.org/drawingml/2006/main" xmlns:r="http://schemas.openxmlformats.org/officeDocument/2006/relationships" xmlns:p="http://schemas.openxmlformats.org/presentationml/2006/main">
  <p:tag name="TIMING" val="|11.9|7.1|11.3|3.5|1.9"/>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471</TotalTime>
  <Words>2759</Words>
  <Application>Microsoft Office PowerPoint</Application>
  <PresentationFormat>Widescreen</PresentationFormat>
  <Paragraphs>158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Courier New</vt:lpstr>
      <vt:lpstr>Slide theme</vt:lpstr>
      <vt:lpstr>Spike timing-dependent plasticity (STDP)</vt:lpstr>
      <vt:lpstr>Experimental measurement</vt:lpstr>
      <vt:lpstr>Modelling STDP</vt:lpstr>
      <vt:lpstr>Latency reduction</vt:lpstr>
      <vt:lpstr>STDP learns correlated groups</vt:lpstr>
      <vt:lpstr>STDP finds the start of spike sequences</vt:lpstr>
      <vt:lpstr>STDP learns spatial maps</vt:lpstr>
      <vt:lpstr>Issues with STDP</vt:lpstr>
      <vt:lpstr>Other forms of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2023-11-05T22:45:33Z</dcterms:modified>
</cp:coreProperties>
</file>