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7"/>
  </p:notesMasterIdLst>
  <p:handoutMasterIdLst>
    <p:handoutMasterId r:id="rId8"/>
  </p:handout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073870-5D36-448D-BFC5-F1A76B4C8C03}" v="1" dt="2023-11-11T19:33:22.289"/>
    <p1510:client id="{1A998EDF-307B-4573-B8E6-1F968A37219F}" v="46" dt="2023-11-11T19:12:02.912"/>
    <p1510:client id="{EA174556-7EA8-44D1-967D-D55DB1E2A4C7}" v="69" dt="2023-11-11T12:08:05.1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185" autoAdjust="0"/>
  </p:normalViewPr>
  <p:slideViewPr>
    <p:cSldViewPr snapToGrid="0">
      <p:cViewPr varScale="1">
        <p:scale>
          <a:sx n="77" d="100"/>
          <a:sy n="77" d="100"/>
        </p:scale>
        <p:origin x="1878" y="78"/>
      </p:cViewPr>
      <p:guideLst/>
    </p:cSldViewPr>
  </p:slideViewPr>
  <p:notesTextViewPr>
    <p:cViewPr>
      <p:scale>
        <a:sx n="1" d="1"/>
        <a:sy n="1" d="1"/>
      </p:scale>
      <p:origin x="0" y="0"/>
    </p:cViewPr>
  </p:notesTextViewPr>
  <p:notesViewPr>
    <p:cSldViewPr snapToGrid="0">
      <p:cViewPr varScale="1">
        <p:scale>
          <a:sx n="85" d="100"/>
          <a:sy n="85" d="100"/>
        </p:scale>
        <p:origin x="388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odman, Daniel F M" userId="3856083d-7deb-434e-baee-35426c02f58e" providerId="ADAL" clId="{10073870-5D36-448D-BFC5-F1A76B4C8C03}"/>
    <pc:docChg chg="modSld">
      <pc:chgData name="Goodman, Daniel F M" userId="3856083d-7deb-434e-baee-35426c02f58e" providerId="ADAL" clId="{10073870-5D36-448D-BFC5-F1A76B4C8C03}" dt="2023-11-11T19:33:22.289" v="0"/>
      <pc:docMkLst>
        <pc:docMk/>
      </pc:docMkLst>
      <pc:sldChg chg="modSp modTransition modAnim">
        <pc:chgData name="Goodman, Daniel F M" userId="3856083d-7deb-434e-baee-35426c02f58e" providerId="ADAL" clId="{10073870-5D36-448D-BFC5-F1A76B4C8C03}" dt="2023-11-11T19:33:22.289" v="0"/>
        <pc:sldMkLst>
          <pc:docMk/>
          <pc:sldMk cId="2324049996" sldId="256"/>
        </pc:sldMkLst>
        <pc:picChg chg="mod">
          <ac:chgData name="Goodman, Daniel F M" userId="3856083d-7deb-434e-baee-35426c02f58e" providerId="ADAL" clId="{10073870-5D36-448D-BFC5-F1A76B4C8C03}" dt="2023-11-11T19:33:22.289" v="0"/>
          <ac:picMkLst>
            <pc:docMk/>
            <pc:sldMk cId="2324049996" sldId="256"/>
            <ac:picMk id="2" creationId="{4B80AD50-C7E6-892E-51DA-D7EB9B1F8722}"/>
          </ac:picMkLst>
        </pc:picChg>
      </pc:sldChg>
      <pc:sldChg chg="modSp modTransition modAnim">
        <pc:chgData name="Goodman, Daniel F M" userId="3856083d-7deb-434e-baee-35426c02f58e" providerId="ADAL" clId="{10073870-5D36-448D-BFC5-F1A76B4C8C03}" dt="2023-11-11T19:33:22.289" v="0"/>
        <pc:sldMkLst>
          <pc:docMk/>
          <pc:sldMk cId="500980453" sldId="257"/>
        </pc:sldMkLst>
        <pc:picChg chg="mod">
          <ac:chgData name="Goodman, Daniel F M" userId="3856083d-7deb-434e-baee-35426c02f58e" providerId="ADAL" clId="{10073870-5D36-448D-BFC5-F1A76B4C8C03}" dt="2023-11-11T19:33:22.289" v="0"/>
          <ac:picMkLst>
            <pc:docMk/>
            <pc:sldMk cId="500980453" sldId="257"/>
            <ac:picMk id="7" creationId="{F01BD07A-362D-79DA-7350-C212619151DD}"/>
          </ac:picMkLst>
        </pc:picChg>
      </pc:sldChg>
      <pc:sldChg chg="modSp modTransition modAnim">
        <pc:chgData name="Goodman, Daniel F M" userId="3856083d-7deb-434e-baee-35426c02f58e" providerId="ADAL" clId="{10073870-5D36-448D-BFC5-F1A76B4C8C03}" dt="2023-11-11T19:33:22.289" v="0"/>
        <pc:sldMkLst>
          <pc:docMk/>
          <pc:sldMk cId="2243069685" sldId="258"/>
        </pc:sldMkLst>
        <pc:picChg chg="mod">
          <ac:chgData name="Goodman, Daniel F M" userId="3856083d-7deb-434e-baee-35426c02f58e" providerId="ADAL" clId="{10073870-5D36-448D-BFC5-F1A76B4C8C03}" dt="2023-11-11T19:33:22.289" v="0"/>
          <ac:picMkLst>
            <pc:docMk/>
            <pc:sldMk cId="2243069685" sldId="258"/>
            <ac:picMk id="2" creationId="{68E3F1B9-2719-61C0-F0E7-C5F299711DF8}"/>
          </ac:picMkLst>
        </pc:picChg>
      </pc:sldChg>
      <pc:sldChg chg="modSp modTransition modAnim">
        <pc:chgData name="Goodman, Daniel F M" userId="3856083d-7deb-434e-baee-35426c02f58e" providerId="ADAL" clId="{10073870-5D36-448D-BFC5-F1A76B4C8C03}" dt="2023-11-11T19:33:22.289" v="0"/>
        <pc:sldMkLst>
          <pc:docMk/>
          <pc:sldMk cId="1604496600" sldId="259"/>
        </pc:sldMkLst>
        <pc:picChg chg="mod">
          <ac:chgData name="Goodman, Daniel F M" userId="3856083d-7deb-434e-baee-35426c02f58e" providerId="ADAL" clId="{10073870-5D36-448D-BFC5-F1A76B4C8C03}" dt="2023-11-11T19:33:22.289" v="0"/>
          <ac:picMkLst>
            <pc:docMk/>
            <pc:sldMk cId="1604496600" sldId="259"/>
            <ac:picMk id="2" creationId="{EE21925D-FCB0-46AE-79A8-81E60D744679}"/>
          </ac:picMkLst>
        </pc:picChg>
      </pc:sldChg>
      <pc:sldChg chg="modSp modTransition modAnim">
        <pc:chgData name="Goodman, Daniel F M" userId="3856083d-7deb-434e-baee-35426c02f58e" providerId="ADAL" clId="{10073870-5D36-448D-BFC5-F1A76B4C8C03}" dt="2023-11-11T19:33:22.289" v="0"/>
        <pc:sldMkLst>
          <pc:docMk/>
          <pc:sldMk cId="1701708425" sldId="260"/>
        </pc:sldMkLst>
        <pc:picChg chg="mod">
          <ac:chgData name="Goodman, Daniel F M" userId="3856083d-7deb-434e-baee-35426c02f58e" providerId="ADAL" clId="{10073870-5D36-448D-BFC5-F1A76B4C8C03}" dt="2023-11-11T19:33:22.289" v="0"/>
          <ac:picMkLst>
            <pc:docMk/>
            <pc:sldMk cId="1701708425" sldId="260"/>
            <ac:picMk id="13" creationId="{0F6FE2A1-3A07-E203-8A2E-AA40B53EEC33}"/>
          </ac:picMkLst>
        </pc:picChg>
      </pc:sldChg>
    </pc:docChg>
  </pc:docChgLst>
  <pc:docChgLst>
    <pc:chgData name="Goodman, Daniel F M" userId="3856083d-7deb-434e-baee-35426c02f58e" providerId="ADAL" clId="{DFE69DF2-82D9-441B-A43D-A1C9F279FBA4}"/>
    <pc:docChg chg="modSld">
      <pc:chgData name="Goodman, Daniel F M" userId="3856083d-7deb-434e-baee-35426c02f58e" providerId="ADAL" clId="{DFE69DF2-82D9-441B-A43D-A1C9F279FBA4}" dt="2023-11-10T17:39:11.106" v="0" actId="3064"/>
      <pc:docMkLst>
        <pc:docMk/>
      </pc:docMkLst>
      <pc:sldChg chg="modSp mod">
        <pc:chgData name="Goodman, Daniel F M" userId="3856083d-7deb-434e-baee-35426c02f58e" providerId="ADAL" clId="{DFE69DF2-82D9-441B-A43D-A1C9F279FBA4}" dt="2023-11-10T17:39:11.106" v="0" actId="3064"/>
        <pc:sldMkLst>
          <pc:docMk/>
          <pc:sldMk cId="500980453" sldId="257"/>
        </pc:sldMkLst>
        <pc:spChg chg="mod">
          <ac:chgData name="Goodman, Daniel F M" userId="3856083d-7deb-434e-baee-35426c02f58e" providerId="ADAL" clId="{DFE69DF2-82D9-441B-A43D-A1C9F279FBA4}" dt="2023-11-10T17:39:11.106" v="0" actId="3064"/>
          <ac:spMkLst>
            <pc:docMk/>
            <pc:sldMk cId="500980453" sldId="257"/>
            <ac:spMk id="5" creationId="{1357973F-A7D4-1E73-8093-5591F6BF67C6}"/>
          </ac:spMkLst>
        </pc:spChg>
      </pc:sldChg>
    </pc:docChg>
  </pc:docChgLst>
  <pc:docChgLst>
    <pc:chgData name="Goodman, Daniel F M" userId="3856083d-7deb-434e-baee-35426c02f58e" providerId="ADAL" clId="{EA174556-7EA8-44D1-967D-D55DB1E2A4C7}"/>
    <pc:docChg chg="undo custSel addSld modSld">
      <pc:chgData name="Goodman, Daniel F M" userId="3856083d-7deb-434e-baee-35426c02f58e" providerId="ADAL" clId="{EA174556-7EA8-44D1-967D-D55DB1E2A4C7}" dt="2023-11-11T12:19:42.926" v="4169" actId="20577"/>
      <pc:docMkLst>
        <pc:docMk/>
      </pc:docMkLst>
      <pc:sldChg chg="modSp mod modNotesTx">
        <pc:chgData name="Goodman, Daniel F M" userId="3856083d-7deb-434e-baee-35426c02f58e" providerId="ADAL" clId="{EA174556-7EA8-44D1-967D-D55DB1E2A4C7}" dt="2023-11-11T11:18:56.553" v="755" actId="20577"/>
        <pc:sldMkLst>
          <pc:docMk/>
          <pc:sldMk cId="2324049996" sldId="256"/>
        </pc:sldMkLst>
        <pc:spChg chg="mod">
          <ac:chgData name="Goodman, Daniel F M" userId="3856083d-7deb-434e-baee-35426c02f58e" providerId="ADAL" clId="{EA174556-7EA8-44D1-967D-D55DB1E2A4C7}" dt="2023-11-11T10:47:51.448" v="52" actId="207"/>
          <ac:spMkLst>
            <pc:docMk/>
            <pc:sldMk cId="2324049996" sldId="256"/>
            <ac:spMk id="4" creationId="{71A693D4-D78C-161A-B0F3-CEA79B385428}"/>
          </ac:spMkLst>
        </pc:spChg>
      </pc:sldChg>
      <pc:sldChg chg="addSp delSp modSp mod modAnim modNotesTx">
        <pc:chgData name="Goodman, Daniel F M" userId="3856083d-7deb-434e-baee-35426c02f58e" providerId="ADAL" clId="{EA174556-7EA8-44D1-967D-D55DB1E2A4C7}" dt="2023-11-11T11:45:13.497" v="2624" actId="20577"/>
        <pc:sldMkLst>
          <pc:docMk/>
          <pc:sldMk cId="500980453" sldId="257"/>
        </pc:sldMkLst>
        <pc:spChg chg="add del">
          <ac:chgData name="Goodman, Daniel F M" userId="3856083d-7deb-434e-baee-35426c02f58e" providerId="ADAL" clId="{EA174556-7EA8-44D1-967D-D55DB1E2A4C7}" dt="2023-11-11T11:04:25.559" v="73" actId="22"/>
          <ac:spMkLst>
            <pc:docMk/>
            <pc:sldMk cId="500980453" sldId="257"/>
            <ac:spMk id="3" creationId="{4AB68F99-DAB5-BF46-9818-E6E0F7983BF7}"/>
          </ac:spMkLst>
        </pc:spChg>
        <pc:spChg chg="mod">
          <ac:chgData name="Goodman, Daniel F M" userId="3856083d-7deb-434e-baee-35426c02f58e" providerId="ADAL" clId="{EA174556-7EA8-44D1-967D-D55DB1E2A4C7}" dt="2023-11-11T11:03:53.828" v="71" actId="20577"/>
          <ac:spMkLst>
            <pc:docMk/>
            <pc:sldMk cId="500980453" sldId="257"/>
            <ac:spMk id="4" creationId="{220F0135-CC52-EB18-CB0B-5335E947DD8E}"/>
          </ac:spMkLst>
        </pc:spChg>
        <pc:spChg chg="add del mod">
          <ac:chgData name="Goodman, Daniel F M" userId="3856083d-7deb-434e-baee-35426c02f58e" providerId="ADAL" clId="{EA174556-7EA8-44D1-967D-D55DB1E2A4C7}" dt="2023-11-11T11:05:09.109" v="92" actId="478"/>
          <ac:spMkLst>
            <pc:docMk/>
            <pc:sldMk cId="500980453" sldId="257"/>
            <ac:spMk id="5" creationId="{1357973F-A7D4-1E73-8093-5591F6BF67C6}"/>
          </ac:spMkLst>
        </pc:spChg>
        <pc:spChg chg="add del">
          <ac:chgData name="Goodman, Daniel F M" userId="3856083d-7deb-434e-baee-35426c02f58e" providerId="ADAL" clId="{EA174556-7EA8-44D1-967D-D55DB1E2A4C7}" dt="2023-11-11T11:04:40.393" v="75" actId="478"/>
          <ac:spMkLst>
            <pc:docMk/>
            <pc:sldMk cId="500980453" sldId="257"/>
            <ac:spMk id="8" creationId="{E14FF173-777B-5783-5C54-D9C36A1C1F31}"/>
          </ac:spMkLst>
        </pc:spChg>
        <pc:spChg chg="add del mod">
          <ac:chgData name="Goodman, Daniel F M" userId="3856083d-7deb-434e-baee-35426c02f58e" providerId="ADAL" clId="{EA174556-7EA8-44D1-967D-D55DB1E2A4C7}" dt="2023-11-11T11:05:12.711" v="93" actId="478"/>
          <ac:spMkLst>
            <pc:docMk/>
            <pc:sldMk cId="500980453" sldId="257"/>
            <ac:spMk id="16" creationId="{EB7AB65D-C4D0-FA7C-E50B-997F0C9CB3C0}"/>
          </ac:spMkLst>
        </pc:spChg>
        <pc:spChg chg="add mod">
          <ac:chgData name="Goodman, Daniel F M" userId="3856083d-7deb-434e-baee-35426c02f58e" providerId="ADAL" clId="{EA174556-7EA8-44D1-967D-D55DB1E2A4C7}" dt="2023-11-11T11:07:46.665" v="167" actId="1076"/>
          <ac:spMkLst>
            <pc:docMk/>
            <pc:sldMk cId="500980453" sldId="257"/>
            <ac:spMk id="17" creationId="{9B7E5016-F0CB-6B55-B32E-EAAA44839097}"/>
          </ac:spMkLst>
        </pc:spChg>
        <pc:spChg chg="add mod ord">
          <ac:chgData name="Goodman, Daniel F M" userId="3856083d-7deb-434e-baee-35426c02f58e" providerId="ADAL" clId="{EA174556-7EA8-44D1-967D-D55DB1E2A4C7}" dt="2023-11-11T11:14:25.696" v="300" actId="164"/>
          <ac:spMkLst>
            <pc:docMk/>
            <pc:sldMk cId="500980453" sldId="257"/>
            <ac:spMk id="18" creationId="{0382E127-033C-2B79-D79B-B96B1F9BB630}"/>
          </ac:spMkLst>
        </pc:spChg>
        <pc:spChg chg="add mod">
          <ac:chgData name="Goodman, Daniel F M" userId="3856083d-7deb-434e-baee-35426c02f58e" providerId="ADAL" clId="{EA174556-7EA8-44D1-967D-D55DB1E2A4C7}" dt="2023-11-11T11:14:31.823" v="301" actId="164"/>
          <ac:spMkLst>
            <pc:docMk/>
            <pc:sldMk cId="500980453" sldId="257"/>
            <ac:spMk id="23" creationId="{998C851A-A578-6EF8-DD1E-682563843BBA}"/>
          </ac:spMkLst>
        </pc:spChg>
        <pc:spChg chg="add mod">
          <ac:chgData name="Goodman, Daniel F M" userId="3856083d-7deb-434e-baee-35426c02f58e" providerId="ADAL" clId="{EA174556-7EA8-44D1-967D-D55DB1E2A4C7}" dt="2023-11-11T11:19:27.597" v="825" actId="1036"/>
          <ac:spMkLst>
            <pc:docMk/>
            <pc:sldMk cId="500980453" sldId="257"/>
            <ac:spMk id="24" creationId="{6F55054E-983B-62FB-764A-92BF4A7EFDD5}"/>
          </ac:spMkLst>
        </pc:spChg>
        <pc:spChg chg="add mod">
          <ac:chgData name="Goodman, Daniel F M" userId="3856083d-7deb-434e-baee-35426c02f58e" providerId="ADAL" clId="{EA174556-7EA8-44D1-967D-D55DB1E2A4C7}" dt="2023-11-11T11:25:56.940" v="918" actId="1076"/>
          <ac:spMkLst>
            <pc:docMk/>
            <pc:sldMk cId="500980453" sldId="257"/>
            <ac:spMk id="29" creationId="{53C538EE-4106-9869-C954-BE89ED1FDF5D}"/>
          </ac:spMkLst>
        </pc:spChg>
        <pc:spChg chg="add mod">
          <ac:chgData name="Goodman, Daniel F M" userId="3856083d-7deb-434e-baee-35426c02f58e" providerId="ADAL" clId="{EA174556-7EA8-44D1-967D-D55DB1E2A4C7}" dt="2023-11-11T11:25:39.073" v="915" actId="1076"/>
          <ac:spMkLst>
            <pc:docMk/>
            <pc:sldMk cId="500980453" sldId="257"/>
            <ac:spMk id="30" creationId="{243D59E7-E5D9-920B-8A94-3257B9803B06}"/>
          </ac:spMkLst>
        </pc:spChg>
        <pc:spChg chg="add mod">
          <ac:chgData name="Goodman, Daniel F M" userId="3856083d-7deb-434e-baee-35426c02f58e" providerId="ADAL" clId="{EA174556-7EA8-44D1-967D-D55DB1E2A4C7}" dt="2023-11-11T11:27:14.829" v="930" actId="207"/>
          <ac:spMkLst>
            <pc:docMk/>
            <pc:sldMk cId="500980453" sldId="257"/>
            <ac:spMk id="32" creationId="{95FC5516-138B-7EBC-CD85-3F33B92E6F91}"/>
          </ac:spMkLst>
        </pc:spChg>
        <pc:spChg chg="add mod">
          <ac:chgData name="Goodman, Daniel F M" userId="3856083d-7deb-434e-baee-35426c02f58e" providerId="ADAL" clId="{EA174556-7EA8-44D1-967D-D55DB1E2A4C7}" dt="2023-11-11T11:26:53.512" v="929" actId="164"/>
          <ac:spMkLst>
            <pc:docMk/>
            <pc:sldMk cId="500980453" sldId="257"/>
            <ac:spMk id="34" creationId="{E9B5A20D-0B13-D7A7-EA95-136277ED2C8F}"/>
          </ac:spMkLst>
        </pc:spChg>
        <pc:grpChg chg="add mod">
          <ac:chgData name="Goodman, Daniel F M" userId="3856083d-7deb-434e-baee-35426c02f58e" providerId="ADAL" clId="{EA174556-7EA8-44D1-967D-D55DB1E2A4C7}" dt="2023-11-11T11:19:27.597" v="825" actId="1036"/>
          <ac:grpSpMkLst>
            <pc:docMk/>
            <pc:sldMk cId="500980453" sldId="257"/>
            <ac:grpSpMk id="25" creationId="{7235AA49-FCFC-96DE-6021-B356CCDCC0FC}"/>
          </ac:grpSpMkLst>
        </pc:grpChg>
        <pc:grpChg chg="add mod">
          <ac:chgData name="Goodman, Daniel F M" userId="3856083d-7deb-434e-baee-35426c02f58e" providerId="ADAL" clId="{EA174556-7EA8-44D1-967D-D55DB1E2A4C7}" dt="2023-11-11T11:19:27.597" v="825" actId="1036"/>
          <ac:grpSpMkLst>
            <pc:docMk/>
            <pc:sldMk cId="500980453" sldId="257"/>
            <ac:grpSpMk id="26" creationId="{5051E4A6-95F6-2D09-1765-6E3612E138AC}"/>
          </ac:grpSpMkLst>
        </pc:grpChg>
        <pc:grpChg chg="add mod">
          <ac:chgData name="Goodman, Daniel F M" userId="3856083d-7deb-434e-baee-35426c02f58e" providerId="ADAL" clId="{EA174556-7EA8-44D1-967D-D55DB1E2A4C7}" dt="2023-11-11T11:26:53.512" v="929" actId="164"/>
          <ac:grpSpMkLst>
            <pc:docMk/>
            <pc:sldMk cId="500980453" sldId="257"/>
            <ac:grpSpMk id="35" creationId="{338C05F5-5108-D686-6A1F-4CBBFBB31D44}"/>
          </ac:grpSpMkLst>
        </pc:grpChg>
        <pc:picChg chg="add del mod">
          <ac:chgData name="Goodman, Daniel F M" userId="3856083d-7deb-434e-baee-35426c02f58e" providerId="ADAL" clId="{EA174556-7EA8-44D1-967D-D55DB1E2A4C7}" dt="2023-11-11T11:04:49.887" v="80"/>
          <ac:picMkLst>
            <pc:docMk/>
            <pc:sldMk cId="500980453" sldId="257"/>
            <ac:picMk id="10" creationId="{D8BEF49E-069B-648B-A6CD-9B03463D9289}"/>
          </ac:picMkLst>
        </pc:picChg>
        <pc:picChg chg="add del mod">
          <ac:chgData name="Goodman, Daniel F M" userId="3856083d-7deb-434e-baee-35426c02f58e" providerId="ADAL" clId="{EA174556-7EA8-44D1-967D-D55DB1E2A4C7}" dt="2023-11-11T11:04:55.317" v="85"/>
          <ac:picMkLst>
            <pc:docMk/>
            <pc:sldMk cId="500980453" sldId="257"/>
            <ac:picMk id="12" creationId="{4DDCE624-9232-4CBA-689C-7F2B8776D027}"/>
          </ac:picMkLst>
        </pc:picChg>
        <pc:picChg chg="add mod">
          <ac:chgData name="Goodman, Daniel F M" userId="3856083d-7deb-434e-baee-35426c02f58e" providerId="ADAL" clId="{EA174556-7EA8-44D1-967D-D55DB1E2A4C7}" dt="2023-11-11T11:19:27.597" v="825" actId="1036"/>
          <ac:picMkLst>
            <pc:docMk/>
            <pc:sldMk cId="500980453" sldId="257"/>
            <ac:picMk id="14" creationId="{E20FF622-83E9-2F9B-AC14-D4977D827B09}"/>
          </ac:picMkLst>
        </pc:picChg>
        <pc:picChg chg="add mod ord modCrop">
          <ac:chgData name="Goodman, Daniel F M" userId="3856083d-7deb-434e-baee-35426c02f58e" providerId="ADAL" clId="{EA174556-7EA8-44D1-967D-D55DB1E2A4C7}" dt="2023-11-11T11:16:04.773" v="308" actId="167"/>
          <ac:picMkLst>
            <pc:docMk/>
            <pc:sldMk cId="500980453" sldId="257"/>
            <ac:picMk id="28" creationId="{43E02618-CDE0-4D5E-D327-2F1D71913158}"/>
          </ac:picMkLst>
        </pc:picChg>
        <pc:cxnChg chg="add mod">
          <ac:chgData name="Goodman, Daniel F M" userId="3856083d-7deb-434e-baee-35426c02f58e" providerId="ADAL" clId="{EA174556-7EA8-44D1-967D-D55DB1E2A4C7}" dt="2023-11-11T11:14:25.696" v="300" actId="164"/>
          <ac:cxnSpMkLst>
            <pc:docMk/>
            <pc:sldMk cId="500980453" sldId="257"/>
            <ac:cxnSpMk id="20" creationId="{7B6A4C23-56C5-F182-1E0E-D152CEC4AEB9}"/>
          </ac:cxnSpMkLst>
        </pc:cxnChg>
        <pc:cxnChg chg="add mod">
          <ac:chgData name="Goodman, Daniel F M" userId="3856083d-7deb-434e-baee-35426c02f58e" providerId="ADAL" clId="{EA174556-7EA8-44D1-967D-D55DB1E2A4C7}" dt="2023-11-11T11:14:31.823" v="301" actId="164"/>
          <ac:cxnSpMkLst>
            <pc:docMk/>
            <pc:sldMk cId="500980453" sldId="257"/>
            <ac:cxnSpMk id="21" creationId="{7890861B-A295-7D84-AE87-AFA960F7B7FD}"/>
          </ac:cxnSpMkLst>
        </pc:cxnChg>
      </pc:sldChg>
      <pc:sldChg chg="addSp delSp modSp add mod modAnim modNotesTx">
        <pc:chgData name="Goodman, Daniel F M" userId="3856083d-7deb-434e-baee-35426c02f58e" providerId="ADAL" clId="{EA174556-7EA8-44D1-967D-D55DB1E2A4C7}" dt="2023-11-11T12:12:37.245" v="4090" actId="20577"/>
        <pc:sldMkLst>
          <pc:docMk/>
          <pc:sldMk cId="2243069685" sldId="258"/>
        </pc:sldMkLst>
        <pc:spChg chg="mod">
          <ac:chgData name="Goodman, Daniel F M" userId="3856083d-7deb-434e-baee-35426c02f58e" providerId="ADAL" clId="{EA174556-7EA8-44D1-967D-D55DB1E2A4C7}" dt="2023-11-11T11:55:06.441" v="2681" actId="20577"/>
          <ac:spMkLst>
            <pc:docMk/>
            <pc:sldMk cId="2243069685" sldId="258"/>
            <ac:spMk id="4" creationId="{220F0135-CC52-EB18-CB0B-5335E947DD8E}"/>
          </ac:spMkLst>
        </pc:spChg>
        <pc:spChg chg="del mod">
          <ac:chgData name="Goodman, Daniel F M" userId="3856083d-7deb-434e-baee-35426c02f58e" providerId="ADAL" clId="{EA174556-7EA8-44D1-967D-D55DB1E2A4C7}" dt="2023-11-11T12:01:33.500" v="2682" actId="478"/>
          <ac:spMkLst>
            <pc:docMk/>
            <pc:sldMk cId="2243069685" sldId="258"/>
            <ac:spMk id="5" creationId="{1357973F-A7D4-1E73-8093-5591F6BF67C6}"/>
          </ac:spMkLst>
        </pc:spChg>
        <pc:picChg chg="add mod">
          <ac:chgData name="Goodman, Daniel F M" userId="3856083d-7deb-434e-baee-35426c02f58e" providerId="ADAL" clId="{EA174556-7EA8-44D1-967D-D55DB1E2A4C7}" dt="2023-11-11T12:04:05.195" v="2702" actId="1076"/>
          <ac:picMkLst>
            <pc:docMk/>
            <pc:sldMk cId="2243069685" sldId="258"/>
            <ac:picMk id="3" creationId="{5CDDA99A-4D7A-51D5-CAAA-9FA430F19859}"/>
          </ac:picMkLst>
        </pc:picChg>
        <pc:picChg chg="add mod ord">
          <ac:chgData name="Goodman, Daniel F M" userId="3856083d-7deb-434e-baee-35426c02f58e" providerId="ADAL" clId="{EA174556-7EA8-44D1-967D-D55DB1E2A4C7}" dt="2023-11-11T12:04:01.528" v="2701" actId="167"/>
          <ac:picMkLst>
            <pc:docMk/>
            <pc:sldMk cId="2243069685" sldId="258"/>
            <ac:picMk id="8" creationId="{2684EFBB-C916-8ED3-DBCE-3B2F599341E9}"/>
          </ac:picMkLst>
        </pc:picChg>
        <pc:picChg chg="add mod">
          <ac:chgData name="Goodman, Daniel F M" userId="3856083d-7deb-434e-baee-35426c02f58e" providerId="ADAL" clId="{EA174556-7EA8-44D1-967D-D55DB1E2A4C7}" dt="2023-11-11T12:04:53.594" v="2703" actId="1076"/>
          <ac:picMkLst>
            <pc:docMk/>
            <pc:sldMk cId="2243069685" sldId="258"/>
            <ac:picMk id="10" creationId="{44179C4B-0BC4-13B3-3826-B5FF868D535E}"/>
          </ac:picMkLst>
        </pc:picChg>
        <pc:picChg chg="add mod">
          <ac:chgData name="Goodman, Daniel F M" userId="3856083d-7deb-434e-baee-35426c02f58e" providerId="ADAL" clId="{EA174556-7EA8-44D1-967D-D55DB1E2A4C7}" dt="2023-11-11T12:04:56.412" v="2704" actId="1076"/>
          <ac:picMkLst>
            <pc:docMk/>
            <pc:sldMk cId="2243069685" sldId="258"/>
            <ac:picMk id="12" creationId="{3E51A878-680F-FF8E-D579-4B5F90B10D24}"/>
          </ac:picMkLst>
        </pc:picChg>
        <pc:picChg chg="add mod">
          <ac:chgData name="Goodman, Daniel F M" userId="3856083d-7deb-434e-baee-35426c02f58e" providerId="ADAL" clId="{EA174556-7EA8-44D1-967D-D55DB1E2A4C7}" dt="2023-11-11T12:05:09.982" v="2708" actId="14100"/>
          <ac:picMkLst>
            <pc:docMk/>
            <pc:sldMk cId="2243069685" sldId="258"/>
            <ac:picMk id="14" creationId="{3B5438E2-C1E9-0F2A-D720-37A55267D366}"/>
          </ac:picMkLst>
        </pc:picChg>
      </pc:sldChg>
      <pc:sldChg chg="modSp add mod">
        <pc:chgData name="Goodman, Daniel F M" userId="3856083d-7deb-434e-baee-35426c02f58e" providerId="ADAL" clId="{EA174556-7EA8-44D1-967D-D55DB1E2A4C7}" dt="2023-11-11T12:19:33.694" v="4140" actId="20577"/>
        <pc:sldMkLst>
          <pc:docMk/>
          <pc:sldMk cId="1604496600" sldId="259"/>
        </pc:sldMkLst>
        <pc:spChg chg="mod">
          <ac:chgData name="Goodman, Daniel F M" userId="3856083d-7deb-434e-baee-35426c02f58e" providerId="ADAL" clId="{EA174556-7EA8-44D1-967D-D55DB1E2A4C7}" dt="2023-11-11T12:19:33.694" v="4140" actId="20577"/>
          <ac:spMkLst>
            <pc:docMk/>
            <pc:sldMk cId="1604496600" sldId="259"/>
            <ac:spMk id="4" creationId="{220F0135-CC52-EB18-CB0B-5335E947DD8E}"/>
          </ac:spMkLst>
        </pc:spChg>
      </pc:sldChg>
      <pc:sldChg chg="modSp add mod">
        <pc:chgData name="Goodman, Daniel F M" userId="3856083d-7deb-434e-baee-35426c02f58e" providerId="ADAL" clId="{EA174556-7EA8-44D1-967D-D55DB1E2A4C7}" dt="2023-11-11T12:19:42.926" v="4169" actId="20577"/>
        <pc:sldMkLst>
          <pc:docMk/>
          <pc:sldMk cId="1701708425" sldId="260"/>
        </pc:sldMkLst>
        <pc:spChg chg="mod">
          <ac:chgData name="Goodman, Daniel F M" userId="3856083d-7deb-434e-baee-35426c02f58e" providerId="ADAL" clId="{EA174556-7EA8-44D1-967D-D55DB1E2A4C7}" dt="2023-11-11T12:19:42.926" v="4169" actId="20577"/>
          <ac:spMkLst>
            <pc:docMk/>
            <pc:sldMk cId="1701708425" sldId="260"/>
            <ac:spMk id="4" creationId="{220F0135-CC52-EB18-CB0B-5335E947DD8E}"/>
          </ac:spMkLst>
        </pc:spChg>
      </pc:sldChg>
      <pc:sldChg chg="add">
        <pc:chgData name="Goodman, Daniel F M" userId="3856083d-7deb-434e-baee-35426c02f58e" providerId="ADAL" clId="{EA174556-7EA8-44D1-967D-D55DB1E2A4C7}" dt="2023-11-11T10:46:53.448" v="3"/>
        <pc:sldMkLst>
          <pc:docMk/>
          <pc:sldMk cId="3940496912" sldId="261"/>
        </pc:sldMkLst>
      </pc:sldChg>
      <pc:sldChg chg="add">
        <pc:chgData name="Goodman, Daniel F M" userId="3856083d-7deb-434e-baee-35426c02f58e" providerId="ADAL" clId="{EA174556-7EA8-44D1-967D-D55DB1E2A4C7}" dt="2023-11-11T10:46:53.734" v="4"/>
        <pc:sldMkLst>
          <pc:docMk/>
          <pc:sldMk cId="1563153513" sldId="262"/>
        </pc:sldMkLst>
      </pc:sldChg>
    </pc:docChg>
  </pc:docChgLst>
  <pc:docChgLst>
    <pc:chgData name="Goodman, Daniel F M" userId="3856083d-7deb-434e-baee-35426c02f58e" providerId="ADAL" clId="{1A998EDF-307B-4573-B8E6-1F968A37219F}"/>
    <pc:docChg chg="undo custSel delSld modSld">
      <pc:chgData name="Goodman, Daniel F M" userId="3856083d-7deb-434e-baee-35426c02f58e" providerId="ADAL" clId="{1A998EDF-307B-4573-B8E6-1F968A37219F}" dt="2023-11-11T19:33:05.691" v="5486" actId="20577"/>
      <pc:docMkLst>
        <pc:docMk/>
      </pc:docMkLst>
      <pc:sldChg chg="addSp delSp modSp modNotesTx">
        <pc:chgData name="Goodman, Daniel F M" userId="3856083d-7deb-434e-baee-35426c02f58e" providerId="ADAL" clId="{1A998EDF-307B-4573-B8E6-1F968A37219F}" dt="2023-11-11T19:03:46.315" v="5460"/>
        <pc:sldMkLst>
          <pc:docMk/>
          <pc:sldMk cId="2324049996" sldId="256"/>
        </pc:sldMkLst>
        <pc:picChg chg="add mod">
          <ac:chgData name="Goodman, Daniel F M" userId="3856083d-7deb-434e-baee-35426c02f58e" providerId="ADAL" clId="{1A998EDF-307B-4573-B8E6-1F968A37219F}" dt="2023-11-11T19:03:46.315" v="5460"/>
          <ac:picMkLst>
            <pc:docMk/>
            <pc:sldMk cId="2324049996" sldId="256"/>
            <ac:picMk id="2" creationId="{4B80AD50-C7E6-892E-51DA-D7EB9B1F8722}"/>
          </ac:picMkLst>
        </pc:picChg>
        <pc:picChg chg="del">
          <ac:chgData name="Goodman, Daniel F M" userId="3856083d-7deb-434e-baee-35426c02f58e" providerId="ADAL" clId="{1A998EDF-307B-4573-B8E6-1F968A37219F}" dt="2023-11-11T19:03:46.315" v="5460"/>
          <ac:picMkLst>
            <pc:docMk/>
            <pc:sldMk cId="2324049996" sldId="256"/>
            <ac:picMk id="5" creationId="{554C514C-C930-C688-E18E-FF5645698310}"/>
          </ac:picMkLst>
        </pc:picChg>
      </pc:sldChg>
      <pc:sldChg chg="addSp delSp modSp modTransition modAnim modNotesTx">
        <pc:chgData name="Goodman, Daniel F M" userId="3856083d-7deb-434e-baee-35426c02f58e" providerId="ADAL" clId="{1A998EDF-307B-4573-B8E6-1F968A37219F}" dt="2023-11-11T19:08:10.003" v="5467"/>
        <pc:sldMkLst>
          <pc:docMk/>
          <pc:sldMk cId="500980453" sldId="257"/>
        </pc:sldMkLst>
        <pc:picChg chg="add del mod">
          <ac:chgData name="Goodman, Daniel F M" userId="3856083d-7deb-434e-baee-35426c02f58e" providerId="ADAL" clId="{1A998EDF-307B-4573-B8E6-1F968A37219F}" dt="2023-11-11T19:08:10.003" v="5467"/>
          <ac:picMkLst>
            <pc:docMk/>
            <pc:sldMk cId="500980453" sldId="257"/>
            <ac:picMk id="2" creationId="{29862474-6779-E8BC-C81C-B517CFE03A79}"/>
          </ac:picMkLst>
        </pc:picChg>
        <pc:picChg chg="del">
          <ac:chgData name="Goodman, Daniel F M" userId="3856083d-7deb-434e-baee-35426c02f58e" providerId="ADAL" clId="{1A998EDF-307B-4573-B8E6-1F968A37219F}" dt="2023-11-11T19:03:46.315" v="5460"/>
          <ac:picMkLst>
            <pc:docMk/>
            <pc:sldMk cId="500980453" sldId="257"/>
            <ac:picMk id="6" creationId="{870DBB63-F6EE-4041-F296-AFCE965569A5}"/>
          </ac:picMkLst>
        </pc:picChg>
        <pc:picChg chg="add mod">
          <ac:chgData name="Goodman, Daniel F M" userId="3856083d-7deb-434e-baee-35426c02f58e" providerId="ADAL" clId="{1A998EDF-307B-4573-B8E6-1F968A37219F}" dt="2023-11-11T19:08:10.003" v="5467"/>
          <ac:picMkLst>
            <pc:docMk/>
            <pc:sldMk cId="500980453" sldId="257"/>
            <ac:picMk id="7" creationId="{F01BD07A-362D-79DA-7350-C212619151DD}"/>
          </ac:picMkLst>
        </pc:picChg>
      </pc:sldChg>
      <pc:sldChg chg="addSp delSp modSp">
        <pc:chgData name="Goodman, Daniel F M" userId="3856083d-7deb-434e-baee-35426c02f58e" providerId="ADAL" clId="{1A998EDF-307B-4573-B8E6-1F968A37219F}" dt="2023-11-11T19:08:10.003" v="5467"/>
        <pc:sldMkLst>
          <pc:docMk/>
          <pc:sldMk cId="2243069685" sldId="258"/>
        </pc:sldMkLst>
        <pc:picChg chg="add mod">
          <ac:chgData name="Goodman, Daniel F M" userId="3856083d-7deb-434e-baee-35426c02f58e" providerId="ADAL" clId="{1A998EDF-307B-4573-B8E6-1F968A37219F}" dt="2023-11-11T19:08:10.003" v="5467"/>
          <ac:picMkLst>
            <pc:docMk/>
            <pc:sldMk cId="2243069685" sldId="258"/>
            <ac:picMk id="2" creationId="{68E3F1B9-2719-61C0-F0E7-C5F299711DF8}"/>
          </ac:picMkLst>
        </pc:picChg>
        <pc:picChg chg="del">
          <ac:chgData name="Goodman, Daniel F M" userId="3856083d-7deb-434e-baee-35426c02f58e" providerId="ADAL" clId="{1A998EDF-307B-4573-B8E6-1F968A37219F}" dt="2023-11-11T19:08:10.003" v="5467"/>
          <ac:picMkLst>
            <pc:docMk/>
            <pc:sldMk cId="2243069685" sldId="258"/>
            <ac:picMk id="6" creationId="{870DBB63-F6EE-4041-F296-AFCE965569A5}"/>
          </ac:picMkLst>
        </pc:picChg>
      </pc:sldChg>
      <pc:sldChg chg="addSp delSp modSp mod modAnim modNotesTx">
        <pc:chgData name="Goodman, Daniel F M" userId="3856083d-7deb-434e-baee-35426c02f58e" providerId="ADAL" clId="{1A998EDF-307B-4573-B8E6-1F968A37219F}" dt="2023-11-11T19:08:10.003" v="5467"/>
        <pc:sldMkLst>
          <pc:docMk/>
          <pc:sldMk cId="1604496600" sldId="259"/>
        </pc:sldMkLst>
        <pc:spChg chg="mod">
          <ac:chgData name="Goodman, Daniel F M" userId="3856083d-7deb-434e-baee-35426c02f58e" providerId="ADAL" clId="{1A998EDF-307B-4573-B8E6-1F968A37219F}" dt="2023-11-11T16:54:38.480" v="829" actId="20577"/>
          <ac:spMkLst>
            <pc:docMk/>
            <pc:sldMk cId="1604496600" sldId="259"/>
            <ac:spMk id="5" creationId="{1357973F-A7D4-1E73-8093-5591F6BF67C6}"/>
          </ac:spMkLst>
        </pc:spChg>
        <pc:spChg chg="add mod">
          <ac:chgData name="Goodman, Daniel F M" userId="3856083d-7deb-434e-baee-35426c02f58e" providerId="ADAL" clId="{1A998EDF-307B-4573-B8E6-1F968A37219F}" dt="2023-11-11T16:50:58.371" v="718" actId="164"/>
          <ac:spMkLst>
            <pc:docMk/>
            <pc:sldMk cId="1604496600" sldId="259"/>
            <ac:spMk id="7" creationId="{EE73DCBC-3F93-D7F7-410A-8032783B4406}"/>
          </ac:spMkLst>
        </pc:spChg>
        <pc:grpChg chg="add mod">
          <ac:chgData name="Goodman, Daniel F M" userId="3856083d-7deb-434e-baee-35426c02f58e" providerId="ADAL" clId="{1A998EDF-307B-4573-B8E6-1F968A37219F}" dt="2023-11-11T16:51:03.149" v="719" actId="1076"/>
          <ac:grpSpMkLst>
            <pc:docMk/>
            <pc:sldMk cId="1604496600" sldId="259"/>
            <ac:grpSpMk id="8" creationId="{E0C719F2-63A6-2F5A-9AAE-DCF7A2E3F298}"/>
          </ac:grpSpMkLst>
        </pc:grpChg>
        <pc:picChg chg="add mod">
          <ac:chgData name="Goodman, Daniel F M" userId="3856083d-7deb-434e-baee-35426c02f58e" providerId="ADAL" clId="{1A998EDF-307B-4573-B8E6-1F968A37219F}" dt="2023-11-11T19:08:10.003" v="5467"/>
          <ac:picMkLst>
            <pc:docMk/>
            <pc:sldMk cId="1604496600" sldId="259"/>
            <ac:picMk id="2" creationId="{EE21925D-FCB0-46AE-79A8-81E60D744679}"/>
          </ac:picMkLst>
        </pc:picChg>
        <pc:picChg chg="add mod">
          <ac:chgData name="Goodman, Daniel F M" userId="3856083d-7deb-434e-baee-35426c02f58e" providerId="ADAL" clId="{1A998EDF-307B-4573-B8E6-1F968A37219F}" dt="2023-11-11T16:50:58.371" v="718" actId="164"/>
          <ac:picMkLst>
            <pc:docMk/>
            <pc:sldMk cId="1604496600" sldId="259"/>
            <ac:picMk id="3" creationId="{34193805-5E66-DE5C-CAD2-EC9DAB72E4EA}"/>
          </ac:picMkLst>
        </pc:picChg>
        <pc:picChg chg="del">
          <ac:chgData name="Goodman, Daniel F M" userId="3856083d-7deb-434e-baee-35426c02f58e" providerId="ADAL" clId="{1A998EDF-307B-4573-B8E6-1F968A37219F}" dt="2023-11-11T19:08:10.003" v="5467"/>
          <ac:picMkLst>
            <pc:docMk/>
            <pc:sldMk cId="1604496600" sldId="259"/>
            <ac:picMk id="6" creationId="{870DBB63-F6EE-4041-F296-AFCE965569A5}"/>
          </ac:picMkLst>
        </pc:picChg>
      </pc:sldChg>
      <pc:sldChg chg="addSp delSp modSp mod modTransition modAnim modNotesTx">
        <pc:chgData name="Goodman, Daniel F M" userId="3856083d-7deb-434e-baee-35426c02f58e" providerId="ADAL" clId="{1A998EDF-307B-4573-B8E6-1F968A37219F}" dt="2023-11-11T19:33:05.691" v="5486" actId="20577"/>
        <pc:sldMkLst>
          <pc:docMk/>
          <pc:sldMk cId="1701708425" sldId="260"/>
        </pc:sldMkLst>
        <pc:spChg chg="mod">
          <ac:chgData name="Goodman, Daniel F M" userId="3856083d-7deb-434e-baee-35426c02f58e" providerId="ADAL" clId="{1A998EDF-307B-4573-B8E6-1F968A37219F}" dt="2023-11-11T17:22:08.667" v="3276" actId="20577"/>
          <ac:spMkLst>
            <pc:docMk/>
            <pc:sldMk cId="1701708425" sldId="260"/>
            <ac:spMk id="5" creationId="{1357973F-A7D4-1E73-8093-5591F6BF67C6}"/>
          </ac:spMkLst>
        </pc:spChg>
        <pc:picChg chg="add del mod">
          <ac:chgData name="Goodman, Daniel F M" userId="3856083d-7deb-434e-baee-35426c02f58e" providerId="ADAL" clId="{1A998EDF-307B-4573-B8E6-1F968A37219F}" dt="2023-11-11T19:08:14.259" v="5469"/>
          <ac:picMkLst>
            <pc:docMk/>
            <pc:sldMk cId="1701708425" sldId="260"/>
            <ac:picMk id="2" creationId="{8D1B1465-7E88-E7C4-FC01-482C7AC7ACE4}"/>
          </ac:picMkLst>
        </pc:picChg>
        <pc:picChg chg="add mod">
          <ac:chgData name="Goodman, Daniel F M" userId="3856083d-7deb-434e-baee-35426c02f58e" providerId="ADAL" clId="{1A998EDF-307B-4573-B8E6-1F968A37219F}" dt="2023-11-11T17:32:09.912" v="3281" actId="1076"/>
          <ac:picMkLst>
            <pc:docMk/>
            <pc:sldMk cId="1701708425" sldId="260"/>
            <ac:picMk id="3" creationId="{2E563790-BDE6-9F08-F825-9A002D670513}"/>
          </ac:picMkLst>
        </pc:picChg>
        <pc:picChg chg="del">
          <ac:chgData name="Goodman, Daniel F M" userId="3856083d-7deb-434e-baee-35426c02f58e" providerId="ADAL" clId="{1A998EDF-307B-4573-B8E6-1F968A37219F}" dt="2023-11-11T19:08:10.003" v="5467"/>
          <ac:picMkLst>
            <pc:docMk/>
            <pc:sldMk cId="1701708425" sldId="260"/>
            <ac:picMk id="6" creationId="{870DBB63-F6EE-4041-F296-AFCE965569A5}"/>
          </ac:picMkLst>
        </pc:picChg>
        <pc:picChg chg="add del mod ord">
          <ac:chgData name="Goodman, Daniel F M" userId="3856083d-7deb-434e-baee-35426c02f58e" providerId="ADAL" clId="{1A998EDF-307B-4573-B8E6-1F968A37219F}" dt="2023-11-11T19:09:15.361" v="5470"/>
          <ac:picMkLst>
            <pc:docMk/>
            <pc:sldMk cId="1701708425" sldId="260"/>
            <ac:picMk id="9" creationId="{1E6B0E27-1633-790E-7FF0-69C4561E5A49}"/>
          </ac:picMkLst>
        </pc:picChg>
        <pc:picChg chg="add del mod">
          <ac:chgData name="Goodman, Daniel F M" userId="3856083d-7deb-434e-baee-35426c02f58e" providerId="ADAL" clId="{1A998EDF-307B-4573-B8E6-1F968A37219F}" dt="2023-11-11T19:11:54.898" v="5480"/>
          <ac:picMkLst>
            <pc:docMk/>
            <pc:sldMk cId="1701708425" sldId="260"/>
            <ac:picMk id="10" creationId="{21A89B2E-D8CA-9C70-9682-9581AAA1F50E}"/>
          </ac:picMkLst>
        </pc:picChg>
        <pc:picChg chg="add mod">
          <ac:chgData name="Goodman, Daniel F M" userId="3856083d-7deb-434e-baee-35426c02f58e" providerId="ADAL" clId="{1A998EDF-307B-4573-B8E6-1F968A37219F}" dt="2023-11-11T19:12:02.912" v="5481" actId="1366"/>
          <ac:picMkLst>
            <pc:docMk/>
            <pc:sldMk cId="1701708425" sldId="260"/>
            <ac:picMk id="13" creationId="{0F6FE2A1-3A07-E203-8A2E-AA40B53EEC33}"/>
          </ac:picMkLst>
        </pc:picChg>
      </pc:sldChg>
      <pc:sldChg chg="del">
        <pc:chgData name="Goodman, Daniel F M" userId="3856083d-7deb-434e-baee-35426c02f58e" providerId="ADAL" clId="{1A998EDF-307B-4573-B8E6-1F968A37219F}" dt="2023-11-11T17:30:11.550" v="3277" actId="47"/>
        <pc:sldMkLst>
          <pc:docMk/>
          <pc:sldMk cId="3940496912" sldId="261"/>
        </pc:sldMkLst>
      </pc:sldChg>
      <pc:sldChg chg="del">
        <pc:chgData name="Goodman, Daniel F M" userId="3856083d-7deb-434e-baee-35426c02f58e" providerId="ADAL" clId="{1A998EDF-307B-4573-B8E6-1F968A37219F}" dt="2023-11-11T17:30:11.550" v="3277" actId="47"/>
        <pc:sldMkLst>
          <pc:docMk/>
          <pc:sldMk cId="1563153513" sldId="26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B3D7A2-1F46-B36D-CB11-F1A3DACF91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843DFCE2-8342-D9FF-0FFB-6381B6BC8D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59EE65-08E4-4261-BBCA-E58E60523EF6}" type="datetimeFigureOut">
              <a:rPr lang="en-GB" smtClean="0"/>
              <a:t>11/11/2023</a:t>
            </a:fld>
            <a:endParaRPr lang="en-GB"/>
          </a:p>
        </p:txBody>
      </p:sp>
      <p:sp>
        <p:nvSpPr>
          <p:cNvPr id="4" name="Footer Placeholder 3">
            <a:extLst>
              <a:ext uri="{FF2B5EF4-FFF2-40B4-BE49-F238E27FC236}">
                <a16:creationId xmlns:a16="http://schemas.microsoft.com/office/drawing/2014/main" id="{DCDA9EC7-76FE-4B90-09FB-F583A777A0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F4A1757-811B-44BB-D79F-ACBA1AD61B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5F97A-1465-499D-9063-D52CEA1E49C9}" type="slidenum">
              <a:rPr lang="en-GB" smtClean="0"/>
              <a:t>‹#›</a:t>
            </a:fld>
            <a:endParaRPr lang="en-GB"/>
          </a:p>
        </p:txBody>
      </p:sp>
    </p:spTree>
    <p:extLst>
      <p:ext uri="{BB962C8B-B14F-4D97-AF65-F5344CB8AC3E}">
        <p14:creationId xmlns:p14="http://schemas.microsoft.com/office/powerpoint/2010/main" val="1333141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024402-E0F5-4F1C-AF1E-6855AC98670A}" type="datetimeFigureOut">
              <a:rPr lang="en-GB" smtClean="0"/>
              <a:t>11/11/2023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F9A1A8-D497-431A-87DA-E7D113309E6F}" type="slidenum">
              <a:rPr lang="en-GB" smtClean="0"/>
              <a:t>‹#›</a:t>
            </a:fld>
            <a:endParaRPr lang="en-GB"/>
          </a:p>
        </p:txBody>
      </p:sp>
    </p:spTree>
    <p:extLst>
      <p:ext uri="{BB962C8B-B14F-4D97-AF65-F5344CB8AC3E}">
        <p14:creationId xmlns:p14="http://schemas.microsoft.com/office/powerpoint/2010/main" val="2155365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video we’ll look at some of the many methods for training spiking neural networks with either no attempt to use gradients, or only using gradients in a limited or constrained way.</a:t>
            </a:r>
          </a:p>
        </p:txBody>
      </p:sp>
      <p:sp>
        <p:nvSpPr>
          <p:cNvPr id="4" name="Slide Number Placeholder 3"/>
          <p:cNvSpPr>
            <a:spLocks noGrp="1"/>
          </p:cNvSpPr>
          <p:nvPr>
            <p:ph type="sldNum" sz="quarter" idx="5"/>
          </p:nvPr>
        </p:nvSpPr>
        <p:spPr/>
        <p:txBody>
          <a:bodyPr/>
          <a:lstStyle/>
          <a:p>
            <a:fld id="{33F9A1A8-D497-431A-87DA-E7D113309E6F}" type="slidenum">
              <a:rPr lang="en-GB" smtClean="0"/>
              <a:t>1</a:t>
            </a:fld>
            <a:endParaRPr lang="en-GB"/>
          </a:p>
        </p:txBody>
      </p:sp>
    </p:spTree>
    <p:extLst>
      <p:ext uri="{BB962C8B-B14F-4D97-AF65-F5344CB8AC3E}">
        <p14:creationId xmlns:p14="http://schemas.microsoft.com/office/powerpoint/2010/main" val="3211133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start with reservoir computing, also known as liquid state machines and echo state networks in different contexts.</a:t>
            </a:r>
          </a:p>
          <a:p>
            <a:pPr marL="171450" indent="-171450">
              <a:buFont typeface="Arial" panose="020B0604020202020204" pitchFamily="34" charset="0"/>
              <a:buChar char="•"/>
            </a:pPr>
            <a:r>
              <a:rPr lang="en-GB" dirty="0"/>
              <a:t>In this setup we start with some time varying input sequence connected to a randomly recurrently connected group of neurons.</a:t>
            </a:r>
          </a:p>
          <a:p>
            <a:pPr marL="171450" indent="-171450">
              <a:buFont typeface="Arial" panose="020B0604020202020204" pitchFamily="34" charset="0"/>
              <a:buChar char="•"/>
            </a:pPr>
            <a:r>
              <a:rPr lang="en-GB" dirty="0"/>
              <a:t>These random connections are not trained.</a:t>
            </a:r>
          </a:p>
          <a:p>
            <a:pPr marL="171450" indent="-171450">
              <a:buFont typeface="Arial" panose="020B0604020202020204" pitchFamily="34" charset="0"/>
              <a:buChar char="•"/>
            </a:pPr>
            <a:r>
              <a:rPr lang="en-GB" dirty="0"/>
              <a:t>The recurrent group is connected to a linear readout layer which is trained with a supervised algorithm to reproduce a desired time-varying output.</a:t>
            </a:r>
          </a:p>
          <a:p>
            <a:pPr marL="171450" indent="-171450">
              <a:buFont typeface="Arial" panose="020B0604020202020204" pitchFamily="34" charset="0"/>
              <a:buChar char="•"/>
            </a:pPr>
            <a:r>
              <a:rPr lang="en-GB" dirty="0"/>
              <a:t>You initialise the recurrent neurons with weights which put the network dynamics into a near chaotic state. The idea is that near chaos, you will find a rich set of trajectories in the dynamics of these neurons, and by doing a linear readout you can approximate any dynamics you like.</a:t>
            </a:r>
          </a:p>
          <a:p>
            <a:pPr marL="171450" indent="-171450">
              <a:buFont typeface="Arial" panose="020B0604020202020204" pitchFamily="34" charset="0"/>
              <a:buChar char="•"/>
            </a:pPr>
            <a:r>
              <a:rPr lang="en-GB" dirty="0"/>
              <a:t>And this works! You can prove that this setup allows you to approximate any time-varying function, with enough neurons.</a:t>
            </a:r>
          </a:p>
          <a:p>
            <a:pPr marL="171450" indent="-171450">
              <a:buFont typeface="Arial" panose="020B0604020202020204" pitchFamily="34" charset="0"/>
              <a:buChar char="•"/>
            </a:pPr>
            <a:r>
              <a:rPr lang="en-GB" dirty="0"/>
              <a:t>Here’s an example of a target trajectory and a reconstruction using reservoir computing.</a:t>
            </a:r>
          </a:p>
          <a:p>
            <a:pPr marL="171450" indent="-171450">
              <a:buFont typeface="Arial" panose="020B0604020202020204" pitchFamily="34" charset="0"/>
              <a:buChar char="•"/>
            </a:pPr>
            <a:r>
              <a:rPr lang="en-GB" dirty="0"/>
              <a:t>There are lots of variants of this, for example with spiking neural networks you can add unsupervised training to the reservoir neurons using STDP.</a:t>
            </a:r>
          </a:p>
          <a:p>
            <a:pPr marL="171450" indent="-171450">
              <a:buFont typeface="Arial" panose="020B0604020202020204" pitchFamily="34" charset="0"/>
              <a:buChar char="•"/>
            </a:pPr>
            <a:r>
              <a:rPr lang="en-GB" dirty="0"/>
              <a:t>A particularly interesting variant is FORCE training, where you write the recurrent weights as a sum of a fixed term that induces chaos, and a trainable term that can be trained with a recursive least squares algorithm.</a:t>
            </a:r>
          </a:p>
        </p:txBody>
      </p:sp>
      <p:sp>
        <p:nvSpPr>
          <p:cNvPr id="4" name="Slide Number Placeholder 3"/>
          <p:cNvSpPr>
            <a:spLocks noGrp="1"/>
          </p:cNvSpPr>
          <p:nvPr>
            <p:ph type="sldNum" sz="quarter" idx="5"/>
          </p:nvPr>
        </p:nvSpPr>
        <p:spPr/>
        <p:txBody>
          <a:bodyPr/>
          <a:lstStyle/>
          <a:p>
            <a:fld id="{33F9A1A8-D497-431A-87DA-E7D113309E6F}" type="slidenum">
              <a:rPr lang="en-GB" smtClean="0"/>
              <a:t>2</a:t>
            </a:fld>
            <a:endParaRPr lang="en-GB"/>
          </a:p>
        </p:txBody>
      </p:sp>
    </p:spTree>
    <p:extLst>
      <p:ext uri="{BB962C8B-B14F-4D97-AF65-F5344CB8AC3E}">
        <p14:creationId xmlns:p14="http://schemas.microsoft.com/office/powerpoint/2010/main" val="1729997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approach is to use global optimisation algorithms that don’t require derivatives.</a:t>
            </a:r>
          </a:p>
          <a:p>
            <a:pPr marL="171450" indent="-171450">
              <a:buFont typeface="Arial" panose="020B0604020202020204" pitchFamily="34" charset="0"/>
              <a:buChar char="•"/>
            </a:pPr>
            <a:r>
              <a:rPr lang="en-GB" dirty="0"/>
              <a:t>A particularly successful approach pioneered by Katie Schuman is to use evolutionary algorithms. In these algorithms you generate a population of networks, evaluate them, and then create new networks by mixing up the most successful networks, repeating until you get good performance.</a:t>
            </a:r>
          </a:p>
          <a:p>
            <a:pPr marL="171450" indent="-171450">
              <a:buFont typeface="Arial" panose="020B0604020202020204" pitchFamily="34" charset="0"/>
              <a:buChar char="•"/>
            </a:pPr>
            <a:r>
              <a:rPr lang="en-GB" dirty="0"/>
              <a:t>Here’s an example network evolved with this method to classify breast cancer images. The advantage of this method is that it can find surprising architectures like this one that you might never otherwise have found. But, it does tend to be computationally demanding and limited to fairly small networks like this.</a:t>
            </a:r>
          </a:p>
          <a:p>
            <a:pPr marL="171450" indent="-171450">
              <a:buFont typeface="Arial" panose="020B0604020202020204" pitchFamily="34" charset="0"/>
              <a:buChar char="•"/>
            </a:pPr>
            <a:r>
              <a:rPr lang="en-GB" dirty="0"/>
              <a:t>It’s also been used to train neuromorphic hardware that we’ll talk about later in this course, for example a controller for this little robot.</a:t>
            </a:r>
          </a:p>
          <a:p>
            <a:pPr marL="171450" indent="-171450">
              <a:buFont typeface="Arial" panose="020B0604020202020204" pitchFamily="34" charset="0"/>
              <a:buChar char="•"/>
            </a:pPr>
            <a:r>
              <a:rPr lang="en-GB" dirty="0"/>
              <a:t>You can see an example of the sort of network it finds. Another advantage here is that you can easily adapt it to the type of hardware available. In this case, a field programmable gate array or FPGA.</a:t>
            </a:r>
          </a:p>
          <a:p>
            <a:pPr marL="171450" indent="-171450">
              <a:buFont typeface="Arial" panose="020B0604020202020204" pitchFamily="34" charset="0"/>
              <a:buChar char="•"/>
            </a:pPr>
            <a:r>
              <a:rPr lang="en-GB" dirty="0"/>
              <a:t>And here’s an example of a trajectory showing that this robot was able to learn to drive around, avoid obstacles, etc.</a:t>
            </a:r>
          </a:p>
        </p:txBody>
      </p:sp>
      <p:sp>
        <p:nvSpPr>
          <p:cNvPr id="4" name="Slide Number Placeholder 3"/>
          <p:cNvSpPr>
            <a:spLocks noGrp="1"/>
          </p:cNvSpPr>
          <p:nvPr>
            <p:ph type="sldNum" sz="quarter" idx="5"/>
          </p:nvPr>
        </p:nvSpPr>
        <p:spPr/>
        <p:txBody>
          <a:bodyPr/>
          <a:lstStyle/>
          <a:p>
            <a:fld id="{33F9A1A8-D497-431A-87DA-E7D113309E6F}" type="slidenum">
              <a:rPr lang="en-GB" smtClean="0"/>
              <a:t>3</a:t>
            </a:fld>
            <a:endParaRPr lang="en-GB"/>
          </a:p>
        </p:txBody>
      </p:sp>
    </p:spTree>
    <p:extLst>
      <p:ext uri="{BB962C8B-B14F-4D97-AF65-F5344CB8AC3E}">
        <p14:creationId xmlns:p14="http://schemas.microsoft.com/office/powerpoint/2010/main" val="758391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Rather than trying to work with spiking neural networks directly, we can start by doing something we know how to do, like training an artificial neural network, and then convert the result into a spiking neural network.</a:t>
            </a:r>
          </a:p>
          <a:p>
            <a:pPr marL="171450" indent="-171450">
              <a:buFont typeface="Arial" panose="020B0604020202020204" pitchFamily="34" charset="0"/>
              <a:buChar char="•"/>
            </a:pPr>
            <a:r>
              <a:rPr lang="en-GB" dirty="0"/>
              <a:t>There’s a huge literature on this but I’m just going to mention two approaches from Chris </a:t>
            </a:r>
            <a:r>
              <a:rPr lang="en-GB" dirty="0" err="1"/>
              <a:t>Eliasmith</a:t>
            </a:r>
            <a:r>
              <a:rPr lang="en-GB" dirty="0"/>
              <a:t> and colleagues.</a:t>
            </a:r>
          </a:p>
          <a:p>
            <a:pPr marL="171450" indent="-171450">
              <a:buFont typeface="Arial" panose="020B0604020202020204" pitchFamily="34" charset="0"/>
              <a:buChar char="•"/>
            </a:pPr>
            <a:r>
              <a:rPr lang="en-GB" dirty="0"/>
              <a:t>The first starts by creating a non-spiking artificial neuron called a soft-LIF that approximates the input-output </a:t>
            </a:r>
            <a:r>
              <a:rPr lang="en-GB" dirty="0" err="1"/>
              <a:t>behavior</a:t>
            </a:r>
            <a:r>
              <a:rPr lang="en-GB" dirty="0"/>
              <a:t> of a spiking neuron.</a:t>
            </a:r>
          </a:p>
          <a:p>
            <a:pPr marL="171450" indent="-171450">
              <a:buFont typeface="Arial" panose="020B0604020202020204" pitchFamily="34" charset="0"/>
              <a:buChar char="•"/>
            </a:pPr>
            <a:r>
              <a:rPr lang="en-GB" dirty="0"/>
              <a:t>You then train this soft-LIF network with standard algorithms, possibly adding training noise to make it more noise robust.</a:t>
            </a:r>
          </a:p>
          <a:p>
            <a:pPr marL="171450" indent="-171450">
              <a:buFont typeface="Arial" panose="020B0604020202020204" pitchFamily="34" charset="0"/>
              <a:buChar char="•"/>
            </a:pPr>
            <a:r>
              <a:rPr lang="en-GB" dirty="0"/>
              <a:t>Then just replace those soft-LIF neurons with real LIF neurons and it works fairly well.</a:t>
            </a:r>
          </a:p>
          <a:p>
            <a:pPr marL="171450" indent="-171450">
              <a:buFont typeface="Arial" panose="020B0604020202020204" pitchFamily="34" charset="0"/>
              <a:buChar char="•"/>
            </a:pPr>
            <a:r>
              <a:rPr lang="en-GB" dirty="0" err="1"/>
              <a:t>Eliasmith</a:t>
            </a:r>
            <a:r>
              <a:rPr lang="en-GB" dirty="0"/>
              <a:t> and colleagues later took this sort of approach much further, creating a very general method called the Neural Engineering Framework.</a:t>
            </a:r>
          </a:p>
          <a:p>
            <a:pPr marL="171450" indent="-171450">
              <a:buFont typeface="Arial" panose="020B0604020202020204" pitchFamily="34" charset="0"/>
              <a:buChar char="•"/>
            </a:pPr>
            <a:r>
              <a:rPr lang="en-GB" dirty="0"/>
              <a:t>In this approach, you can directly implement vector function and differentials</a:t>
            </a:r>
          </a:p>
          <a:p>
            <a:pPr marL="171450" indent="-171450">
              <a:buFont typeface="Arial" panose="020B0604020202020204" pitchFamily="34" charset="0"/>
              <a:buChar char="•"/>
            </a:pPr>
            <a:r>
              <a:rPr lang="en-GB" dirty="0"/>
              <a:t>By encoding input values into a random high dimensional overcomplete representation</a:t>
            </a:r>
          </a:p>
          <a:p>
            <a:pPr marL="171450" indent="-171450">
              <a:buFont typeface="Arial" panose="020B0604020202020204" pitchFamily="34" charset="0"/>
              <a:buChar char="•"/>
            </a:pPr>
            <a:r>
              <a:rPr lang="en-GB" dirty="0"/>
              <a:t>And then linearly decoding this, which they show allows you to approximate almost any function.</a:t>
            </a:r>
          </a:p>
          <a:p>
            <a:pPr marL="171450" indent="-171450">
              <a:buFont typeface="Arial" panose="020B0604020202020204" pitchFamily="34" charset="0"/>
              <a:buChar char="•"/>
            </a:pPr>
            <a:r>
              <a:rPr lang="en-GB" dirty="0"/>
              <a:t>They implemented this in a comprehensive software package </a:t>
            </a:r>
            <a:r>
              <a:rPr lang="en-GB" dirty="0" err="1"/>
              <a:t>Nengo</a:t>
            </a:r>
            <a:r>
              <a:rPr lang="en-GB" dirty="0"/>
              <a:t> so it’s easy to try it out if you’re interested.</a:t>
            </a:r>
          </a:p>
          <a:p>
            <a:pPr marL="171450" indent="-171450">
              <a:buFont typeface="Arial" panose="020B0604020202020204" pitchFamily="34" charset="0"/>
              <a:buChar char="•"/>
            </a:pPr>
            <a:r>
              <a:rPr lang="en-GB" dirty="0"/>
              <a:t>Once you have these building blocks, it’s easy to then convert an ANN that is composed of these building blocks into their framework and implement it with spiking neurons.</a:t>
            </a:r>
          </a:p>
        </p:txBody>
      </p:sp>
      <p:sp>
        <p:nvSpPr>
          <p:cNvPr id="4" name="Slide Number Placeholder 3"/>
          <p:cNvSpPr>
            <a:spLocks noGrp="1"/>
          </p:cNvSpPr>
          <p:nvPr>
            <p:ph type="sldNum" sz="quarter" idx="5"/>
          </p:nvPr>
        </p:nvSpPr>
        <p:spPr/>
        <p:txBody>
          <a:bodyPr/>
          <a:lstStyle/>
          <a:p>
            <a:fld id="{33F9A1A8-D497-431A-87DA-E7D113309E6F}" type="slidenum">
              <a:rPr lang="en-GB" smtClean="0"/>
              <a:t>4</a:t>
            </a:fld>
            <a:endParaRPr lang="en-GB"/>
          </a:p>
        </p:txBody>
      </p:sp>
    </p:spTree>
    <p:extLst>
      <p:ext uri="{BB962C8B-B14F-4D97-AF65-F5344CB8AC3E}">
        <p14:creationId xmlns:p14="http://schemas.microsoft.com/office/powerpoint/2010/main" val="1740499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last method we’ll look at today is making the network differentiable by limiting each neuron to only be able to fire a single spike.</a:t>
            </a:r>
          </a:p>
          <a:p>
            <a:pPr marL="171450" indent="-171450">
              <a:buFont typeface="Arial" panose="020B0604020202020204" pitchFamily="34" charset="0"/>
              <a:buChar char="•"/>
            </a:pPr>
            <a:r>
              <a:rPr lang="en-GB" dirty="0"/>
              <a:t>This might seem like a crazy limitation, but there’s actually a good reason to try this coming from Simon Thorpe and colleagues.</a:t>
            </a:r>
          </a:p>
          <a:p>
            <a:pPr marL="171450" indent="-171450">
              <a:buFont typeface="Arial" panose="020B0604020202020204" pitchFamily="34" charset="0"/>
              <a:buChar char="•"/>
            </a:pPr>
            <a:r>
              <a:rPr lang="en-GB" dirty="0"/>
              <a:t>They noted that primate brains are able to classify and respond to quite complicated visual stimuli, like distinguishing between food and not-food, with as little as a 100ms delay.</a:t>
            </a:r>
          </a:p>
          <a:p>
            <a:pPr marL="171450" indent="-171450">
              <a:buFont typeface="Arial" panose="020B0604020202020204" pitchFamily="34" charset="0"/>
              <a:buChar char="•"/>
            </a:pPr>
            <a:r>
              <a:rPr lang="en-GB" dirty="0"/>
              <a:t>From studying the anatomy, they knew that to go from the visual system to the motor system that registered the response, the signal would have to go through around 10 layers.</a:t>
            </a:r>
          </a:p>
          <a:p>
            <a:pPr marL="171450" indent="-171450">
              <a:buFont typeface="Arial" panose="020B0604020202020204" pitchFamily="34" charset="0"/>
              <a:buChar char="•"/>
            </a:pPr>
            <a:r>
              <a:rPr lang="en-GB" dirty="0"/>
              <a:t>Since cortical neurons </a:t>
            </a:r>
            <a:r>
              <a:rPr lang="en-GB"/>
              <a:t>usually fire only </a:t>
            </a:r>
            <a:r>
              <a:rPr lang="en-GB" dirty="0"/>
              <a:t>at most around 100 spikes per sec, that means that in the 10ms that each layer has to process, it likely only fires 0 or 1 spikes.</a:t>
            </a:r>
          </a:p>
          <a:p>
            <a:pPr marL="171450" indent="-171450">
              <a:buFont typeface="Arial" panose="020B0604020202020204" pitchFamily="34" charset="0"/>
              <a:buChar char="•"/>
            </a:pPr>
            <a:r>
              <a:rPr lang="en-GB" dirty="0"/>
              <a:t>So it must be possible to do quite complex tasks with each neuron firing only 0 or 1 spikes.</a:t>
            </a:r>
          </a:p>
          <a:p>
            <a:pPr marL="171450" indent="-171450">
              <a:buFont typeface="Arial" panose="020B0604020202020204" pitchFamily="34" charset="0"/>
              <a:buChar char="•"/>
            </a:pPr>
            <a:r>
              <a:rPr lang="en-GB" dirty="0"/>
              <a:t>Masquelier and colleagues implemented this idea.</a:t>
            </a:r>
          </a:p>
          <a:p>
            <a:pPr marL="171450" indent="-171450">
              <a:buFont typeface="Arial" panose="020B0604020202020204" pitchFamily="34" charset="0"/>
              <a:buChar char="•"/>
            </a:pPr>
            <a:r>
              <a:rPr lang="en-GB" dirty="0"/>
              <a:t>They set up a network of integrate and fire neurons (note: not leaky integrate and fire), and only allowed them to fire one spike per stimulus presented.</a:t>
            </a:r>
          </a:p>
          <a:p>
            <a:pPr marL="171450" indent="-171450">
              <a:buFont typeface="Arial" panose="020B0604020202020204" pitchFamily="34" charset="0"/>
              <a:buChar char="•"/>
            </a:pPr>
            <a:r>
              <a:rPr lang="en-GB" dirty="0"/>
              <a:t>With that limitation in place, they could write the output spike time of a neuron analytically in terms of the input spike times and weights.</a:t>
            </a:r>
          </a:p>
          <a:p>
            <a:pPr marL="171450" indent="-171450">
              <a:buFont typeface="Arial" panose="020B0604020202020204" pitchFamily="34" charset="0"/>
              <a:buChar char="•"/>
            </a:pPr>
            <a:r>
              <a:rPr lang="en-GB" dirty="0"/>
              <a:t>This function is differentiable</a:t>
            </a:r>
          </a:p>
          <a:p>
            <a:pPr marL="171450" indent="-171450">
              <a:buFont typeface="Arial" panose="020B0604020202020204" pitchFamily="34" charset="0"/>
              <a:buChar char="•"/>
            </a:pPr>
            <a:r>
              <a:rPr lang="en-GB" dirty="0"/>
              <a:t>So we can apply backprop to train these networks</a:t>
            </a:r>
          </a:p>
          <a:p>
            <a:pPr marL="171450" indent="-171450">
              <a:buFont typeface="Arial" panose="020B0604020202020204" pitchFamily="34" charset="0"/>
              <a:buChar char="•"/>
            </a:pPr>
            <a:r>
              <a:rPr lang="en-GB" dirty="0"/>
              <a:t>And they found that this gave excellent performance at the same types of visual classification tasks that Simon Thorpe had earlier studied in primates. For example, they could very reliably distinguish between faces and motorcycles in this dataset.</a:t>
            </a:r>
          </a:p>
          <a:p>
            <a:pPr marL="0" indent="0">
              <a:buFont typeface="Arial" panose="020B0604020202020204" pitchFamily="34" charset="0"/>
              <a:buNone/>
            </a:pPr>
            <a:r>
              <a:rPr lang="en-GB" dirty="0"/>
              <a:t>OK, that’s enough for these limited gradient approaches. As usual, this video has only scratched the surface, and it’s still a very active area of research.</a:t>
            </a:r>
          </a:p>
        </p:txBody>
      </p:sp>
      <p:sp>
        <p:nvSpPr>
          <p:cNvPr id="4" name="Slide Number Placeholder 3"/>
          <p:cNvSpPr>
            <a:spLocks noGrp="1"/>
          </p:cNvSpPr>
          <p:nvPr>
            <p:ph type="sldNum" sz="quarter" idx="5"/>
          </p:nvPr>
        </p:nvSpPr>
        <p:spPr/>
        <p:txBody>
          <a:bodyPr/>
          <a:lstStyle/>
          <a:p>
            <a:fld id="{33F9A1A8-D497-431A-87DA-E7D113309E6F}" type="slidenum">
              <a:rPr lang="en-GB" smtClean="0"/>
              <a:t>5</a:t>
            </a:fld>
            <a:endParaRPr lang="en-GB"/>
          </a:p>
        </p:txBody>
      </p:sp>
    </p:spTree>
    <p:extLst>
      <p:ext uri="{BB962C8B-B14F-4D97-AF65-F5344CB8AC3E}">
        <p14:creationId xmlns:p14="http://schemas.microsoft.com/office/powerpoint/2010/main" val="19068819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endParaRPr lang="en-US" dirty="0"/>
          </a:p>
        </p:txBody>
      </p:sp>
      <p:pic>
        <p:nvPicPr>
          <p:cNvPr id="7" name="Camera 6">
            <a:extLst>
              <a:ext uri="{FF2B5EF4-FFF2-40B4-BE49-F238E27FC236}">
                <a16:creationId xmlns:a16="http://schemas.microsoft.com/office/drawing/2014/main" id="{C9ED94B3-2517-51CB-4602-06FFF0E046F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sp>
        <p:nvSpPr>
          <p:cNvPr id="3" name="TextBox 2">
            <a:extLst>
              <a:ext uri="{FF2B5EF4-FFF2-40B4-BE49-F238E27FC236}">
                <a16:creationId xmlns:a16="http://schemas.microsoft.com/office/drawing/2014/main" id="{A3397762-0363-4F3B-7E69-FB5993F876BE}"/>
              </a:ext>
            </a:extLst>
          </p:cNvPr>
          <p:cNvSpPr txBox="1"/>
          <p:nvPr/>
        </p:nvSpPr>
        <p:spPr>
          <a:xfrm>
            <a:off x="374964" y="362054"/>
            <a:ext cx="3453446" cy="369332"/>
          </a:xfrm>
          <a:prstGeom prst="rect">
            <a:avLst/>
          </a:prstGeom>
          <a:noFill/>
        </p:spPr>
        <p:txBody>
          <a:bodyPr wrap="none" rtlCol="0">
            <a:spAutoFit/>
          </a:bodyPr>
          <a:lstStyle/>
          <a:p>
            <a:r>
              <a:rPr lang="en-GB" dirty="0"/>
              <a:t>Neuroscience for machine learners</a:t>
            </a:r>
            <a:endParaRPr lang="en-GB" dirty="0">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dirty="0"/>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665404" y="362054"/>
            <a:ext cx="3151632" cy="369332"/>
          </a:xfrm>
          <a:prstGeom prst="rect">
            <a:avLst/>
          </a:prstGeom>
          <a:noFill/>
        </p:spPr>
        <p:txBody>
          <a:bodyPr wrap="none" rtlCol="0">
            <a:spAutoFit/>
          </a:bodyPr>
          <a:lstStyle/>
          <a:p>
            <a:r>
              <a:rPr lang="en-GB" dirty="0"/>
              <a:t>Dan Goodman </a:t>
            </a:r>
            <a:r>
              <a:rPr lang="en-GB" dirty="0">
                <a:solidFill>
                  <a:schemeClr val="bg1">
                    <a:lumMod val="75000"/>
                  </a:schemeClr>
                </a:solidFill>
              </a:rPr>
              <a:t>&amp;</a:t>
            </a:r>
            <a:r>
              <a:rPr lang="en-GB" dirty="0"/>
              <a:t> Marcus Ghosh</a:t>
            </a:r>
            <a:endParaRPr lang="en-GB" dirty="0">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643" y="124131"/>
            <a:ext cx="1446714" cy="998232"/>
          </a:xfrm>
          <a:prstGeom prst="rect">
            <a:avLst/>
          </a:prstGeom>
        </p:spPr>
      </p:pic>
    </p:spTree>
    <p:extLst>
      <p:ext uri="{BB962C8B-B14F-4D97-AF65-F5344CB8AC3E}">
        <p14:creationId xmlns:p14="http://schemas.microsoft.com/office/powerpoint/2010/main" val="209351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11/11/2023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24983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11/11/2023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63740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0111"/>
          </a:xfrm>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a:xfrm>
            <a:off x="120159" y="914400"/>
            <a:ext cx="9670472" cy="5943600"/>
          </a:xfrm>
        </p:spPr>
        <p:txBody>
          <a:bodyPr>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680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28B17-9E99-45ED-9028-28A80E2F7F94}" type="datetimeFigureOut">
              <a:rPr lang="en-GB" smtClean="0"/>
              <a:t>11/11/2023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22001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228B17-9E99-45ED-9028-28A80E2F7F94}" type="datetimeFigureOut">
              <a:rPr lang="en-GB" smtClean="0"/>
              <a:t>11/11/2023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869510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228B17-9E99-45ED-9028-28A80E2F7F94}" type="datetimeFigureOut">
              <a:rPr lang="en-GB" smtClean="0"/>
              <a:t>11/11/2023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71583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228B17-9E99-45ED-9028-28A80E2F7F94}" type="datetimeFigureOut">
              <a:rPr lang="en-GB" smtClean="0"/>
              <a:t>11/11/2023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50177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28B17-9E99-45ED-9028-28A80E2F7F94}" type="datetimeFigureOut">
              <a:rPr lang="en-GB" smtClean="0"/>
              <a:t>11/11/2023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14610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11/11/2023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89443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11/11/2023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36747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28B17-9E99-45ED-9028-28A80E2F7F94}" type="datetimeFigureOut">
              <a:rPr lang="en-GB" smtClean="0"/>
              <a:t>11/11/2023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A8C5-41D3-4E0E-9210-72AE07EC1835}" type="slidenum">
              <a:rPr lang="en-GB" smtClean="0"/>
              <a:t>‹#›</a:t>
            </a:fld>
            <a:endParaRPr lang="en-GB"/>
          </a:p>
        </p:txBody>
      </p:sp>
    </p:spTree>
    <p:extLst>
      <p:ext uri="{BB962C8B-B14F-4D97-AF65-F5344CB8AC3E}">
        <p14:creationId xmlns:p14="http://schemas.microsoft.com/office/powerpoint/2010/main" val="10618767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2.svg"/><Relationship Id="rId5" Type="http://schemas.openxmlformats.org/officeDocument/2006/relationships/image" Target="../media/image1.png"/><Relationship Id="rId10" Type="http://schemas.openxmlformats.org/officeDocument/2006/relationships/image" Target="../media/image90.png"/><Relationship Id="rId4" Type="http://schemas.openxmlformats.org/officeDocument/2006/relationships/image" Target="../media/image6.png"/><Relationship Id="rId9" Type="http://schemas.openxmlformats.org/officeDocument/2006/relationships/image" Target="../media/image80.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3.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2.svg"/><Relationship Id="rId5" Type="http://schemas.openxmlformats.org/officeDocument/2006/relationships/image" Target="../media/image1.png"/><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notesSlide" Target="../notesSlides/notesSlide4.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arxiv.org/abs/1510.08829" TargetMode="External"/><Relationship Id="rId9" Type="http://schemas.openxmlformats.org/officeDocument/2006/relationships/hyperlink" Target="https://www.nengo.ai/"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arxiv.org/abs/1910.0949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A693D4-D78C-161A-B0F3-CEA79B385428}"/>
              </a:ext>
            </a:extLst>
          </p:cNvPr>
          <p:cNvSpPr>
            <a:spLocks noGrp="1"/>
          </p:cNvSpPr>
          <p:nvPr>
            <p:ph type="ctrTitle"/>
          </p:nvPr>
        </p:nvSpPr>
        <p:spPr/>
        <p:txBody>
          <a:bodyPr/>
          <a:lstStyle/>
          <a:p>
            <a:r>
              <a:rPr lang="en-GB" sz="4000" dirty="0">
                <a:solidFill>
                  <a:schemeClr val="accent1">
                    <a:lumMod val="60000"/>
                    <a:lumOff val="40000"/>
                  </a:schemeClr>
                </a:solidFill>
                <a:latin typeface="Calibri"/>
                <a:ea typeface="Calibri"/>
                <a:cs typeface="Calibri"/>
              </a:rPr>
              <a:t>Training SNNs with…</a:t>
            </a:r>
            <a:br>
              <a:rPr lang="en-GB" sz="4000" dirty="0">
                <a:solidFill>
                  <a:schemeClr val="accent1">
                    <a:lumMod val="60000"/>
                    <a:lumOff val="40000"/>
                  </a:schemeClr>
                </a:solidFill>
                <a:latin typeface="Calibri"/>
                <a:ea typeface="Calibri"/>
                <a:cs typeface="Calibri"/>
              </a:rPr>
            </a:br>
            <a:r>
              <a:rPr lang="en-GB" b="1" dirty="0">
                <a:latin typeface="Calibri"/>
                <a:ea typeface="Calibri"/>
                <a:cs typeface="Calibri"/>
              </a:rPr>
              <a:t>Limited gradients</a:t>
            </a:r>
          </a:p>
        </p:txBody>
      </p:sp>
      <p:pic>
        <p:nvPicPr>
          <p:cNvPr id="2" name="Video 1">
            <a:hlinkClick r:id="" action="ppaction://media"/>
            <a:extLst>
              <a:ext uri="{FF2B5EF4-FFF2-40B4-BE49-F238E27FC236}">
                <a16:creationId xmlns:a16="http://schemas.microsoft.com/office/drawing/2014/main" id="{4B80AD50-C7E6-892E-51DA-D7EB9B1F8722}"/>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4501270" y="3504763"/>
            <a:ext cx="3189460" cy="3189460"/>
          </a:xfrm>
          <a:prstGeom prst="ellipse">
            <a:avLst/>
          </a:prstGeom>
        </p:spPr>
      </p:pic>
    </p:spTree>
    <p:extLst>
      <p:ext uri="{BB962C8B-B14F-4D97-AF65-F5344CB8AC3E}">
        <p14:creationId xmlns:p14="http://schemas.microsoft.com/office/powerpoint/2010/main" val="232404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A group of blue writing on a white background&#10;&#10;Description automatically generated">
            <a:extLst>
              <a:ext uri="{FF2B5EF4-FFF2-40B4-BE49-F238E27FC236}">
                <a16:creationId xmlns:a16="http://schemas.microsoft.com/office/drawing/2014/main" id="{43E02618-CDE0-4D5E-D327-2F1D71913158}"/>
              </a:ext>
            </a:extLst>
          </p:cNvPr>
          <p:cNvPicPr>
            <a:picLocks noChangeAspect="1"/>
          </p:cNvPicPr>
          <p:nvPr/>
        </p:nvPicPr>
        <p:blipFill rotWithShape="1">
          <a:blip r:embed="rId4">
            <a:extLst>
              <a:ext uri="{28A0092B-C50C-407E-A947-70E740481C1C}">
                <a14:useLocalDpi xmlns:a14="http://schemas.microsoft.com/office/drawing/2010/main" val="0"/>
              </a:ext>
            </a:extLst>
          </a:blip>
          <a:srcRect r="48801" b="33729"/>
          <a:stretch/>
        </p:blipFill>
        <p:spPr>
          <a:xfrm>
            <a:off x="8680772" y="0"/>
            <a:ext cx="3511228" cy="4544840"/>
          </a:xfrm>
          <a:prstGeom prst="rect">
            <a:avLst/>
          </a:prstGeom>
        </p:spPr>
      </p:pic>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Reservoir computing</a:t>
            </a:r>
          </a:p>
        </p:txBody>
      </p:sp>
      <p:pic>
        <p:nvPicPr>
          <p:cNvPr id="7" name="Video 6">
            <a:hlinkClick r:id="" action="ppaction://media"/>
            <a:extLst>
              <a:ext uri="{FF2B5EF4-FFF2-40B4-BE49-F238E27FC236}">
                <a16:creationId xmlns:a16="http://schemas.microsoft.com/office/drawing/2014/main" id="{F01BD07A-362D-79DA-7350-C212619151DD}"/>
              </a:ext>
            </a:extLst>
          </p:cNvPr>
          <p:cNvPicPr>
            <a:extLst>
              <a:ext uri="{51228E76-BA90-4043-B771-695A4F85340A}">
                <alf:liveFeedProps xmlns:alf="http://schemas.microsoft.com/office/drawing/2021/livefeed"/>
              </a:ext>
            </a:extLst>
          </p:cNvPicPr>
          <p:nvPr/>
        </p:nvPicPr>
        <p:blipFill>
          <a:blip r:embed="rId5">
            <a:grayscl/>
            <a:extLst>
              <a:ext uri="{96DAC541-7B7A-43D3-8B79-37D633B846F1}">
                <asvg:svgBlip xmlns:asvg="http://schemas.microsoft.com/office/drawing/2016/SVG/main" r:embed="rId6"/>
              </a:ext>
            </a:extLst>
          </a:blip>
          <a:srcRect l="21875" r="21875"/>
          <a:stretch>
            <a:fillRect/>
          </a:stretch>
        </p:blipFill>
        <p:spPr>
          <a:xfrm>
            <a:off x="9878840" y="4544840"/>
            <a:ext cx="2313160" cy="2313160"/>
          </a:xfrm>
          <a:prstGeom prst="ellipse">
            <a:avLst/>
          </a:prstGeom>
        </p:spPr>
      </p:pic>
      <p:pic>
        <p:nvPicPr>
          <p:cNvPr id="14" name="Picture 13" descr="A diagram of a network&#10;&#10;Description automatically generated">
            <a:extLst>
              <a:ext uri="{FF2B5EF4-FFF2-40B4-BE49-F238E27FC236}">
                <a16:creationId xmlns:a16="http://schemas.microsoft.com/office/drawing/2014/main" id="{E20FF622-83E9-2F9B-AC14-D4977D827B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6124" y="761881"/>
            <a:ext cx="7609490" cy="3668487"/>
          </a:xfrm>
          <a:prstGeom prst="rect">
            <a:avLst/>
          </a:prstGeom>
        </p:spPr>
      </p:pic>
      <p:sp>
        <p:nvSpPr>
          <p:cNvPr id="17" name="TextBox 16">
            <a:extLst>
              <a:ext uri="{FF2B5EF4-FFF2-40B4-BE49-F238E27FC236}">
                <a16:creationId xmlns:a16="http://schemas.microsoft.com/office/drawing/2014/main" id="{9B7E5016-F0CB-6B55-B32E-EAAA44839097}"/>
              </a:ext>
            </a:extLst>
          </p:cNvPr>
          <p:cNvSpPr txBox="1"/>
          <p:nvPr/>
        </p:nvSpPr>
        <p:spPr>
          <a:xfrm>
            <a:off x="3014355" y="564236"/>
            <a:ext cx="6163290" cy="400110"/>
          </a:xfrm>
          <a:prstGeom prst="rect">
            <a:avLst/>
          </a:prstGeom>
          <a:noFill/>
        </p:spPr>
        <p:txBody>
          <a:bodyPr wrap="none" rtlCol="0">
            <a:spAutoFit/>
          </a:bodyPr>
          <a:lstStyle/>
          <a:p>
            <a:r>
              <a:rPr lang="en-GB" sz="2000" dirty="0"/>
              <a:t>Also known as liquid state machines, echo state networks</a:t>
            </a:r>
          </a:p>
        </p:txBody>
      </p:sp>
      <p:grpSp>
        <p:nvGrpSpPr>
          <p:cNvPr id="25" name="Group 24">
            <a:extLst>
              <a:ext uri="{FF2B5EF4-FFF2-40B4-BE49-F238E27FC236}">
                <a16:creationId xmlns:a16="http://schemas.microsoft.com/office/drawing/2014/main" id="{7235AA49-FCFC-96DE-6021-B356CCDCC0FC}"/>
              </a:ext>
            </a:extLst>
          </p:cNvPr>
          <p:cNvGrpSpPr/>
          <p:nvPr/>
        </p:nvGrpSpPr>
        <p:grpSpPr>
          <a:xfrm>
            <a:off x="714703" y="4390197"/>
            <a:ext cx="4813738" cy="400110"/>
            <a:chOff x="714703" y="4592662"/>
            <a:chExt cx="4813738" cy="400110"/>
          </a:xfrm>
        </p:grpSpPr>
        <p:cxnSp>
          <p:nvCxnSpPr>
            <p:cNvPr id="20" name="Straight Arrow Connector 19">
              <a:extLst>
                <a:ext uri="{FF2B5EF4-FFF2-40B4-BE49-F238E27FC236}">
                  <a16:creationId xmlns:a16="http://schemas.microsoft.com/office/drawing/2014/main" id="{7B6A4C23-56C5-F182-1E0E-D152CEC4AEB9}"/>
                </a:ext>
              </a:extLst>
            </p:cNvPr>
            <p:cNvCxnSpPr/>
            <p:nvPr/>
          </p:nvCxnSpPr>
          <p:spPr>
            <a:xfrm>
              <a:off x="714703" y="4792717"/>
              <a:ext cx="4813738" cy="0"/>
            </a:xfrm>
            <a:prstGeom prst="straightConnector1">
              <a:avLst/>
            </a:prstGeom>
            <a:ln w="28575">
              <a:solidFill>
                <a:srgbClr val="C00000"/>
              </a:solidFill>
              <a:headEnd type="triangle" w="lg" len="lg"/>
              <a:tailEnd type="triangle" w="lg" len="lg"/>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0382E127-033C-2B79-D79B-B96B1F9BB630}"/>
                </a:ext>
              </a:extLst>
            </p:cNvPr>
            <p:cNvSpPr txBox="1"/>
            <p:nvPr/>
          </p:nvSpPr>
          <p:spPr>
            <a:xfrm>
              <a:off x="1312423" y="4592662"/>
              <a:ext cx="3618298" cy="400110"/>
            </a:xfrm>
            <a:prstGeom prst="rect">
              <a:avLst/>
            </a:prstGeom>
            <a:solidFill>
              <a:schemeClr val="bg1"/>
            </a:solidFill>
          </p:spPr>
          <p:txBody>
            <a:bodyPr wrap="none" rtlCol="0">
              <a:spAutoFit/>
            </a:bodyPr>
            <a:lstStyle/>
            <a:p>
              <a:r>
                <a:rPr lang="en-GB" sz="2000" dirty="0">
                  <a:solidFill>
                    <a:srgbClr val="C00000"/>
                  </a:solidFill>
                </a:rPr>
                <a:t>Random connectivity, no training</a:t>
              </a:r>
            </a:p>
          </p:txBody>
        </p:sp>
      </p:grpSp>
      <p:grpSp>
        <p:nvGrpSpPr>
          <p:cNvPr id="26" name="Group 25">
            <a:extLst>
              <a:ext uri="{FF2B5EF4-FFF2-40B4-BE49-F238E27FC236}">
                <a16:creationId xmlns:a16="http://schemas.microsoft.com/office/drawing/2014/main" id="{5051E4A6-95F6-2D09-1765-6E3612E138AC}"/>
              </a:ext>
            </a:extLst>
          </p:cNvPr>
          <p:cNvGrpSpPr/>
          <p:nvPr/>
        </p:nvGrpSpPr>
        <p:grpSpPr>
          <a:xfrm>
            <a:off x="5528441" y="4390197"/>
            <a:ext cx="1845542" cy="707886"/>
            <a:chOff x="5528441" y="4592662"/>
            <a:chExt cx="1845542" cy="707886"/>
          </a:xfrm>
        </p:grpSpPr>
        <p:cxnSp>
          <p:nvCxnSpPr>
            <p:cNvPr id="21" name="Straight Arrow Connector 20">
              <a:extLst>
                <a:ext uri="{FF2B5EF4-FFF2-40B4-BE49-F238E27FC236}">
                  <a16:creationId xmlns:a16="http://schemas.microsoft.com/office/drawing/2014/main" id="{7890861B-A295-7D84-AE87-AFA960F7B7FD}"/>
                </a:ext>
              </a:extLst>
            </p:cNvPr>
            <p:cNvCxnSpPr>
              <a:cxnSpLocks/>
            </p:cNvCxnSpPr>
            <p:nvPr/>
          </p:nvCxnSpPr>
          <p:spPr>
            <a:xfrm>
              <a:off x="5528441" y="4792717"/>
              <a:ext cx="1845542" cy="0"/>
            </a:xfrm>
            <a:prstGeom prst="straightConnector1">
              <a:avLst/>
            </a:prstGeom>
            <a:ln w="28575">
              <a:solidFill>
                <a:schemeClr val="accent6">
                  <a:lumMod val="75000"/>
                </a:schemeClr>
              </a:solidFill>
              <a:headEnd type="triangle" w="lg" len="lg"/>
              <a:tailEnd type="triangle" w="lg" len="lg"/>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998C851A-A578-6EF8-DD1E-682563843BBA}"/>
                </a:ext>
              </a:extLst>
            </p:cNvPr>
            <p:cNvSpPr txBox="1"/>
            <p:nvPr/>
          </p:nvSpPr>
          <p:spPr>
            <a:xfrm>
              <a:off x="5803101" y="4592662"/>
              <a:ext cx="1331583" cy="707886"/>
            </a:xfrm>
            <a:prstGeom prst="rect">
              <a:avLst/>
            </a:prstGeom>
            <a:solidFill>
              <a:schemeClr val="bg1"/>
            </a:solidFill>
          </p:spPr>
          <p:txBody>
            <a:bodyPr wrap="none" rtlCol="0">
              <a:spAutoFit/>
            </a:bodyPr>
            <a:lstStyle/>
            <a:p>
              <a:pPr algn="ctr"/>
              <a:r>
                <a:rPr lang="en-GB" sz="2000" dirty="0">
                  <a:solidFill>
                    <a:schemeClr val="accent6">
                      <a:lumMod val="75000"/>
                    </a:schemeClr>
                  </a:solidFill>
                </a:rPr>
                <a:t>Supervised</a:t>
              </a:r>
            </a:p>
            <a:p>
              <a:pPr algn="ctr"/>
              <a:r>
                <a:rPr lang="en-GB" sz="2000" dirty="0">
                  <a:solidFill>
                    <a:schemeClr val="accent6">
                      <a:lumMod val="75000"/>
                    </a:schemeClr>
                  </a:solidFill>
                </a:rPr>
                <a:t>training</a:t>
              </a:r>
            </a:p>
          </p:txBody>
        </p:sp>
      </p:grpSp>
      <p:sp>
        <p:nvSpPr>
          <p:cNvPr id="24" name="TextBox 23">
            <a:extLst>
              <a:ext uri="{FF2B5EF4-FFF2-40B4-BE49-F238E27FC236}">
                <a16:creationId xmlns:a16="http://schemas.microsoft.com/office/drawing/2014/main" id="{6F55054E-983B-62FB-764A-92BF4A7EFDD5}"/>
              </a:ext>
            </a:extLst>
          </p:cNvPr>
          <p:cNvSpPr txBox="1"/>
          <p:nvPr/>
        </p:nvSpPr>
        <p:spPr>
          <a:xfrm>
            <a:off x="1089829" y="4744140"/>
            <a:ext cx="4063485" cy="400110"/>
          </a:xfrm>
          <a:prstGeom prst="rect">
            <a:avLst/>
          </a:prstGeom>
          <a:solidFill>
            <a:schemeClr val="bg1"/>
          </a:solidFill>
        </p:spPr>
        <p:txBody>
          <a:bodyPr wrap="none" rtlCol="0">
            <a:spAutoFit/>
          </a:bodyPr>
          <a:lstStyle/>
          <a:p>
            <a:r>
              <a:rPr lang="en-GB" sz="2000" dirty="0">
                <a:solidFill>
                  <a:srgbClr val="0070C0"/>
                </a:solidFill>
              </a:rPr>
              <a:t>Variant: unsupervised training (STDP)</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3C538EE-4106-9869-C954-BE89ED1FDF5D}"/>
                  </a:ext>
                </a:extLst>
              </p:cNvPr>
              <p:cNvSpPr txBox="1"/>
              <p:nvPr/>
            </p:nvSpPr>
            <p:spPr>
              <a:xfrm>
                <a:off x="201513" y="5679170"/>
                <a:ext cx="6005747" cy="1015663"/>
              </a:xfrm>
              <a:prstGeom prst="rect">
                <a:avLst/>
              </a:prstGeom>
              <a:noFill/>
            </p:spPr>
            <p:txBody>
              <a:bodyPr wrap="none" rtlCol="0">
                <a:spAutoFit/>
              </a:bodyPr>
              <a:lstStyle/>
              <a:p>
                <a:r>
                  <a:rPr lang="en-GB" sz="2000" dirty="0"/>
                  <a:t>Random reservoir + trained linear readout layer</a:t>
                </a:r>
              </a:p>
              <a:p>
                <a:r>
                  <a:rPr lang="en-GB" sz="2000" dirty="0"/>
                  <a:t>Reservoir at edge of chaos </a:t>
                </a:r>
                <a14:m>
                  <m:oMath xmlns:m="http://schemas.openxmlformats.org/officeDocument/2006/math">
                    <m:r>
                      <a:rPr lang="en-GB" sz="2000" b="0" i="1" smtClean="0">
                        <a:latin typeface="Cambria Math" panose="02040503050406030204" pitchFamily="18" charset="0"/>
                      </a:rPr>
                      <m:t>⇒</m:t>
                    </m:r>
                  </m:oMath>
                </a14:m>
                <a:r>
                  <a:rPr lang="en-GB" sz="2000" dirty="0"/>
                  <a:t> rich dynamics</a:t>
                </a:r>
              </a:p>
              <a:p>
                <a:r>
                  <a:rPr lang="en-GB" sz="2000" dirty="0"/>
                  <a:t>Linear readout picks what it needs from those dynamics</a:t>
                </a:r>
              </a:p>
            </p:txBody>
          </p:sp>
        </mc:Choice>
        <mc:Fallback xmlns="">
          <p:sp>
            <p:nvSpPr>
              <p:cNvPr id="29" name="TextBox 28">
                <a:extLst>
                  <a:ext uri="{FF2B5EF4-FFF2-40B4-BE49-F238E27FC236}">
                    <a16:creationId xmlns:a16="http://schemas.microsoft.com/office/drawing/2014/main" id="{53C538EE-4106-9869-C954-BE89ED1FDF5D}"/>
                  </a:ext>
                </a:extLst>
              </p:cNvPr>
              <p:cNvSpPr txBox="1">
                <a:spLocks noRot="1" noChangeAspect="1" noMove="1" noResize="1" noEditPoints="1" noAdjustHandles="1" noChangeArrowheads="1" noChangeShapeType="1" noTextEdit="1"/>
              </p:cNvSpPr>
              <p:nvPr/>
            </p:nvSpPr>
            <p:spPr>
              <a:xfrm>
                <a:off x="201513" y="5679170"/>
                <a:ext cx="6005747" cy="1015663"/>
              </a:xfrm>
              <a:prstGeom prst="rect">
                <a:avLst/>
              </a:prstGeom>
              <a:blipFill>
                <a:blip r:embed="rId9"/>
                <a:stretch>
                  <a:fillRect l="-1015" t="-3614" r="-305" b="-10241"/>
                </a:stretch>
              </a:blipFill>
            </p:spPr>
            <p:txBody>
              <a:bodyPr/>
              <a:lstStyle/>
              <a:p>
                <a:r>
                  <a:rPr lang="en-GB">
                    <a:noFill/>
                  </a:rPr>
                  <a:t> </a:t>
                </a:r>
              </a:p>
            </p:txBody>
          </p:sp>
        </mc:Fallback>
      </mc:AlternateContent>
      <p:sp>
        <p:nvSpPr>
          <p:cNvPr id="30" name="TextBox 29">
            <a:extLst>
              <a:ext uri="{FF2B5EF4-FFF2-40B4-BE49-F238E27FC236}">
                <a16:creationId xmlns:a16="http://schemas.microsoft.com/office/drawing/2014/main" id="{243D59E7-E5D9-920B-8A94-3257B9803B06}"/>
              </a:ext>
            </a:extLst>
          </p:cNvPr>
          <p:cNvSpPr txBox="1"/>
          <p:nvPr/>
        </p:nvSpPr>
        <p:spPr>
          <a:xfrm>
            <a:off x="-12807" y="5108630"/>
            <a:ext cx="9231758" cy="400110"/>
          </a:xfrm>
          <a:prstGeom prst="rect">
            <a:avLst/>
          </a:prstGeom>
          <a:solidFill>
            <a:schemeClr val="bg1"/>
          </a:solidFill>
        </p:spPr>
        <p:txBody>
          <a:bodyPr wrap="none" rtlCol="0">
            <a:spAutoFit/>
          </a:bodyPr>
          <a:lstStyle/>
          <a:p>
            <a:r>
              <a:rPr lang="en-GB" sz="2000" dirty="0">
                <a:solidFill>
                  <a:srgbClr val="0070C0"/>
                </a:solidFill>
              </a:rPr>
              <a:t>Variant (FORCE training): weights = fixed chaotic + trainable with recursive least squares</a:t>
            </a:r>
          </a:p>
        </p:txBody>
      </p:sp>
      <p:grpSp>
        <p:nvGrpSpPr>
          <p:cNvPr id="35" name="Group 34">
            <a:extLst>
              <a:ext uri="{FF2B5EF4-FFF2-40B4-BE49-F238E27FC236}">
                <a16:creationId xmlns:a16="http://schemas.microsoft.com/office/drawing/2014/main" id="{338C05F5-5108-D686-6A1F-4CBBFBB31D44}"/>
              </a:ext>
            </a:extLst>
          </p:cNvPr>
          <p:cNvGrpSpPr/>
          <p:nvPr/>
        </p:nvGrpSpPr>
        <p:grpSpPr>
          <a:xfrm>
            <a:off x="6467555" y="5827063"/>
            <a:ext cx="2959699" cy="707886"/>
            <a:chOff x="6467555" y="5827063"/>
            <a:chExt cx="2959699" cy="707886"/>
          </a:xfrm>
        </p:grpSpPr>
        <p:sp>
          <p:nvSpPr>
            <p:cNvPr id="32" name="TextBox 31">
              <a:extLst>
                <a:ext uri="{FF2B5EF4-FFF2-40B4-BE49-F238E27FC236}">
                  <a16:creationId xmlns:a16="http://schemas.microsoft.com/office/drawing/2014/main" id="{95FC5516-138B-7EBC-CD85-3F33B92E6F91}"/>
                </a:ext>
              </a:extLst>
            </p:cNvPr>
            <p:cNvSpPr txBox="1"/>
            <p:nvPr/>
          </p:nvSpPr>
          <p:spPr>
            <a:xfrm>
              <a:off x="7022919" y="5827063"/>
              <a:ext cx="2404335" cy="707886"/>
            </a:xfrm>
            <a:prstGeom prst="rect">
              <a:avLst/>
            </a:prstGeom>
            <a:noFill/>
          </p:spPr>
          <p:txBody>
            <a:bodyPr wrap="square">
              <a:spAutoFit/>
            </a:bodyPr>
            <a:lstStyle/>
            <a:p>
              <a:r>
                <a:rPr lang="en-GB" sz="2000" dirty="0">
                  <a:solidFill>
                    <a:srgbClr val="92D050"/>
                  </a:solidFill>
                </a:rPr>
                <a:t>Universal function approximator</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9B5A20D-0B13-D7A7-EA95-136277ED2C8F}"/>
                    </a:ext>
                  </a:extLst>
                </p:cNvPr>
                <p:cNvSpPr txBox="1"/>
                <p:nvPr/>
              </p:nvSpPr>
              <p:spPr>
                <a:xfrm>
                  <a:off x="6467555" y="5980196"/>
                  <a:ext cx="90642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en-GB" dirty="0"/>
                </a:p>
              </p:txBody>
            </p:sp>
          </mc:Choice>
          <mc:Fallback xmlns="">
            <p:sp>
              <p:nvSpPr>
                <p:cNvPr id="34" name="TextBox 33">
                  <a:extLst>
                    <a:ext uri="{FF2B5EF4-FFF2-40B4-BE49-F238E27FC236}">
                      <a16:creationId xmlns:a16="http://schemas.microsoft.com/office/drawing/2014/main" id="{E9B5A20D-0B13-D7A7-EA95-136277ED2C8F}"/>
                    </a:ext>
                  </a:extLst>
                </p:cNvPr>
                <p:cNvSpPr txBox="1">
                  <a:spLocks noRot="1" noChangeAspect="1" noMove="1" noResize="1" noEditPoints="1" noAdjustHandles="1" noChangeArrowheads="1" noChangeShapeType="1" noTextEdit="1"/>
                </p:cNvSpPr>
                <p:nvPr/>
              </p:nvSpPr>
              <p:spPr>
                <a:xfrm>
                  <a:off x="6467555" y="5980196"/>
                  <a:ext cx="906428" cy="400110"/>
                </a:xfrm>
                <a:prstGeom prst="rect">
                  <a:avLst/>
                </a:prstGeom>
                <a:blipFill>
                  <a:blip r:embed="rId10"/>
                  <a:stretch>
                    <a:fillRect/>
                  </a:stretch>
                </a:blipFill>
              </p:spPr>
              <p:txBody>
                <a:bodyPr/>
                <a:lstStyle/>
                <a:p>
                  <a:r>
                    <a:rPr lang="en-GB">
                      <a:noFill/>
                    </a:rPr>
                    <a:t> </a:t>
                  </a:r>
                </a:p>
              </p:txBody>
            </p:sp>
          </mc:Fallback>
        </mc:AlternateContent>
      </p:grpSp>
    </p:spTree>
    <p:custDataLst>
      <p:tags r:id="rId1"/>
    </p:custDataLst>
    <p:extLst>
      <p:ext uri="{BB962C8B-B14F-4D97-AF65-F5344CB8AC3E}">
        <p14:creationId xmlns:p14="http://schemas.microsoft.com/office/powerpoint/2010/main" val="50098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9" grpId="0" uiExpand="1"/>
      <p:bldP spid="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84EFBB-C916-8ED3-DBCE-3B2F599341E9}"/>
              </a:ext>
            </a:extLst>
          </p:cNvPr>
          <p:cNvPicPr>
            <a:picLocks noChangeAspect="1"/>
          </p:cNvPicPr>
          <p:nvPr/>
        </p:nvPicPr>
        <p:blipFill>
          <a:blip r:embed="rId4"/>
          <a:stretch>
            <a:fillRect/>
          </a:stretch>
        </p:blipFill>
        <p:spPr>
          <a:xfrm>
            <a:off x="8093564" y="0"/>
            <a:ext cx="3993738" cy="4544840"/>
          </a:xfrm>
          <a:prstGeom prst="rect">
            <a:avLst/>
          </a:prstGeom>
        </p:spPr>
      </p:pic>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Evolutionary algorithms</a:t>
            </a:r>
          </a:p>
        </p:txBody>
      </p:sp>
      <p:pic>
        <p:nvPicPr>
          <p:cNvPr id="2" name="Video 1">
            <a:hlinkClick r:id="" action="ppaction://media"/>
            <a:extLst>
              <a:ext uri="{FF2B5EF4-FFF2-40B4-BE49-F238E27FC236}">
                <a16:creationId xmlns:a16="http://schemas.microsoft.com/office/drawing/2014/main" id="{68E3F1B9-2719-61C0-F0E7-C5F299711DF8}"/>
              </a:ext>
            </a:extLst>
          </p:cNvPr>
          <p:cNvPicPr>
            <a:extLst>
              <a:ext uri="{51228E76-BA90-4043-B771-695A4F85340A}">
                <alf:liveFeedProps xmlns:alf="http://schemas.microsoft.com/office/drawing/2021/livefeed"/>
              </a:ext>
            </a:extLst>
          </p:cNvPicPr>
          <p:nvPr/>
        </p:nvPicPr>
        <p:blipFill>
          <a:blip r:embed="rId5">
            <a:grayscl/>
            <a:extLst>
              <a:ext uri="{96DAC541-7B7A-43D3-8B79-37D633B846F1}">
                <asvg:svgBlip xmlns:asvg="http://schemas.microsoft.com/office/drawing/2016/SVG/main" r:embed="rId6"/>
              </a:ext>
            </a:extLst>
          </a:blip>
          <a:srcRect l="21875" r="21875"/>
          <a:stretch>
            <a:fillRect/>
          </a:stretch>
        </p:blipFill>
        <p:spPr>
          <a:xfrm>
            <a:off x="9878840" y="4544840"/>
            <a:ext cx="2313160" cy="2313160"/>
          </a:xfrm>
          <a:prstGeom prst="ellipse">
            <a:avLst/>
          </a:prstGeom>
        </p:spPr>
      </p:pic>
      <p:pic>
        <p:nvPicPr>
          <p:cNvPr id="3" name="Picture 2">
            <a:extLst>
              <a:ext uri="{FF2B5EF4-FFF2-40B4-BE49-F238E27FC236}">
                <a16:creationId xmlns:a16="http://schemas.microsoft.com/office/drawing/2014/main" id="{5CDDA99A-4D7A-51D5-CAAA-9FA430F19859}"/>
              </a:ext>
            </a:extLst>
          </p:cNvPr>
          <p:cNvPicPr>
            <a:picLocks noChangeAspect="1"/>
          </p:cNvPicPr>
          <p:nvPr/>
        </p:nvPicPr>
        <p:blipFill>
          <a:blip r:embed="rId7"/>
          <a:stretch>
            <a:fillRect/>
          </a:stretch>
        </p:blipFill>
        <p:spPr>
          <a:xfrm>
            <a:off x="48418" y="650163"/>
            <a:ext cx="6144277" cy="3597387"/>
          </a:xfrm>
          <a:prstGeom prst="rect">
            <a:avLst/>
          </a:prstGeom>
        </p:spPr>
      </p:pic>
      <p:pic>
        <p:nvPicPr>
          <p:cNvPr id="10" name="Picture 9">
            <a:extLst>
              <a:ext uri="{FF2B5EF4-FFF2-40B4-BE49-F238E27FC236}">
                <a16:creationId xmlns:a16="http://schemas.microsoft.com/office/drawing/2014/main" id="{44179C4B-0BC4-13B3-3826-B5FF868D535E}"/>
              </a:ext>
            </a:extLst>
          </p:cNvPr>
          <p:cNvPicPr>
            <a:picLocks noChangeAspect="1"/>
          </p:cNvPicPr>
          <p:nvPr/>
        </p:nvPicPr>
        <p:blipFill>
          <a:blip r:embed="rId8"/>
          <a:stretch>
            <a:fillRect/>
          </a:stretch>
        </p:blipFill>
        <p:spPr>
          <a:xfrm>
            <a:off x="0" y="4385758"/>
            <a:ext cx="2412072" cy="2470405"/>
          </a:xfrm>
          <a:prstGeom prst="rect">
            <a:avLst/>
          </a:prstGeom>
        </p:spPr>
      </p:pic>
      <p:pic>
        <p:nvPicPr>
          <p:cNvPr id="12" name="Picture 11">
            <a:extLst>
              <a:ext uri="{FF2B5EF4-FFF2-40B4-BE49-F238E27FC236}">
                <a16:creationId xmlns:a16="http://schemas.microsoft.com/office/drawing/2014/main" id="{3E51A878-680F-FF8E-D579-4B5F90B10D24}"/>
              </a:ext>
            </a:extLst>
          </p:cNvPr>
          <p:cNvPicPr>
            <a:picLocks noChangeAspect="1"/>
          </p:cNvPicPr>
          <p:nvPr/>
        </p:nvPicPr>
        <p:blipFill>
          <a:blip r:embed="rId9"/>
          <a:stretch>
            <a:fillRect/>
          </a:stretch>
        </p:blipFill>
        <p:spPr>
          <a:xfrm>
            <a:off x="2633608" y="4385758"/>
            <a:ext cx="3924848" cy="2420211"/>
          </a:xfrm>
          <a:prstGeom prst="rect">
            <a:avLst/>
          </a:prstGeom>
        </p:spPr>
      </p:pic>
      <p:pic>
        <p:nvPicPr>
          <p:cNvPr id="14" name="Picture 13">
            <a:extLst>
              <a:ext uri="{FF2B5EF4-FFF2-40B4-BE49-F238E27FC236}">
                <a16:creationId xmlns:a16="http://schemas.microsoft.com/office/drawing/2014/main" id="{3B5438E2-C1E9-0F2A-D720-37A55267D366}"/>
              </a:ext>
            </a:extLst>
          </p:cNvPr>
          <p:cNvPicPr>
            <a:picLocks noChangeAspect="1"/>
          </p:cNvPicPr>
          <p:nvPr/>
        </p:nvPicPr>
        <p:blipFill>
          <a:blip r:embed="rId10"/>
          <a:stretch>
            <a:fillRect/>
          </a:stretch>
        </p:blipFill>
        <p:spPr>
          <a:xfrm>
            <a:off x="6779992" y="3991829"/>
            <a:ext cx="2854375" cy="2866170"/>
          </a:xfrm>
          <a:prstGeom prst="rect">
            <a:avLst/>
          </a:prstGeom>
        </p:spPr>
      </p:pic>
    </p:spTree>
    <p:custDataLst>
      <p:tags r:id="rId1"/>
    </p:custDataLst>
    <p:extLst>
      <p:ext uri="{BB962C8B-B14F-4D97-AF65-F5344CB8AC3E}">
        <p14:creationId xmlns:p14="http://schemas.microsoft.com/office/powerpoint/2010/main" val="224306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Converting artificial to spiking neural networks</a:t>
            </a:r>
          </a:p>
        </p:txBody>
      </p:sp>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p:txBody>
          <a:bodyPr>
            <a:noAutofit/>
          </a:bodyPr>
          <a:lstStyle/>
          <a:p>
            <a:r>
              <a:rPr lang="en-GB" dirty="0"/>
              <a:t>Many different approaches to this.</a:t>
            </a:r>
          </a:p>
          <a:p>
            <a:r>
              <a:rPr lang="en-GB" dirty="0"/>
              <a:t>For example, </a:t>
            </a:r>
            <a:r>
              <a:rPr lang="en-GB" dirty="0">
                <a:hlinkClick r:id="rId4"/>
              </a:rPr>
              <a:t>Hunsberger and </a:t>
            </a:r>
            <a:r>
              <a:rPr lang="en-GB" dirty="0" err="1">
                <a:hlinkClick r:id="rId4"/>
              </a:rPr>
              <a:t>Eliasmith</a:t>
            </a:r>
            <a:r>
              <a:rPr lang="en-GB" dirty="0">
                <a:hlinkClick r:id="rId4"/>
              </a:rPr>
              <a:t> (2015)</a:t>
            </a:r>
            <a:r>
              <a:rPr lang="en-GB" dirty="0"/>
              <a:t>:</a:t>
            </a:r>
          </a:p>
          <a:p>
            <a:pPr marL="457200" indent="-457200">
              <a:buFont typeface="+mj-lt"/>
              <a:buAutoNum type="arabicPeriod"/>
            </a:pPr>
            <a:r>
              <a:rPr lang="en-GB" dirty="0"/>
              <a:t>Create artificial (non-spiking) neuron model (soft-LIF) that approximates an SNN.</a:t>
            </a:r>
          </a:p>
          <a:p>
            <a:pPr marL="457200" indent="-457200">
              <a:buFont typeface="+mj-lt"/>
              <a:buAutoNum type="arabicPeriod"/>
            </a:pPr>
            <a:r>
              <a:rPr lang="en-GB" dirty="0"/>
              <a:t>Train soft-LIF network with standard algorithms (with added noise).</a:t>
            </a:r>
          </a:p>
          <a:p>
            <a:pPr marL="457200" indent="-457200">
              <a:buFont typeface="+mj-lt"/>
              <a:buAutoNum type="arabicPeriod"/>
            </a:pPr>
            <a:r>
              <a:rPr lang="en-GB" dirty="0"/>
              <a:t>Replace soft-LIF neurons with LIF neurons.</a:t>
            </a:r>
          </a:p>
          <a:p>
            <a:pPr marL="457200" indent="-457200">
              <a:buFont typeface="+mj-lt"/>
              <a:buAutoNum type="arabicPeriod"/>
            </a:pPr>
            <a:endParaRPr lang="en-GB" dirty="0"/>
          </a:p>
          <a:p>
            <a:r>
              <a:rPr lang="en-GB" dirty="0" err="1"/>
              <a:t>Eliasmith</a:t>
            </a:r>
            <a:r>
              <a:rPr lang="en-GB" dirty="0"/>
              <a:t> and colleagues also went on to create:</a:t>
            </a:r>
          </a:p>
          <a:p>
            <a:r>
              <a:rPr lang="en-GB" dirty="0"/>
              <a:t>The Neural Engineering Framework (NEF)</a:t>
            </a:r>
          </a:p>
          <a:p>
            <a:pPr marL="342900" indent="-342900">
              <a:buFont typeface="Arial" panose="020B0604020202020204" pitchFamily="34" charset="0"/>
              <a:buChar char="•"/>
            </a:pPr>
            <a:r>
              <a:rPr lang="en-GB" dirty="0"/>
              <a:t>Directly implement vector functions and differential equations</a:t>
            </a:r>
          </a:p>
          <a:p>
            <a:pPr marL="342900" indent="-342900">
              <a:buFont typeface="Arial" panose="020B0604020202020204" pitchFamily="34" charset="0"/>
              <a:buChar char="•"/>
            </a:pPr>
            <a:r>
              <a:rPr lang="en-GB" dirty="0"/>
              <a:t>Encode input into random high dimensional overcomplete representation</a:t>
            </a:r>
          </a:p>
          <a:p>
            <a:pPr marL="342900" indent="-342900">
              <a:buFont typeface="Arial" panose="020B0604020202020204" pitchFamily="34" charset="0"/>
              <a:buChar char="•"/>
            </a:pPr>
            <a:r>
              <a:rPr lang="en-GB" dirty="0"/>
              <a:t>Linearly decoding this allows approximating any function</a:t>
            </a:r>
          </a:p>
          <a:p>
            <a:r>
              <a:rPr lang="en-GB" dirty="0"/>
              <a:t>Implemented in software package </a:t>
            </a:r>
            <a:r>
              <a:rPr lang="en-GB" dirty="0" err="1"/>
              <a:t>Nengo</a:t>
            </a:r>
            <a:endParaRPr lang="en-GB" dirty="0"/>
          </a:p>
          <a:p>
            <a:r>
              <a:rPr lang="en-GB" dirty="0"/>
              <a:t>Can convert an ANN into NEF</a:t>
            </a:r>
          </a:p>
        </p:txBody>
      </p:sp>
      <p:pic>
        <p:nvPicPr>
          <p:cNvPr id="2" name="Video 1">
            <a:hlinkClick r:id="" action="ppaction://media"/>
            <a:extLst>
              <a:ext uri="{FF2B5EF4-FFF2-40B4-BE49-F238E27FC236}">
                <a16:creationId xmlns:a16="http://schemas.microsoft.com/office/drawing/2014/main" id="{EE21925D-FCB0-46AE-79A8-81E60D744679}"/>
              </a:ext>
            </a:extLst>
          </p:cNvPr>
          <p:cNvPicPr>
            <a:extLst>
              <a:ext uri="{51228E76-BA90-4043-B771-695A4F85340A}">
                <alf:liveFeedProps xmlns:alf="http://schemas.microsoft.com/office/drawing/2021/livefeed"/>
              </a:ext>
            </a:extLst>
          </p:cNvPicPr>
          <p:nvPr/>
        </p:nvPicPr>
        <p:blipFill>
          <a:blip r:embed="rId5">
            <a:grayscl/>
            <a:extLst>
              <a:ext uri="{96DAC541-7B7A-43D3-8B79-37D633B846F1}">
                <asvg:svgBlip xmlns:asvg="http://schemas.microsoft.com/office/drawing/2016/SVG/main" r:embed="rId6"/>
              </a:ext>
            </a:extLst>
          </a:blip>
          <a:srcRect l="21875" r="21875"/>
          <a:stretch>
            <a:fillRect/>
          </a:stretch>
        </p:blipFill>
        <p:spPr>
          <a:xfrm>
            <a:off x="9878840" y="4544840"/>
            <a:ext cx="2313160" cy="2313160"/>
          </a:xfrm>
          <a:prstGeom prst="ellipse">
            <a:avLst/>
          </a:prstGeom>
        </p:spPr>
      </p:pic>
      <p:grpSp>
        <p:nvGrpSpPr>
          <p:cNvPr id="8" name="Group 7">
            <a:extLst>
              <a:ext uri="{FF2B5EF4-FFF2-40B4-BE49-F238E27FC236}">
                <a16:creationId xmlns:a16="http://schemas.microsoft.com/office/drawing/2014/main" id="{E0C719F2-63A6-2F5A-9AAE-DCF7A2E3F298}"/>
              </a:ext>
            </a:extLst>
          </p:cNvPr>
          <p:cNvGrpSpPr/>
          <p:nvPr/>
        </p:nvGrpSpPr>
        <p:grpSpPr>
          <a:xfrm>
            <a:off x="6729415" y="5250235"/>
            <a:ext cx="2871785" cy="1386730"/>
            <a:chOff x="5379586" y="5353914"/>
            <a:chExt cx="2871785" cy="1386730"/>
          </a:xfrm>
        </p:grpSpPr>
        <p:pic>
          <p:nvPicPr>
            <p:cNvPr id="3" name="Graphic 2">
              <a:extLst>
                <a:ext uri="{FF2B5EF4-FFF2-40B4-BE49-F238E27FC236}">
                  <a16:creationId xmlns:a16="http://schemas.microsoft.com/office/drawing/2014/main" id="{34193805-5E66-DE5C-CAD2-EC9DAB72E4E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79586" y="5353914"/>
              <a:ext cx="2871785" cy="1017398"/>
            </a:xfrm>
            <a:prstGeom prst="rect">
              <a:avLst/>
            </a:prstGeom>
          </p:spPr>
        </p:pic>
        <p:sp>
          <p:nvSpPr>
            <p:cNvPr id="7" name="TextBox 6">
              <a:extLst>
                <a:ext uri="{FF2B5EF4-FFF2-40B4-BE49-F238E27FC236}">
                  <a16:creationId xmlns:a16="http://schemas.microsoft.com/office/drawing/2014/main" id="{EE73DCBC-3F93-D7F7-410A-8032783B4406}"/>
                </a:ext>
              </a:extLst>
            </p:cNvPr>
            <p:cNvSpPr txBox="1"/>
            <p:nvPr/>
          </p:nvSpPr>
          <p:spPr>
            <a:xfrm>
              <a:off x="5615598" y="6371312"/>
              <a:ext cx="2399760" cy="369332"/>
            </a:xfrm>
            <a:prstGeom prst="rect">
              <a:avLst/>
            </a:prstGeom>
            <a:noFill/>
          </p:spPr>
          <p:txBody>
            <a:bodyPr wrap="none" rtlCol="0">
              <a:spAutoFit/>
            </a:bodyPr>
            <a:lstStyle/>
            <a:p>
              <a:r>
                <a:rPr lang="en-GB" dirty="0">
                  <a:hlinkClick r:id="rId9"/>
                </a:rPr>
                <a:t>https://www.nengo.ai/</a:t>
              </a:r>
              <a:r>
                <a:rPr lang="en-GB" dirty="0"/>
                <a:t> </a:t>
              </a:r>
            </a:p>
          </p:txBody>
        </p:sp>
      </p:grpSp>
    </p:spTree>
    <p:custDataLst>
      <p:tags r:id="rId1"/>
    </p:custDataLst>
    <p:extLst>
      <p:ext uri="{BB962C8B-B14F-4D97-AF65-F5344CB8AC3E}">
        <p14:creationId xmlns:p14="http://schemas.microsoft.com/office/powerpoint/2010/main" val="160449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Restricting to a single spike</a:t>
            </a:r>
          </a:p>
        </p:txBody>
      </p:sp>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p:txBody>
          <a:bodyPr>
            <a:noAutofit/>
          </a:bodyPr>
          <a:lstStyle/>
          <a:p>
            <a:r>
              <a:rPr lang="en-GB" dirty="0"/>
              <a:t>Thorpe and Imbert (1989) argued that:</a:t>
            </a:r>
          </a:p>
          <a:p>
            <a:pPr marL="342900" indent="-342900">
              <a:buFont typeface="Arial" panose="020B0604020202020204" pitchFamily="34" charset="0"/>
              <a:buChar char="•"/>
            </a:pPr>
            <a:r>
              <a:rPr lang="en-GB" dirty="0"/>
              <a:t>Primate brains can respond to complex visual stimuli with 100ms delay</a:t>
            </a:r>
          </a:p>
          <a:p>
            <a:pPr marL="342900" indent="-342900">
              <a:buFont typeface="Arial" panose="020B0604020202020204" pitchFamily="34" charset="0"/>
              <a:buChar char="•"/>
            </a:pPr>
            <a:r>
              <a:rPr lang="en-GB" dirty="0"/>
              <a:t>Signal has to pass through around 10 layers to do this</a:t>
            </a:r>
          </a:p>
          <a:p>
            <a:pPr marL="342900" indent="-342900">
              <a:buFont typeface="Arial" panose="020B0604020202020204" pitchFamily="34" charset="0"/>
              <a:buChar char="•"/>
            </a:pPr>
            <a:r>
              <a:rPr lang="en-GB" dirty="0"/>
              <a:t>Cortical neurons rarely fire at more than 100 spikes/sec</a:t>
            </a:r>
          </a:p>
          <a:p>
            <a:pPr marL="342900" indent="-342900">
              <a:buFont typeface="Arial" panose="020B0604020202020204" pitchFamily="34" charset="0"/>
              <a:buChar char="•"/>
            </a:pPr>
            <a:r>
              <a:rPr lang="en-GB" dirty="0"/>
              <a:t>Therefore: you can do this task with 0 or 1 spike per neuron!</a:t>
            </a:r>
          </a:p>
          <a:p>
            <a:endParaRPr lang="en-GB" dirty="0"/>
          </a:p>
          <a:p>
            <a:r>
              <a:rPr lang="en-GB" dirty="0" err="1">
                <a:hlinkClick r:id="rId4"/>
              </a:rPr>
              <a:t>Kheradpisheh</a:t>
            </a:r>
            <a:r>
              <a:rPr lang="en-GB" dirty="0">
                <a:hlinkClick r:id="rId4"/>
              </a:rPr>
              <a:t> and Masquelier (2020)</a:t>
            </a:r>
            <a:r>
              <a:rPr lang="en-GB" dirty="0"/>
              <a:t>:</a:t>
            </a:r>
          </a:p>
          <a:p>
            <a:pPr marL="342900" indent="-342900">
              <a:buFont typeface="Arial" panose="020B0604020202020204" pitchFamily="34" charset="0"/>
              <a:buChar char="•"/>
            </a:pPr>
            <a:r>
              <a:rPr lang="en-GB" dirty="0"/>
              <a:t>Assume each integrate-and-fire neuron fires precisely one spike</a:t>
            </a:r>
          </a:p>
          <a:p>
            <a:pPr marL="342900" indent="-342900">
              <a:buFont typeface="Arial" panose="020B0604020202020204" pitchFamily="34" charset="0"/>
              <a:buChar char="•"/>
            </a:pPr>
            <a:r>
              <a:rPr lang="en-GB" dirty="0"/>
              <a:t>Can write output spike time in terms of input spike times</a:t>
            </a:r>
          </a:p>
          <a:p>
            <a:pPr marL="342900" indent="-342900">
              <a:buFont typeface="Arial" panose="020B0604020202020204" pitchFamily="34" charset="0"/>
              <a:buChar char="•"/>
            </a:pPr>
            <a:r>
              <a:rPr lang="en-GB" dirty="0"/>
              <a:t>This is differentiable!</a:t>
            </a:r>
          </a:p>
          <a:p>
            <a:pPr marL="342900" indent="-342900">
              <a:buFont typeface="Arial" panose="020B0604020202020204" pitchFamily="34" charset="0"/>
              <a:buChar char="•"/>
            </a:pPr>
            <a:r>
              <a:rPr lang="en-GB" dirty="0"/>
              <a:t>Apply backprop to train these networks</a:t>
            </a:r>
          </a:p>
          <a:p>
            <a:pPr marL="342900" indent="-342900">
              <a:buFont typeface="Arial" panose="020B0604020202020204" pitchFamily="34" charset="0"/>
              <a:buChar char="•"/>
            </a:pPr>
            <a:r>
              <a:rPr lang="en-GB" dirty="0"/>
              <a:t>Excellent performance on visual classification tasks</a:t>
            </a:r>
          </a:p>
        </p:txBody>
      </p:sp>
      <p:pic>
        <p:nvPicPr>
          <p:cNvPr id="13" name="Video 12">
            <a:hlinkClick r:id="" action="ppaction://media"/>
            <a:extLst>
              <a:ext uri="{FF2B5EF4-FFF2-40B4-BE49-F238E27FC236}">
                <a16:creationId xmlns:a16="http://schemas.microsoft.com/office/drawing/2014/main" id="{0F6FE2A1-3A07-E203-8A2E-AA40B53EEC33}"/>
              </a:ext>
            </a:extLst>
          </p:cNvPr>
          <p:cNvPicPr>
            <a:extLst>
              <a:ext uri="{51228E76-BA90-4043-B771-695A4F85340A}">
                <alf:liveFeedProps xmlns:alf="http://schemas.microsoft.com/office/drawing/2021/livefeed"/>
              </a:ext>
            </a:extLst>
          </p:cNvPicPr>
          <p:nvPr/>
        </p:nvPicPr>
        <p:blipFill>
          <a:blip r:embed="rId5">
            <a:grayscl/>
            <a:extLst>
              <a:ext uri="{96DAC541-7B7A-43D3-8B79-37D633B846F1}">
                <asvg:svgBlip xmlns:asvg="http://schemas.microsoft.com/office/drawing/2016/SVG/main" r:embed="rId6"/>
              </a:ext>
            </a:extLst>
          </a:blip>
          <a:srcRect l="21875" r="21875"/>
          <a:stretch>
            <a:fillRect/>
          </a:stretch>
        </p:blipFill>
        <p:spPr>
          <a:xfrm>
            <a:off x="9878840" y="4544840"/>
            <a:ext cx="2313160" cy="2313160"/>
          </a:xfrm>
          <a:prstGeom prst="ellipse">
            <a:avLst/>
          </a:prstGeom>
        </p:spPr>
      </p:pic>
      <p:pic>
        <p:nvPicPr>
          <p:cNvPr id="3" name="Picture 2">
            <a:extLst>
              <a:ext uri="{FF2B5EF4-FFF2-40B4-BE49-F238E27FC236}">
                <a16:creationId xmlns:a16="http://schemas.microsoft.com/office/drawing/2014/main" id="{2E563790-BDE6-9F08-F825-9A002D670513}"/>
              </a:ext>
            </a:extLst>
          </p:cNvPr>
          <p:cNvPicPr>
            <a:picLocks noChangeAspect="1"/>
          </p:cNvPicPr>
          <p:nvPr/>
        </p:nvPicPr>
        <p:blipFill>
          <a:blip r:embed="rId7"/>
          <a:stretch>
            <a:fillRect/>
          </a:stretch>
        </p:blipFill>
        <p:spPr>
          <a:xfrm>
            <a:off x="7620752" y="2467493"/>
            <a:ext cx="4339758" cy="1592993"/>
          </a:xfrm>
          <a:prstGeom prst="rect">
            <a:avLst/>
          </a:prstGeom>
        </p:spPr>
      </p:pic>
    </p:spTree>
    <p:custDataLst>
      <p:tags r:id="rId1"/>
    </p:custDataLst>
    <p:extLst>
      <p:ext uri="{BB962C8B-B14F-4D97-AF65-F5344CB8AC3E}">
        <p14:creationId xmlns:p14="http://schemas.microsoft.com/office/powerpoint/2010/main" val="170170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6|6.6|3.2|7.5|15.2|7.1|6.9|7.1"/>
</p:tagLst>
</file>

<file path=ppt/tags/tag2.xml><?xml version="1.0" encoding="utf-8"?>
<p:tagLst xmlns:a="http://schemas.openxmlformats.org/drawingml/2006/main" xmlns:r="http://schemas.openxmlformats.org/officeDocument/2006/relationships" xmlns:p="http://schemas.openxmlformats.org/presentationml/2006/main">
  <p:tag name="TIMING" val="|6.7|14.3|17|5.8|10.8"/>
</p:tagLst>
</file>

<file path=ppt/tags/tag3.xml><?xml version="1.0" encoding="utf-8"?>
<p:tagLst xmlns:a="http://schemas.openxmlformats.org/drawingml/2006/main" xmlns:r="http://schemas.openxmlformats.org/officeDocument/2006/relationships" xmlns:p="http://schemas.openxmlformats.org/presentationml/2006/main">
  <p:tag name="TIMING" val="|11.9|5.4|8.9|6.3|5.7|6.5|4.1|5.4|6|6.3"/>
</p:tagLst>
</file>

<file path=ppt/tags/tag4.xml><?xml version="1.0" encoding="utf-8"?>
<p:tagLst xmlns:a="http://schemas.openxmlformats.org/drawingml/2006/main" xmlns:r="http://schemas.openxmlformats.org/officeDocument/2006/relationships" xmlns:p="http://schemas.openxmlformats.org/presentationml/2006/main">
  <p:tag name="TIMING" val="|7.3|5.7|9.4|8.4|10.2|7.6|2.9|7.7|6.6|2.8|4"/>
</p:tagLst>
</file>

<file path=ppt/theme/theme1.xml><?xml version="1.0" encoding="utf-8"?>
<a:theme xmlns:a="http://schemas.openxmlformats.org/drawingml/2006/main" name="Slid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Slide theme" id="{5323F7E7-F4A8-4915-B4D8-5DC1F7D4B15E}" vid="{46CB9C70-A690-472B-99C8-1E998351A0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 theme</Template>
  <TotalTime>194</TotalTime>
  <Words>1323</Words>
  <Application>Microsoft Office PowerPoint</Application>
  <PresentationFormat>Widescreen</PresentationFormat>
  <Paragraphs>87</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Cambria Math</vt:lpstr>
      <vt:lpstr>Slide theme</vt:lpstr>
      <vt:lpstr>Training SNNs with… Limited gradients</vt:lpstr>
      <vt:lpstr>Reservoir computing</vt:lpstr>
      <vt:lpstr>Evolutionary algorithms</vt:lpstr>
      <vt:lpstr>Converting artificial to spiking neural networks</vt:lpstr>
      <vt:lpstr>Restricting to a single spike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Neuroscience ♥ ML History</dc:title>
  <dc:creator>Goodman, Daniel F M</dc:creator>
  <cp:lastModifiedBy>Goodman, Daniel F M</cp:lastModifiedBy>
  <cp:revision>5</cp:revision>
  <dcterms:created xsi:type="dcterms:W3CDTF">2023-09-22T15:03:57Z</dcterms:created>
  <dcterms:modified xsi:type="dcterms:W3CDTF">2023-11-11T19:33:25Z</dcterms:modified>
</cp:coreProperties>
</file>