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handoutMasterIdLst>
    <p:handoutMasterId r:id="rId11"/>
  </p:handoutMasterIdLst>
  <p:sldIdLst>
    <p:sldId id="258"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B400"/>
    <a:srgbClr val="C00000"/>
    <a:srgbClr val="C55A11"/>
    <a:srgbClr val="0070C0"/>
    <a:srgbClr val="7030A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18094-26BC-4895-A2EB-8EA4E19B5850}" v="1" dt="2023-11-12T22:11:58.169"/>
    <p1510:client id="{A650137F-D8BF-434D-92CD-9A8B4360037B}" v="2796" dt="2023-11-12T21:56:20.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98" autoAdjust="0"/>
  </p:normalViewPr>
  <p:slideViewPr>
    <p:cSldViewPr snapToGrid="0">
      <p:cViewPr varScale="1">
        <p:scale>
          <a:sx n="86" d="100"/>
          <a:sy n="86" d="100"/>
        </p:scale>
        <p:origin x="1518" y="60"/>
      </p:cViewPr>
      <p:guideLst>
        <p:guide orient="horz" pos="709"/>
        <p:guide pos="3840"/>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DFE69DF2-82D9-441B-A43D-A1C9F279FBA4}"/>
    <pc:docChg chg="modSld">
      <pc:chgData name="Goodman, Daniel F M" userId="3856083d-7deb-434e-baee-35426c02f58e" providerId="ADAL" clId="{DFE69DF2-82D9-441B-A43D-A1C9F279FBA4}" dt="2023-11-10T17:39:11.106" v="0" actId="3064"/>
      <pc:docMkLst>
        <pc:docMk/>
      </pc:docMkLst>
      <pc:sldChg chg="modSp mod">
        <pc:chgData name="Goodman, Daniel F M" userId="3856083d-7deb-434e-baee-35426c02f58e" providerId="ADAL" clId="{DFE69DF2-82D9-441B-A43D-A1C9F279FBA4}" dt="2023-11-10T17:39:11.106" v="0" actId="3064"/>
        <pc:sldMkLst>
          <pc:docMk/>
          <pc:sldMk cId="500980453" sldId="257"/>
        </pc:sldMkLst>
        <pc:spChg chg="mod">
          <ac:chgData name="Goodman, Daniel F M" userId="3856083d-7deb-434e-baee-35426c02f58e" providerId="ADAL" clId="{DFE69DF2-82D9-441B-A43D-A1C9F279FBA4}" dt="2023-11-10T17:39:11.106" v="0" actId="3064"/>
          <ac:spMkLst>
            <pc:docMk/>
            <pc:sldMk cId="500980453" sldId="257"/>
            <ac:spMk id="5" creationId="{1357973F-A7D4-1E73-8093-5591F6BF67C6}"/>
          </ac:spMkLst>
        </pc:spChg>
      </pc:sldChg>
    </pc:docChg>
  </pc:docChgLst>
  <pc:docChgLst>
    <pc:chgData name="Goodman, Daniel F M" userId="3856083d-7deb-434e-baee-35426c02f58e" providerId="ADAL" clId="{A650137F-D8BF-434D-92CD-9A8B4360037B}"/>
    <pc:docChg chg="undo custSel mod addSld delSld modSld">
      <pc:chgData name="Goodman, Daniel F M" userId="3856083d-7deb-434e-baee-35426c02f58e" providerId="ADAL" clId="{A650137F-D8BF-434D-92CD-9A8B4360037B}" dt="2023-11-12T21:56:20.783" v="17693" actId="1366"/>
      <pc:docMkLst>
        <pc:docMk/>
      </pc:docMkLst>
      <pc:sldChg chg="addSp delSp modSp mod modTransition modAnim modNotesTx">
        <pc:chgData name="Goodman, Daniel F M" userId="3856083d-7deb-434e-baee-35426c02f58e" providerId="ADAL" clId="{A650137F-D8BF-434D-92CD-9A8B4360037B}" dt="2023-11-12T21:47:18.149" v="17691"/>
        <pc:sldMkLst>
          <pc:docMk/>
          <pc:sldMk cId="500980453" sldId="257"/>
        </pc:sldMkLst>
        <pc:spChg chg="add mod">
          <ac:chgData name="Goodman, Daniel F M" userId="3856083d-7deb-434e-baee-35426c02f58e" providerId="ADAL" clId="{A650137F-D8BF-434D-92CD-9A8B4360037B}" dt="2023-11-12T18:00:06.084" v="1068" actId="207"/>
          <ac:spMkLst>
            <pc:docMk/>
            <pc:sldMk cId="500980453" sldId="257"/>
            <ac:spMk id="2" creationId="{80441AD5-6C37-4670-9BD4-FF76E0845137}"/>
          </ac:spMkLst>
        </pc:spChg>
        <pc:spChg chg="add mod">
          <ac:chgData name="Goodman, Daniel F M" userId="3856083d-7deb-434e-baee-35426c02f58e" providerId="ADAL" clId="{A650137F-D8BF-434D-92CD-9A8B4360037B}" dt="2023-11-12T18:00:09.935" v="1069" actId="207"/>
          <ac:spMkLst>
            <pc:docMk/>
            <pc:sldMk cId="500980453" sldId="257"/>
            <ac:spMk id="3" creationId="{2DD04E5E-1FE9-2DFD-19FF-3D9D84CBAEDA}"/>
          </ac:spMkLst>
        </pc:spChg>
        <pc:spChg chg="mod">
          <ac:chgData name="Goodman, Daniel F M" userId="3856083d-7deb-434e-baee-35426c02f58e" providerId="ADAL" clId="{A650137F-D8BF-434D-92CD-9A8B4360037B}" dt="2023-11-12T20:05:39.901" v="4119" actId="20577"/>
          <ac:spMkLst>
            <pc:docMk/>
            <pc:sldMk cId="500980453" sldId="257"/>
            <ac:spMk id="4" creationId="{220F0135-CC52-EB18-CB0B-5335E947DD8E}"/>
          </ac:spMkLst>
        </pc:spChg>
        <pc:spChg chg="del">
          <ac:chgData name="Goodman, Daniel F M" userId="3856083d-7deb-434e-baee-35426c02f58e" providerId="ADAL" clId="{A650137F-D8BF-434D-92CD-9A8B4360037B}" dt="2023-11-12T17:25:09.682" v="14" actId="478"/>
          <ac:spMkLst>
            <pc:docMk/>
            <pc:sldMk cId="500980453" sldId="257"/>
            <ac:spMk id="5" creationId="{1357973F-A7D4-1E73-8093-5591F6BF67C6}"/>
          </ac:spMkLst>
        </pc:spChg>
        <pc:spChg chg="add mod">
          <ac:chgData name="Goodman, Daniel F M" userId="3856083d-7deb-434e-baee-35426c02f58e" providerId="ADAL" clId="{A650137F-D8BF-434D-92CD-9A8B4360037B}" dt="2023-11-12T18:00:13.769" v="1070" actId="207"/>
          <ac:spMkLst>
            <pc:docMk/>
            <pc:sldMk cId="500980453" sldId="257"/>
            <ac:spMk id="7" creationId="{70860EC5-87CF-DE4E-8A73-5794686A46D6}"/>
          </ac:spMkLst>
        </pc:spChg>
        <pc:spChg chg="add mod">
          <ac:chgData name="Goodman, Daniel F M" userId="3856083d-7deb-434e-baee-35426c02f58e" providerId="ADAL" clId="{A650137F-D8BF-434D-92CD-9A8B4360037B}" dt="2023-11-12T18:00:19.035" v="1071" actId="207"/>
          <ac:spMkLst>
            <pc:docMk/>
            <pc:sldMk cId="500980453" sldId="257"/>
            <ac:spMk id="8" creationId="{149C8A28-2B48-204E-6E25-B2DDF5C5A6BA}"/>
          </ac:spMkLst>
        </pc:spChg>
        <pc:spChg chg="add mod">
          <ac:chgData name="Goodman, Daniel F M" userId="3856083d-7deb-434e-baee-35426c02f58e" providerId="ADAL" clId="{A650137F-D8BF-434D-92CD-9A8B4360037B}" dt="2023-11-12T17:57:22.015" v="1056" actId="113"/>
          <ac:spMkLst>
            <pc:docMk/>
            <pc:sldMk cId="500980453" sldId="257"/>
            <ac:spMk id="22" creationId="{48C8E045-9061-71DB-E1FC-E9322EBF7D03}"/>
          </ac:spMkLst>
        </pc:spChg>
        <pc:spChg chg="add mod topLvl">
          <ac:chgData name="Goodman, Daniel F M" userId="3856083d-7deb-434e-baee-35426c02f58e" providerId="ADAL" clId="{A650137F-D8BF-434D-92CD-9A8B4360037B}" dt="2023-11-12T17:59:11.778" v="1063" actId="207"/>
          <ac:spMkLst>
            <pc:docMk/>
            <pc:sldMk cId="500980453" sldId="257"/>
            <ac:spMk id="23" creationId="{D11B72E4-A12D-5623-703C-4629CF4C7F81}"/>
          </ac:spMkLst>
        </pc:spChg>
        <pc:spChg chg="add mod topLvl">
          <ac:chgData name="Goodman, Daniel F M" userId="3856083d-7deb-434e-baee-35426c02f58e" providerId="ADAL" clId="{A650137F-D8BF-434D-92CD-9A8B4360037B}" dt="2023-11-12T17:58:55.718" v="1061" actId="207"/>
          <ac:spMkLst>
            <pc:docMk/>
            <pc:sldMk cId="500980453" sldId="257"/>
            <ac:spMk id="24" creationId="{00C773B9-2F44-DC19-B3A6-4BC805FDC57C}"/>
          </ac:spMkLst>
        </pc:spChg>
        <pc:spChg chg="add mod topLvl">
          <ac:chgData name="Goodman, Daniel F M" userId="3856083d-7deb-434e-baee-35426c02f58e" providerId="ADAL" clId="{A650137F-D8BF-434D-92CD-9A8B4360037B}" dt="2023-11-12T17:59:25.415" v="1065" actId="207"/>
          <ac:spMkLst>
            <pc:docMk/>
            <pc:sldMk cId="500980453" sldId="257"/>
            <ac:spMk id="25" creationId="{46F7BFAE-B0E5-0BBE-F3C6-A04DAB059E1E}"/>
          </ac:spMkLst>
        </pc:spChg>
        <pc:spChg chg="add mod topLvl">
          <ac:chgData name="Goodman, Daniel F M" userId="3856083d-7deb-434e-baee-35426c02f58e" providerId="ADAL" clId="{A650137F-D8BF-434D-92CD-9A8B4360037B}" dt="2023-11-12T17:59:44.378" v="1067" actId="207"/>
          <ac:spMkLst>
            <pc:docMk/>
            <pc:sldMk cId="500980453" sldId="257"/>
            <ac:spMk id="26" creationId="{AD7C92D1-223A-AC03-14C5-F10E10153533}"/>
          </ac:spMkLst>
        </pc:spChg>
        <pc:spChg chg="add del mod">
          <ac:chgData name="Goodman, Daniel F M" userId="3856083d-7deb-434e-baee-35426c02f58e" providerId="ADAL" clId="{A650137F-D8BF-434D-92CD-9A8B4360037B}" dt="2023-11-12T17:34:10.938" v="161" actId="478"/>
          <ac:spMkLst>
            <pc:docMk/>
            <pc:sldMk cId="500980453" sldId="257"/>
            <ac:spMk id="33" creationId="{E608B6E3-030B-DF15-57A2-2176988DA175}"/>
          </ac:spMkLst>
        </pc:spChg>
        <pc:spChg chg="add del mod">
          <ac:chgData name="Goodman, Daniel F M" userId="3856083d-7deb-434e-baee-35426c02f58e" providerId="ADAL" clId="{A650137F-D8BF-434D-92CD-9A8B4360037B}" dt="2023-11-12T17:34:10.938" v="161" actId="478"/>
          <ac:spMkLst>
            <pc:docMk/>
            <pc:sldMk cId="500980453" sldId="257"/>
            <ac:spMk id="34" creationId="{C008D148-7F74-DBBD-B5E0-D4A4E3AE7431}"/>
          </ac:spMkLst>
        </pc:spChg>
        <pc:spChg chg="add del mod">
          <ac:chgData name="Goodman, Daniel F M" userId="3856083d-7deb-434e-baee-35426c02f58e" providerId="ADAL" clId="{A650137F-D8BF-434D-92CD-9A8B4360037B}" dt="2023-11-12T17:34:10.938" v="161" actId="478"/>
          <ac:spMkLst>
            <pc:docMk/>
            <pc:sldMk cId="500980453" sldId="257"/>
            <ac:spMk id="35" creationId="{EA38F742-89CA-95A9-970E-DD14F987E8B5}"/>
          </ac:spMkLst>
        </pc:spChg>
        <pc:spChg chg="add del mod">
          <ac:chgData name="Goodman, Daniel F M" userId="3856083d-7deb-434e-baee-35426c02f58e" providerId="ADAL" clId="{A650137F-D8BF-434D-92CD-9A8B4360037B}" dt="2023-11-12T17:34:10.938" v="161" actId="478"/>
          <ac:spMkLst>
            <pc:docMk/>
            <pc:sldMk cId="500980453" sldId="257"/>
            <ac:spMk id="36" creationId="{B7DBBFCA-74CB-77AE-27EA-D95D638583F8}"/>
          </ac:spMkLst>
        </pc:spChg>
        <pc:spChg chg="add del mod">
          <ac:chgData name="Goodman, Daniel F M" userId="3856083d-7deb-434e-baee-35426c02f58e" providerId="ADAL" clId="{A650137F-D8BF-434D-92CD-9A8B4360037B}" dt="2023-11-12T17:34:10.938" v="161" actId="478"/>
          <ac:spMkLst>
            <pc:docMk/>
            <pc:sldMk cId="500980453" sldId="257"/>
            <ac:spMk id="40" creationId="{26DE4A35-850B-E4F7-8800-A8AE79605784}"/>
          </ac:spMkLst>
        </pc:spChg>
        <pc:spChg chg="add del mod">
          <ac:chgData name="Goodman, Daniel F M" userId="3856083d-7deb-434e-baee-35426c02f58e" providerId="ADAL" clId="{A650137F-D8BF-434D-92CD-9A8B4360037B}" dt="2023-11-12T17:34:10.938" v="161" actId="478"/>
          <ac:spMkLst>
            <pc:docMk/>
            <pc:sldMk cId="500980453" sldId="257"/>
            <ac:spMk id="41" creationId="{92B58349-FD09-CE7A-414D-419EF0553EF5}"/>
          </ac:spMkLst>
        </pc:spChg>
        <pc:spChg chg="add del mod">
          <ac:chgData name="Goodman, Daniel F M" userId="3856083d-7deb-434e-baee-35426c02f58e" providerId="ADAL" clId="{A650137F-D8BF-434D-92CD-9A8B4360037B}" dt="2023-11-12T17:34:10.938" v="161" actId="478"/>
          <ac:spMkLst>
            <pc:docMk/>
            <pc:sldMk cId="500980453" sldId="257"/>
            <ac:spMk id="42" creationId="{4349E7FE-2EDD-8182-4FC3-33F85C8D1A8C}"/>
          </ac:spMkLst>
        </pc:spChg>
        <pc:spChg chg="add del mod">
          <ac:chgData name="Goodman, Daniel F M" userId="3856083d-7deb-434e-baee-35426c02f58e" providerId="ADAL" clId="{A650137F-D8BF-434D-92CD-9A8B4360037B}" dt="2023-11-12T17:34:10.938" v="161" actId="478"/>
          <ac:spMkLst>
            <pc:docMk/>
            <pc:sldMk cId="500980453" sldId="257"/>
            <ac:spMk id="43" creationId="{0EA5BCE9-89E7-4BA3-6F4E-ADE99099D011}"/>
          </ac:spMkLst>
        </pc:spChg>
        <pc:spChg chg="add del mod">
          <ac:chgData name="Goodman, Daniel F M" userId="3856083d-7deb-434e-baee-35426c02f58e" providerId="ADAL" clId="{A650137F-D8BF-434D-92CD-9A8B4360037B}" dt="2023-11-12T17:34:10.938" v="161" actId="478"/>
          <ac:spMkLst>
            <pc:docMk/>
            <pc:sldMk cId="500980453" sldId="257"/>
            <ac:spMk id="47" creationId="{35791D64-BDC7-416D-7260-DB472ACF24F5}"/>
          </ac:spMkLst>
        </pc:spChg>
        <pc:spChg chg="add del mod">
          <ac:chgData name="Goodman, Daniel F M" userId="3856083d-7deb-434e-baee-35426c02f58e" providerId="ADAL" clId="{A650137F-D8BF-434D-92CD-9A8B4360037B}" dt="2023-11-12T17:34:10.938" v="161" actId="478"/>
          <ac:spMkLst>
            <pc:docMk/>
            <pc:sldMk cId="500980453" sldId="257"/>
            <ac:spMk id="48" creationId="{012784BE-695C-F68A-2F50-05297DA56CC2}"/>
          </ac:spMkLst>
        </pc:spChg>
        <pc:spChg chg="add del mod">
          <ac:chgData name="Goodman, Daniel F M" userId="3856083d-7deb-434e-baee-35426c02f58e" providerId="ADAL" clId="{A650137F-D8BF-434D-92CD-9A8B4360037B}" dt="2023-11-12T17:34:10.938" v="161" actId="478"/>
          <ac:spMkLst>
            <pc:docMk/>
            <pc:sldMk cId="500980453" sldId="257"/>
            <ac:spMk id="49" creationId="{D2D68556-8C0A-ABBC-9DFD-A540892F7ADC}"/>
          </ac:spMkLst>
        </pc:spChg>
        <pc:spChg chg="add del mod">
          <ac:chgData name="Goodman, Daniel F M" userId="3856083d-7deb-434e-baee-35426c02f58e" providerId="ADAL" clId="{A650137F-D8BF-434D-92CD-9A8B4360037B}" dt="2023-11-12T17:34:10.938" v="161" actId="478"/>
          <ac:spMkLst>
            <pc:docMk/>
            <pc:sldMk cId="500980453" sldId="257"/>
            <ac:spMk id="50" creationId="{8B66A2E8-EF34-18D3-34AA-A81180C586C3}"/>
          </ac:spMkLst>
        </pc:spChg>
        <pc:spChg chg="add del mod">
          <ac:chgData name="Goodman, Daniel F M" userId="3856083d-7deb-434e-baee-35426c02f58e" providerId="ADAL" clId="{A650137F-D8BF-434D-92CD-9A8B4360037B}" dt="2023-11-12T17:34:10.938" v="161" actId="478"/>
          <ac:spMkLst>
            <pc:docMk/>
            <pc:sldMk cId="500980453" sldId="257"/>
            <ac:spMk id="54" creationId="{B6AA1AC4-9E95-C488-9E84-D06FF177AC07}"/>
          </ac:spMkLst>
        </pc:spChg>
        <pc:spChg chg="add del mod">
          <ac:chgData name="Goodman, Daniel F M" userId="3856083d-7deb-434e-baee-35426c02f58e" providerId="ADAL" clId="{A650137F-D8BF-434D-92CD-9A8B4360037B}" dt="2023-11-12T17:34:10.938" v="161" actId="478"/>
          <ac:spMkLst>
            <pc:docMk/>
            <pc:sldMk cId="500980453" sldId="257"/>
            <ac:spMk id="55" creationId="{2D486589-6496-E26A-0093-CDB1CC8183DB}"/>
          </ac:spMkLst>
        </pc:spChg>
        <pc:spChg chg="add del mod">
          <ac:chgData name="Goodman, Daniel F M" userId="3856083d-7deb-434e-baee-35426c02f58e" providerId="ADAL" clId="{A650137F-D8BF-434D-92CD-9A8B4360037B}" dt="2023-11-12T17:34:10.938" v="161" actId="478"/>
          <ac:spMkLst>
            <pc:docMk/>
            <pc:sldMk cId="500980453" sldId="257"/>
            <ac:spMk id="56" creationId="{043D9FF0-08BF-EBCF-442F-6021B2BE04D1}"/>
          </ac:spMkLst>
        </pc:spChg>
        <pc:spChg chg="add del mod">
          <ac:chgData name="Goodman, Daniel F M" userId="3856083d-7deb-434e-baee-35426c02f58e" providerId="ADAL" clId="{A650137F-D8BF-434D-92CD-9A8B4360037B}" dt="2023-11-12T17:34:10.938" v="161" actId="478"/>
          <ac:spMkLst>
            <pc:docMk/>
            <pc:sldMk cId="500980453" sldId="257"/>
            <ac:spMk id="57" creationId="{CE24B70C-4477-2DD0-57C2-E1129511A2CD}"/>
          </ac:spMkLst>
        </pc:spChg>
        <pc:spChg chg="mod topLvl">
          <ac:chgData name="Goodman, Daniel F M" userId="3856083d-7deb-434e-baee-35426c02f58e" providerId="ADAL" clId="{A650137F-D8BF-434D-92CD-9A8B4360037B}" dt="2023-11-12T17:59:11.778" v="1063" actId="207"/>
          <ac:spMkLst>
            <pc:docMk/>
            <pc:sldMk cId="500980453" sldId="257"/>
            <ac:spMk id="63" creationId="{31B636E9-F2D7-2679-82D7-462EF0C127FD}"/>
          </ac:spMkLst>
        </pc:spChg>
        <pc:spChg chg="mod topLvl">
          <ac:chgData name="Goodman, Daniel F M" userId="3856083d-7deb-434e-baee-35426c02f58e" providerId="ADAL" clId="{A650137F-D8BF-434D-92CD-9A8B4360037B}" dt="2023-11-12T17:58:55.718" v="1061" actId="207"/>
          <ac:spMkLst>
            <pc:docMk/>
            <pc:sldMk cId="500980453" sldId="257"/>
            <ac:spMk id="64" creationId="{BE0EDF94-16A0-151A-E265-DE15C1BF94D0}"/>
          </ac:spMkLst>
        </pc:spChg>
        <pc:spChg chg="mod topLvl">
          <ac:chgData name="Goodman, Daniel F M" userId="3856083d-7deb-434e-baee-35426c02f58e" providerId="ADAL" clId="{A650137F-D8BF-434D-92CD-9A8B4360037B}" dt="2023-11-12T17:59:25.415" v="1065" actId="207"/>
          <ac:spMkLst>
            <pc:docMk/>
            <pc:sldMk cId="500980453" sldId="257"/>
            <ac:spMk id="65" creationId="{1A908B30-41DA-513C-C694-51EB654C205F}"/>
          </ac:spMkLst>
        </pc:spChg>
        <pc:spChg chg="mod topLvl">
          <ac:chgData name="Goodman, Daniel F M" userId="3856083d-7deb-434e-baee-35426c02f58e" providerId="ADAL" clId="{A650137F-D8BF-434D-92CD-9A8B4360037B}" dt="2023-11-12T17:59:44.378" v="1067" actId="207"/>
          <ac:spMkLst>
            <pc:docMk/>
            <pc:sldMk cId="500980453" sldId="257"/>
            <ac:spMk id="66" creationId="{0BA3AD3D-4983-2163-09E0-415D77158F24}"/>
          </ac:spMkLst>
        </pc:spChg>
        <pc:spChg chg="mod topLvl">
          <ac:chgData name="Goodman, Daniel F M" userId="3856083d-7deb-434e-baee-35426c02f58e" providerId="ADAL" clId="{A650137F-D8BF-434D-92CD-9A8B4360037B}" dt="2023-11-12T17:59:11.778" v="1063" actId="207"/>
          <ac:spMkLst>
            <pc:docMk/>
            <pc:sldMk cId="500980453" sldId="257"/>
            <ac:spMk id="71" creationId="{90AFC0E7-B2D9-19F0-5155-EBEFE43BCF83}"/>
          </ac:spMkLst>
        </pc:spChg>
        <pc:spChg chg="mod topLvl">
          <ac:chgData name="Goodman, Daniel F M" userId="3856083d-7deb-434e-baee-35426c02f58e" providerId="ADAL" clId="{A650137F-D8BF-434D-92CD-9A8B4360037B}" dt="2023-11-12T17:58:55.718" v="1061" actId="207"/>
          <ac:spMkLst>
            <pc:docMk/>
            <pc:sldMk cId="500980453" sldId="257"/>
            <ac:spMk id="72" creationId="{DCDC8F09-8B1F-7589-6FF5-A710DD27D1D6}"/>
          </ac:spMkLst>
        </pc:spChg>
        <pc:spChg chg="mod topLvl">
          <ac:chgData name="Goodman, Daniel F M" userId="3856083d-7deb-434e-baee-35426c02f58e" providerId="ADAL" clId="{A650137F-D8BF-434D-92CD-9A8B4360037B}" dt="2023-11-12T17:59:25.415" v="1065" actId="207"/>
          <ac:spMkLst>
            <pc:docMk/>
            <pc:sldMk cId="500980453" sldId="257"/>
            <ac:spMk id="73" creationId="{FFAB1824-B2CE-62D4-D591-F01F7F905437}"/>
          </ac:spMkLst>
        </pc:spChg>
        <pc:spChg chg="mod topLvl">
          <ac:chgData name="Goodman, Daniel F M" userId="3856083d-7deb-434e-baee-35426c02f58e" providerId="ADAL" clId="{A650137F-D8BF-434D-92CD-9A8B4360037B}" dt="2023-11-12T17:59:44.378" v="1067" actId="207"/>
          <ac:spMkLst>
            <pc:docMk/>
            <pc:sldMk cId="500980453" sldId="257"/>
            <ac:spMk id="74" creationId="{2E6EC74A-AA99-7130-872E-9E8154D3E2E1}"/>
          </ac:spMkLst>
        </pc:spChg>
        <pc:spChg chg="mod topLvl">
          <ac:chgData name="Goodman, Daniel F M" userId="3856083d-7deb-434e-baee-35426c02f58e" providerId="ADAL" clId="{A650137F-D8BF-434D-92CD-9A8B4360037B}" dt="2023-11-12T17:59:11.778" v="1063" actId="207"/>
          <ac:spMkLst>
            <pc:docMk/>
            <pc:sldMk cId="500980453" sldId="257"/>
            <ac:spMk id="79" creationId="{8C00DF32-7EDC-6462-5A90-063DC91B4072}"/>
          </ac:spMkLst>
        </pc:spChg>
        <pc:spChg chg="mod topLvl">
          <ac:chgData name="Goodman, Daniel F M" userId="3856083d-7deb-434e-baee-35426c02f58e" providerId="ADAL" clId="{A650137F-D8BF-434D-92CD-9A8B4360037B}" dt="2023-11-12T17:58:55.718" v="1061" actId="207"/>
          <ac:spMkLst>
            <pc:docMk/>
            <pc:sldMk cId="500980453" sldId="257"/>
            <ac:spMk id="80" creationId="{07818663-FFF9-DD50-F618-10EBBFC9253D}"/>
          </ac:spMkLst>
        </pc:spChg>
        <pc:spChg chg="mod topLvl">
          <ac:chgData name="Goodman, Daniel F M" userId="3856083d-7deb-434e-baee-35426c02f58e" providerId="ADAL" clId="{A650137F-D8BF-434D-92CD-9A8B4360037B}" dt="2023-11-12T17:59:25.415" v="1065" actId="207"/>
          <ac:spMkLst>
            <pc:docMk/>
            <pc:sldMk cId="500980453" sldId="257"/>
            <ac:spMk id="81" creationId="{F751A5F4-051E-2DBB-DB9E-9DAADE5CA27C}"/>
          </ac:spMkLst>
        </pc:spChg>
        <pc:spChg chg="mod topLvl">
          <ac:chgData name="Goodman, Daniel F M" userId="3856083d-7deb-434e-baee-35426c02f58e" providerId="ADAL" clId="{A650137F-D8BF-434D-92CD-9A8B4360037B}" dt="2023-11-12T17:59:44.378" v="1067" actId="207"/>
          <ac:spMkLst>
            <pc:docMk/>
            <pc:sldMk cId="500980453" sldId="257"/>
            <ac:spMk id="82" creationId="{C76CD3CB-92DE-7505-1B78-04C6EC00FCC2}"/>
          </ac:spMkLst>
        </pc:spChg>
        <pc:spChg chg="add del mod">
          <ac:chgData name="Goodman, Daniel F M" userId="3856083d-7deb-434e-baee-35426c02f58e" providerId="ADAL" clId="{A650137F-D8BF-434D-92CD-9A8B4360037B}" dt="2023-11-12T17:43:54.847" v="652" actId="478"/>
          <ac:spMkLst>
            <pc:docMk/>
            <pc:sldMk cId="500980453" sldId="257"/>
            <ac:spMk id="94" creationId="{14AB883D-7C60-3041-6120-FF61B047B4C8}"/>
          </ac:spMkLst>
        </pc:spChg>
        <pc:spChg chg="add mod">
          <ac:chgData name="Goodman, Daniel F M" userId="3856083d-7deb-434e-baee-35426c02f58e" providerId="ADAL" clId="{A650137F-D8BF-434D-92CD-9A8B4360037B}" dt="2023-11-12T18:00:25.354" v="1072" actId="207"/>
          <ac:spMkLst>
            <pc:docMk/>
            <pc:sldMk cId="500980453" sldId="257"/>
            <ac:spMk id="95" creationId="{F28037EF-EBAC-47BA-D746-9670079621F0}"/>
          </ac:spMkLst>
        </pc:spChg>
        <pc:spChg chg="add mod">
          <ac:chgData name="Goodman, Daniel F M" userId="3856083d-7deb-434e-baee-35426c02f58e" providerId="ADAL" clId="{A650137F-D8BF-434D-92CD-9A8B4360037B}" dt="2023-11-12T17:56:30.261" v="1029" actId="20577"/>
          <ac:spMkLst>
            <pc:docMk/>
            <pc:sldMk cId="500980453" sldId="257"/>
            <ac:spMk id="96" creationId="{40D870F1-6B1A-2DA0-5393-331D647CD701}"/>
          </ac:spMkLst>
        </pc:spChg>
        <pc:spChg chg="add mod">
          <ac:chgData name="Goodman, Daniel F M" userId="3856083d-7deb-434e-baee-35426c02f58e" providerId="ADAL" clId="{A650137F-D8BF-434D-92CD-9A8B4360037B}" dt="2023-11-12T17:56:30.261" v="1029" actId="20577"/>
          <ac:spMkLst>
            <pc:docMk/>
            <pc:sldMk cId="500980453" sldId="257"/>
            <ac:spMk id="97" creationId="{C6A0B118-F1A8-8449-0A15-4963190A0E47}"/>
          </ac:spMkLst>
        </pc:spChg>
        <pc:spChg chg="add mod">
          <ac:chgData name="Goodman, Daniel F M" userId="3856083d-7deb-434e-baee-35426c02f58e" providerId="ADAL" clId="{A650137F-D8BF-434D-92CD-9A8B4360037B}" dt="2023-11-12T17:56:30.261" v="1029" actId="20577"/>
          <ac:spMkLst>
            <pc:docMk/>
            <pc:sldMk cId="500980453" sldId="257"/>
            <ac:spMk id="98" creationId="{C5CB5237-F614-2BA1-AFB5-9EAD2906FC27}"/>
          </ac:spMkLst>
        </pc:spChg>
        <pc:spChg chg="add mod">
          <ac:chgData name="Goodman, Daniel F M" userId="3856083d-7deb-434e-baee-35426c02f58e" providerId="ADAL" clId="{A650137F-D8BF-434D-92CD-9A8B4360037B}" dt="2023-11-12T17:56:30.261" v="1029" actId="20577"/>
          <ac:spMkLst>
            <pc:docMk/>
            <pc:sldMk cId="500980453" sldId="257"/>
            <ac:spMk id="99" creationId="{52B7D1F5-2958-8311-37E2-E42834AD4575}"/>
          </ac:spMkLst>
        </pc:spChg>
        <pc:spChg chg="add mod">
          <ac:chgData name="Goodman, Daniel F M" userId="3856083d-7deb-434e-baee-35426c02f58e" providerId="ADAL" clId="{A650137F-D8BF-434D-92CD-9A8B4360037B}" dt="2023-11-12T20:07:57.759" v="4676" actId="207"/>
          <ac:spMkLst>
            <pc:docMk/>
            <pc:sldMk cId="500980453" sldId="257"/>
            <ac:spMk id="102" creationId="{84996918-2D8D-3DD1-66BD-F5A123F889AC}"/>
          </ac:spMkLst>
        </pc:spChg>
        <pc:grpChg chg="add del mod">
          <ac:chgData name="Goodman, Daniel F M" userId="3856083d-7deb-434e-baee-35426c02f58e" providerId="ADAL" clId="{A650137F-D8BF-434D-92CD-9A8B4360037B}" dt="2023-11-12T17:34:47.466" v="171" actId="165"/>
          <ac:grpSpMkLst>
            <pc:docMk/>
            <pc:sldMk cId="500980453" sldId="257"/>
            <ac:grpSpMk id="61" creationId="{3699E980-7F62-5C26-77A1-C678FF6AED9A}"/>
          </ac:grpSpMkLst>
        </pc:grpChg>
        <pc:grpChg chg="add del mod">
          <ac:chgData name="Goodman, Daniel F M" userId="3856083d-7deb-434e-baee-35426c02f58e" providerId="ADAL" clId="{A650137F-D8BF-434D-92CD-9A8B4360037B}" dt="2023-11-12T17:34:47.466" v="171" actId="165"/>
          <ac:grpSpMkLst>
            <pc:docMk/>
            <pc:sldMk cId="500980453" sldId="257"/>
            <ac:grpSpMk id="62" creationId="{163A87DB-7B5B-C95A-C398-9CA80EA37229}"/>
          </ac:grpSpMkLst>
        </pc:grpChg>
        <pc:grpChg chg="add del mod">
          <ac:chgData name="Goodman, Daniel F M" userId="3856083d-7deb-434e-baee-35426c02f58e" providerId="ADAL" clId="{A650137F-D8BF-434D-92CD-9A8B4360037B}" dt="2023-11-12T17:34:47.466" v="171" actId="165"/>
          <ac:grpSpMkLst>
            <pc:docMk/>
            <pc:sldMk cId="500980453" sldId="257"/>
            <ac:grpSpMk id="70" creationId="{72DBD6B3-8E51-081C-BA36-A9CFD543C839}"/>
          </ac:grpSpMkLst>
        </pc:grpChg>
        <pc:grpChg chg="add del mod">
          <ac:chgData name="Goodman, Daniel F M" userId="3856083d-7deb-434e-baee-35426c02f58e" providerId="ADAL" clId="{A650137F-D8BF-434D-92CD-9A8B4360037B}" dt="2023-11-12T17:34:47.466" v="171" actId="165"/>
          <ac:grpSpMkLst>
            <pc:docMk/>
            <pc:sldMk cId="500980453" sldId="257"/>
            <ac:grpSpMk id="78" creationId="{064CFEE7-4D6C-9049-3ECD-B44D0F8BC499}"/>
          </ac:grpSpMkLst>
        </pc:grpChg>
        <pc:grpChg chg="add mod">
          <ac:chgData name="Goodman, Daniel F M" userId="3856083d-7deb-434e-baee-35426c02f58e" providerId="ADAL" clId="{A650137F-D8BF-434D-92CD-9A8B4360037B}" dt="2023-11-12T17:47:36.293" v="718" actId="164"/>
          <ac:grpSpMkLst>
            <pc:docMk/>
            <pc:sldMk cId="500980453" sldId="257"/>
            <ac:grpSpMk id="100" creationId="{F01B4494-A8F2-87AC-B081-B06E17E23652}"/>
          </ac:grpSpMkLst>
        </pc:grpChg>
        <pc:grpChg chg="add mod">
          <ac:chgData name="Goodman, Daniel F M" userId="3856083d-7deb-434e-baee-35426c02f58e" providerId="ADAL" clId="{A650137F-D8BF-434D-92CD-9A8B4360037B}" dt="2023-11-12T17:56:30.261" v="1029" actId="20577"/>
          <ac:grpSpMkLst>
            <pc:docMk/>
            <pc:sldMk cId="500980453" sldId="257"/>
            <ac:grpSpMk id="101" creationId="{2CBE5216-1956-9787-4FE3-AB046A2AD257}"/>
          </ac:grpSpMkLst>
        </pc:grpChg>
        <pc:picChg chg="add mod">
          <ac:chgData name="Goodman, Daniel F M" userId="3856083d-7deb-434e-baee-35426c02f58e" providerId="ADAL" clId="{A650137F-D8BF-434D-92CD-9A8B4360037B}" dt="2023-11-12T21:47:18.149" v="17691"/>
          <ac:picMkLst>
            <pc:docMk/>
            <pc:sldMk cId="500980453" sldId="257"/>
            <ac:picMk id="5" creationId="{6988D162-C9B9-074E-A167-39D92E9A085E}"/>
          </ac:picMkLst>
        </pc:picChg>
        <pc:picChg chg="del">
          <ac:chgData name="Goodman, Daniel F M" userId="3856083d-7deb-434e-baee-35426c02f58e" providerId="ADAL" clId="{A650137F-D8BF-434D-92CD-9A8B4360037B}" dt="2023-11-12T21:47:18.149" v="17691"/>
          <ac:picMkLst>
            <pc:docMk/>
            <pc:sldMk cId="500980453" sldId="257"/>
            <ac:picMk id="6" creationId="{870DBB63-F6EE-4041-F296-AFCE965569A5}"/>
          </ac:picMkLst>
        </pc:picChg>
        <pc:cxnChg chg="add mod">
          <ac:chgData name="Goodman, Daniel F M" userId="3856083d-7deb-434e-baee-35426c02f58e" providerId="ADAL" clId="{A650137F-D8BF-434D-92CD-9A8B4360037B}" dt="2023-11-12T17:47:36.293" v="718" actId="164"/>
          <ac:cxnSpMkLst>
            <pc:docMk/>
            <pc:sldMk cId="500980453" sldId="257"/>
            <ac:cxnSpMk id="10" creationId="{A8895943-7FA6-3661-2E69-7CCC98C6E7A5}"/>
          </ac:cxnSpMkLst>
        </pc:cxnChg>
        <pc:cxnChg chg="add mod">
          <ac:chgData name="Goodman, Daniel F M" userId="3856083d-7deb-434e-baee-35426c02f58e" providerId="ADAL" clId="{A650137F-D8BF-434D-92CD-9A8B4360037B}" dt="2023-11-12T17:47:36.293" v="718" actId="164"/>
          <ac:cxnSpMkLst>
            <pc:docMk/>
            <pc:sldMk cId="500980453" sldId="257"/>
            <ac:cxnSpMk id="12" creationId="{714EEBA6-680B-44B0-1869-921F2A513C10}"/>
          </ac:cxnSpMkLst>
        </pc:cxnChg>
        <pc:cxnChg chg="add mod">
          <ac:chgData name="Goodman, Daniel F M" userId="3856083d-7deb-434e-baee-35426c02f58e" providerId="ADAL" clId="{A650137F-D8BF-434D-92CD-9A8B4360037B}" dt="2023-11-12T17:47:36.293" v="718" actId="164"/>
          <ac:cxnSpMkLst>
            <pc:docMk/>
            <pc:sldMk cId="500980453" sldId="257"/>
            <ac:cxnSpMk id="14" creationId="{7C271235-7B3D-0690-88C7-4B92C37A2A73}"/>
          </ac:cxnSpMkLst>
        </pc:cxnChg>
        <pc:cxnChg chg="add mod">
          <ac:chgData name="Goodman, Daniel F M" userId="3856083d-7deb-434e-baee-35426c02f58e" providerId="ADAL" clId="{A650137F-D8BF-434D-92CD-9A8B4360037B}" dt="2023-11-12T17:47:36.293" v="718" actId="164"/>
          <ac:cxnSpMkLst>
            <pc:docMk/>
            <pc:sldMk cId="500980453" sldId="257"/>
            <ac:cxnSpMk id="16" creationId="{77FFAB7D-BE47-0A1C-43A4-F6E70F7AD0DE}"/>
          </ac:cxnSpMkLst>
        </pc:cxnChg>
        <pc:cxnChg chg="add mod topLvl">
          <ac:chgData name="Goodman, Daniel F M" userId="3856083d-7deb-434e-baee-35426c02f58e" providerId="ADAL" clId="{A650137F-D8BF-434D-92CD-9A8B4360037B}" dt="2023-11-12T17:56:30.261" v="1029" actId="20577"/>
          <ac:cxnSpMkLst>
            <pc:docMk/>
            <pc:sldMk cId="500980453" sldId="257"/>
            <ac:cxnSpMk id="28" creationId="{08DBDBA4-62C5-6CD7-2A9D-AFE97E5D51C7}"/>
          </ac:cxnSpMkLst>
        </pc:cxnChg>
        <pc:cxnChg chg="add mod topLvl">
          <ac:chgData name="Goodman, Daniel F M" userId="3856083d-7deb-434e-baee-35426c02f58e" providerId="ADAL" clId="{A650137F-D8BF-434D-92CD-9A8B4360037B}" dt="2023-11-12T17:56:30.261" v="1029" actId="20577"/>
          <ac:cxnSpMkLst>
            <pc:docMk/>
            <pc:sldMk cId="500980453" sldId="257"/>
            <ac:cxnSpMk id="30" creationId="{7F73A28D-1596-D12C-E29E-DD1531A0FE4F}"/>
          </ac:cxnSpMkLst>
        </pc:cxnChg>
        <pc:cxnChg chg="add mod topLvl">
          <ac:chgData name="Goodman, Daniel F M" userId="3856083d-7deb-434e-baee-35426c02f58e" providerId="ADAL" clId="{A650137F-D8BF-434D-92CD-9A8B4360037B}" dt="2023-11-12T17:56:30.261" v="1029" actId="20577"/>
          <ac:cxnSpMkLst>
            <pc:docMk/>
            <pc:sldMk cId="500980453" sldId="257"/>
            <ac:cxnSpMk id="32" creationId="{B9581770-2DEB-7484-B139-2EFE14623199}"/>
          </ac:cxnSpMkLst>
        </pc:cxnChg>
        <pc:cxnChg chg="add del mod">
          <ac:chgData name="Goodman, Daniel F M" userId="3856083d-7deb-434e-baee-35426c02f58e" providerId="ADAL" clId="{A650137F-D8BF-434D-92CD-9A8B4360037B}" dt="2023-11-12T17:34:10.938" v="161" actId="478"/>
          <ac:cxnSpMkLst>
            <pc:docMk/>
            <pc:sldMk cId="500980453" sldId="257"/>
            <ac:cxnSpMk id="37" creationId="{99638BFC-7195-7BD2-D014-8836158E7453}"/>
          </ac:cxnSpMkLst>
        </pc:cxnChg>
        <pc:cxnChg chg="add del mod">
          <ac:chgData name="Goodman, Daniel F M" userId="3856083d-7deb-434e-baee-35426c02f58e" providerId="ADAL" clId="{A650137F-D8BF-434D-92CD-9A8B4360037B}" dt="2023-11-12T17:34:10.938" v="161" actId="478"/>
          <ac:cxnSpMkLst>
            <pc:docMk/>
            <pc:sldMk cId="500980453" sldId="257"/>
            <ac:cxnSpMk id="38" creationId="{4576B14B-EADD-EBB2-E824-F869A0E94A09}"/>
          </ac:cxnSpMkLst>
        </pc:cxnChg>
        <pc:cxnChg chg="add del mod">
          <ac:chgData name="Goodman, Daniel F M" userId="3856083d-7deb-434e-baee-35426c02f58e" providerId="ADAL" clId="{A650137F-D8BF-434D-92CD-9A8B4360037B}" dt="2023-11-12T17:34:10.938" v="161" actId="478"/>
          <ac:cxnSpMkLst>
            <pc:docMk/>
            <pc:sldMk cId="500980453" sldId="257"/>
            <ac:cxnSpMk id="39" creationId="{E7075FD3-67BB-6390-476D-AF80E4F5C9F9}"/>
          </ac:cxnSpMkLst>
        </pc:cxnChg>
        <pc:cxnChg chg="add del mod">
          <ac:chgData name="Goodman, Daniel F M" userId="3856083d-7deb-434e-baee-35426c02f58e" providerId="ADAL" clId="{A650137F-D8BF-434D-92CD-9A8B4360037B}" dt="2023-11-12T17:34:10.938" v="161" actId="478"/>
          <ac:cxnSpMkLst>
            <pc:docMk/>
            <pc:sldMk cId="500980453" sldId="257"/>
            <ac:cxnSpMk id="44" creationId="{EA79EE42-9B32-F624-1475-C94351A8438A}"/>
          </ac:cxnSpMkLst>
        </pc:cxnChg>
        <pc:cxnChg chg="add del mod">
          <ac:chgData name="Goodman, Daniel F M" userId="3856083d-7deb-434e-baee-35426c02f58e" providerId="ADAL" clId="{A650137F-D8BF-434D-92CD-9A8B4360037B}" dt="2023-11-12T17:34:10.938" v="161" actId="478"/>
          <ac:cxnSpMkLst>
            <pc:docMk/>
            <pc:sldMk cId="500980453" sldId="257"/>
            <ac:cxnSpMk id="45" creationId="{01E1F43B-31C0-9851-55AD-5388E4F11C75}"/>
          </ac:cxnSpMkLst>
        </pc:cxnChg>
        <pc:cxnChg chg="add del mod">
          <ac:chgData name="Goodman, Daniel F M" userId="3856083d-7deb-434e-baee-35426c02f58e" providerId="ADAL" clId="{A650137F-D8BF-434D-92CD-9A8B4360037B}" dt="2023-11-12T17:34:10.938" v="161" actId="478"/>
          <ac:cxnSpMkLst>
            <pc:docMk/>
            <pc:sldMk cId="500980453" sldId="257"/>
            <ac:cxnSpMk id="46" creationId="{ECD5ADFE-580E-1CDF-6D87-1AFC2A044E5A}"/>
          </ac:cxnSpMkLst>
        </pc:cxnChg>
        <pc:cxnChg chg="add del mod">
          <ac:chgData name="Goodman, Daniel F M" userId="3856083d-7deb-434e-baee-35426c02f58e" providerId="ADAL" clId="{A650137F-D8BF-434D-92CD-9A8B4360037B}" dt="2023-11-12T17:34:10.938" v="161" actId="478"/>
          <ac:cxnSpMkLst>
            <pc:docMk/>
            <pc:sldMk cId="500980453" sldId="257"/>
            <ac:cxnSpMk id="51" creationId="{C1A2E38E-FBDB-FBB0-9232-B053FD7710F3}"/>
          </ac:cxnSpMkLst>
        </pc:cxnChg>
        <pc:cxnChg chg="add del mod">
          <ac:chgData name="Goodman, Daniel F M" userId="3856083d-7deb-434e-baee-35426c02f58e" providerId="ADAL" clId="{A650137F-D8BF-434D-92CD-9A8B4360037B}" dt="2023-11-12T17:34:10.938" v="161" actId="478"/>
          <ac:cxnSpMkLst>
            <pc:docMk/>
            <pc:sldMk cId="500980453" sldId="257"/>
            <ac:cxnSpMk id="52" creationId="{88507720-97FC-9351-DD7F-3A61E241C06B}"/>
          </ac:cxnSpMkLst>
        </pc:cxnChg>
        <pc:cxnChg chg="add del mod">
          <ac:chgData name="Goodman, Daniel F M" userId="3856083d-7deb-434e-baee-35426c02f58e" providerId="ADAL" clId="{A650137F-D8BF-434D-92CD-9A8B4360037B}" dt="2023-11-12T17:34:10.938" v="161" actId="478"/>
          <ac:cxnSpMkLst>
            <pc:docMk/>
            <pc:sldMk cId="500980453" sldId="257"/>
            <ac:cxnSpMk id="53" creationId="{8F641AC2-DAD9-F153-4BF4-C44F2699CF41}"/>
          </ac:cxnSpMkLst>
        </pc:cxnChg>
        <pc:cxnChg chg="add del mod">
          <ac:chgData name="Goodman, Daniel F M" userId="3856083d-7deb-434e-baee-35426c02f58e" providerId="ADAL" clId="{A650137F-D8BF-434D-92CD-9A8B4360037B}" dt="2023-11-12T17:34:10.938" v="161" actId="478"/>
          <ac:cxnSpMkLst>
            <pc:docMk/>
            <pc:sldMk cId="500980453" sldId="257"/>
            <ac:cxnSpMk id="58" creationId="{83D4C5F8-C159-C2FE-7207-F2A5B06AA10D}"/>
          </ac:cxnSpMkLst>
        </pc:cxnChg>
        <pc:cxnChg chg="add del mod">
          <ac:chgData name="Goodman, Daniel F M" userId="3856083d-7deb-434e-baee-35426c02f58e" providerId="ADAL" clId="{A650137F-D8BF-434D-92CD-9A8B4360037B}" dt="2023-11-12T17:34:10.938" v="161" actId="478"/>
          <ac:cxnSpMkLst>
            <pc:docMk/>
            <pc:sldMk cId="500980453" sldId="257"/>
            <ac:cxnSpMk id="59" creationId="{2F33ABC3-8C88-2C3D-594A-8A6B893158EC}"/>
          </ac:cxnSpMkLst>
        </pc:cxnChg>
        <pc:cxnChg chg="add del mod">
          <ac:chgData name="Goodman, Daniel F M" userId="3856083d-7deb-434e-baee-35426c02f58e" providerId="ADAL" clId="{A650137F-D8BF-434D-92CD-9A8B4360037B}" dt="2023-11-12T17:34:10.938" v="161" actId="478"/>
          <ac:cxnSpMkLst>
            <pc:docMk/>
            <pc:sldMk cId="500980453" sldId="257"/>
            <ac:cxnSpMk id="60" creationId="{564FC49E-042D-244E-96B3-B6177E59A5BA}"/>
          </ac:cxnSpMkLst>
        </pc:cxnChg>
        <pc:cxnChg chg="mod topLvl">
          <ac:chgData name="Goodman, Daniel F M" userId="3856083d-7deb-434e-baee-35426c02f58e" providerId="ADAL" clId="{A650137F-D8BF-434D-92CD-9A8B4360037B}" dt="2023-11-12T17:56:30.261" v="1029" actId="20577"/>
          <ac:cxnSpMkLst>
            <pc:docMk/>
            <pc:sldMk cId="500980453" sldId="257"/>
            <ac:cxnSpMk id="67" creationId="{00BE7361-1402-64A5-7A38-D180E2B028F4}"/>
          </ac:cxnSpMkLst>
        </pc:cxnChg>
        <pc:cxnChg chg="mod topLvl">
          <ac:chgData name="Goodman, Daniel F M" userId="3856083d-7deb-434e-baee-35426c02f58e" providerId="ADAL" clId="{A650137F-D8BF-434D-92CD-9A8B4360037B}" dt="2023-11-12T17:56:30.261" v="1029" actId="20577"/>
          <ac:cxnSpMkLst>
            <pc:docMk/>
            <pc:sldMk cId="500980453" sldId="257"/>
            <ac:cxnSpMk id="68" creationId="{38DA052B-672B-0939-000B-F6695E072A27}"/>
          </ac:cxnSpMkLst>
        </pc:cxnChg>
        <pc:cxnChg chg="mod topLvl">
          <ac:chgData name="Goodman, Daniel F M" userId="3856083d-7deb-434e-baee-35426c02f58e" providerId="ADAL" clId="{A650137F-D8BF-434D-92CD-9A8B4360037B}" dt="2023-11-12T17:56:30.261" v="1029" actId="20577"/>
          <ac:cxnSpMkLst>
            <pc:docMk/>
            <pc:sldMk cId="500980453" sldId="257"/>
            <ac:cxnSpMk id="69" creationId="{D52579EA-7F5F-2247-CA08-1CBB92501B9D}"/>
          </ac:cxnSpMkLst>
        </pc:cxnChg>
        <pc:cxnChg chg="mod topLvl">
          <ac:chgData name="Goodman, Daniel F M" userId="3856083d-7deb-434e-baee-35426c02f58e" providerId="ADAL" clId="{A650137F-D8BF-434D-92CD-9A8B4360037B}" dt="2023-11-12T17:56:30.261" v="1029" actId="20577"/>
          <ac:cxnSpMkLst>
            <pc:docMk/>
            <pc:sldMk cId="500980453" sldId="257"/>
            <ac:cxnSpMk id="75" creationId="{D4BD1D20-3468-A4E4-9673-22720AF04114}"/>
          </ac:cxnSpMkLst>
        </pc:cxnChg>
        <pc:cxnChg chg="mod topLvl">
          <ac:chgData name="Goodman, Daniel F M" userId="3856083d-7deb-434e-baee-35426c02f58e" providerId="ADAL" clId="{A650137F-D8BF-434D-92CD-9A8B4360037B}" dt="2023-11-12T17:56:30.261" v="1029" actId="20577"/>
          <ac:cxnSpMkLst>
            <pc:docMk/>
            <pc:sldMk cId="500980453" sldId="257"/>
            <ac:cxnSpMk id="76" creationId="{DDF77D2E-D602-BF4E-6E5F-F732798859D5}"/>
          </ac:cxnSpMkLst>
        </pc:cxnChg>
        <pc:cxnChg chg="mod topLvl">
          <ac:chgData name="Goodman, Daniel F M" userId="3856083d-7deb-434e-baee-35426c02f58e" providerId="ADAL" clId="{A650137F-D8BF-434D-92CD-9A8B4360037B}" dt="2023-11-12T17:56:30.261" v="1029" actId="20577"/>
          <ac:cxnSpMkLst>
            <pc:docMk/>
            <pc:sldMk cId="500980453" sldId="257"/>
            <ac:cxnSpMk id="77" creationId="{F4170879-780D-0F88-49C3-196D8F9656D5}"/>
          </ac:cxnSpMkLst>
        </pc:cxnChg>
        <pc:cxnChg chg="mod topLvl">
          <ac:chgData name="Goodman, Daniel F M" userId="3856083d-7deb-434e-baee-35426c02f58e" providerId="ADAL" clId="{A650137F-D8BF-434D-92CD-9A8B4360037B}" dt="2023-11-12T17:56:30.261" v="1029" actId="20577"/>
          <ac:cxnSpMkLst>
            <pc:docMk/>
            <pc:sldMk cId="500980453" sldId="257"/>
            <ac:cxnSpMk id="83" creationId="{F4F4B428-150B-E367-EDD5-9EC717EDAACD}"/>
          </ac:cxnSpMkLst>
        </pc:cxnChg>
        <pc:cxnChg chg="mod topLvl">
          <ac:chgData name="Goodman, Daniel F M" userId="3856083d-7deb-434e-baee-35426c02f58e" providerId="ADAL" clId="{A650137F-D8BF-434D-92CD-9A8B4360037B}" dt="2023-11-12T17:56:30.261" v="1029" actId="20577"/>
          <ac:cxnSpMkLst>
            <pc:docMk/>
            <pc:sldMk cId="500980453" sldId="257"/>
            <ac:cxnSpMk id="84" creationId="{E0F11FBA-BA3D-9E95-5C31-A85FE97AE136}"/>
          </ac:cxnSpMkLst>
        </pc:cxnChg>
        <pc:cxnChg chg="mod topLvl">
          <ac:chgData name="Goodman, Daniel F M" userId="3856083d-7deb-434e-baee-35426c02f58e" providerId="ADAL" clId="{A650137F-D8BF-434D-92CD-9A8B4360037B}" dt="2023-11-12T17:56:30.261" v="1029" actId="20577"/>
          <ac:cxnSpMkLst>
            <pc:docMk/>
            <pc:sldMk cId="500980453" sldId="257"/>
            <ac:cxnSpMk id="85" creationId="{227D7BE4-1248-D7C9-ED50-C303B12C64EA}"/>
          </ac:cxnSpMkLst>
        </pc:cxnChg>
        <pc:cxnChg chg="add mod">
          <ac:chgData name="Goodman, Daniel F M" userId="3856083d-7deb-434e-baee-35426c02f58e" providerId="ADAL" clId="{A650137F-D8BF-434D-92CD-9A8B4360037B}" dt="2023-11-12T17:56:30.261" v="1029" actId="20577"/>
          <ac:cxnSpMkLst>
            <pc:docMk/>
            <pc:sldMk cId="500980453" sldId="257"/>
            <ac:cxnSpMk id="87" creationId="{C935E577-2365-D3AF-75DD-A117411BF6B2}"/>
          </ac:cxnSpMkLst>
        </pc:cxnChg>
        <pc:cxnChg chg="add mod">
          <ac:chgData name="Goodman, Daniel F M" userId="3856083d-7deb-434e-baee-35426c02f58e" providerId="ADAL" clId="{A650137F-D8BF-434D-92CD-9A8B4360037B}" dt="2023-11-12T17:56:30.261" v="1029" actId="20577"/>
          <ac:cxnSpMkLst>
            <pc:docMk/>
            <pc:sldMk cId="500980453" sldId="257"/>
            <ac:cxnSpMk id="89" creationId="{6A6840F1-59ED-A6B2-E7B9-7BC84E4560EA}"/>
          </ac:cxnSpMkLst>
        </pc:cxnChg>
        <pc:cxnChg chg="add mod">
          <ac:chgData name="Goodman, Daniel F M" userId="3856083d-7deb-434e-baee-35426c02f58e" providerId="ADAL" clId="{A650137F-D8BF-434D-92CD-9A8B4360037B}" dt="2023-11-12T17:56:30.261" v="1029" actId="20577"/>
          <ac:cxnSpMkLst>
            <pc:docMk/>
            <pc:sldMk cId="500980453" sldId="257"/>
            <ac:cxnSpMk id="91" creationId="{0727371D-6AF6-6A82-3A73-6C2A3F8F4F9B}"/>
          </ac:cxnSpMkLst>
        </pc:cxnChg>
        <pc:cxnChg chg="add mod">
          <ac:chgData name="Goodman, Daniel F M" userId="3856083d-7deb-434e-baee-35426c02f58e" providerId="ADAL" clId="{A650137F-D8BF-434D-92CD-9A8B4360037B}" dt="2023-11-12T17:56:30.261" v="1029" actId="20577"/>
          <ac:cxnSpMkLst>
            <pc:docMk/>
            <pc:sldMk cId="500980453" sldId="257"/>
            <ac:cxnSpMk id="93" creationId="{2C0B7707-1722-A61C-FF55-8F01DC960444}"/>
          </ac:cxnSpMkLst>
        </pc:cxnChg>
      </pc:sldChg>
      <pc:sldChg chg="addSp delSp modSp mod modTransition modAnim modNotesTx">
        <pc:chgData name="Goodman, Daniel F M" userId="3856083d-7deb-434e-baee-35426c02f58e" providerId="ADAL" clId="{A650137F-D8BF-434D-92CD-9A8B4360037B}" dt="2023-11-12T21:56:20.783" v="17693" actId="1366"/>
        <pc:sldMkLst>
          <pc:docMk/>
          <pc:sldMk cId="1931455381" sldId="258"/>
        </pc:sldMkLst>
        <pc:picChg chg="add del mod">
          <ac:chgData name="Goodman, Daniel F M" userId="3856083d-7deb-434e-baee-35426c02f58e" providerId="ADAL" clId="{A650137F-D8BF-434D-92CD-9A8B4360037B}" dt="2023-11-12T21:35:14.481" v="17688"/>
          <ac:picMkLst>
            <pc:docMk/>
            <pc:sldMk cId="1931455381" sldId="258"/>
            <ac:picMk id="2" creationId="{7B76F510-6C52-EB67-1F2C-B113610C5AFE}"/>
          </ac:picMkLst>
        </pc:picChg>
        <pc:picChg chg="del">
          <ac:chgData name="Goodman, Daniel F M" userId="3856083d-7deb-434e-baee-35426c02f58e" providerId="ADAL" clId="{A650137F-D8BF-434D-92CD-9A8B4360037B}" dt="2023-11-12T21:35:10.842" v="17686"/>
          <ac:picMkLst>
            <pc:docMk/>
            <pc:sldMk cId="1931455381" sldId="258"/>
            <ac:picMk id="5" creationId="{554C514C-C930-C688-E18E-FF5645698310}"/>
          </ac:picMkLst>
        </pc:picChg>
        <pc:picChg chg="add del mod ord">
          <ac:chgData name="Goodman, Daniel F M" userId="3856083d-7deb-434e-baee-35426c02f58e" providerId="ADAL" clId="{A650137F-D8BF-434D-92CD-9A8B4360037B}" dt="2023-11-12T21:35:18.612" v="17689"/>
          <ac:picMkLst>
            <pc:docMk/>
            <pc:sldMk cId="1931455381" sldId="258"/>
            <ac:picMk id="7" creationId="{484EAAB8-3F26-4981-F952-32D342DADAF1}"/>
          </ac:picMkLst>
        </pc:picChg>
        <pc:picChg chg="add del mod">
          <ac:chgData name="Goodman, Daniel F M" userId="3856083d-7deb-434e-baee-35426c02f58e" providerId="ADAL" clId="{A650137F-D8BF-434D-92CD-9A8B4360037B}" dt="2023-11-12T21:47:18.149" v="17691"/>
          <ac:picMkLst>
            <pc:docMk/>
            <pc:sldMk cId="1931455381" sldId="258"/>
            <ac:picMk id="8" creationId="{B486457C-8C57-1429-5C45-89626B77B57C}"/>
          </ac:picMkLst>
        </pc:picChg>
        <pc:picChg chg="add mod">
          <ac:chgData name="Goodman, Daniel F M" userId="3856083d-7deb-434e-baee-35426c02f58e" providerId="ADAL" clId="{A650137F-D8BF-434D-92CD-9A8B4360037B}" dt="2023-11-12T21:56:20.783" v="17693" actId="1366"/>
          <ac:picMkLst>
            <pc:docMk/>
            <pc:sldMk cId="1931455381" sldId="258"/>
            <ac:picMk id="11" creationId="{38C045DE-EBFD-BCF9-804B-93547C9D5B9B}"/>
          </ac:picMkLst>
        </pc:picChg>
      </pc:sldChg>
      <pc:sldChg chg="addSp delSp modSp add mod modTransition modAnim modNotesTx">
        <pc:chgData name="Goodman, Daniel F M" userId="3856083d-7deb-434e-baee-35426c02f58e" providerId="ADAL" clId="{A650137F-D8BF-434D-92CD-9A8B4360037B}" dt="2023-11-12T21:47:18.149" v="17691"/>
        <pc:sldMkLst>
          <pc:docMk/>
          <pc:sldMk cId="2035184930" sldId="259"/>
        </pc:sldMkLst>
        <pc:spChg chg="add mod">
          <ac:chgData name="Goodman, Daniel F M" userId="3856083d-7deb-434e-baee-35426c02f58e" providerId="ADAL" clId="{A650137F-D8BF-434D-92CD-9A8B4360037B}" dt="2023-11-12T17:55:31.720" v="1006"/>
          <ac:spMkLst>
            <pc:docMk/>
            <pc:sldMk cId="2035184930" sldId="259"/>
            <ac:spMk id="2" creationId="{B3D20DBA-F942-F8F9-5ADD-FD1530BC56E3}"/>
          </ac:spMkLst>
        </pc:spChg>
        <pc:spChg chg="add mod">
          <ac:chgData name="Goodman, Daniel F M" userId="3856083d-7deb-434e-baee-35426c02f58e" providerId="ADAL" clId="{A650137F-D8BF-434D-92CD-9A8B4360037B}" dt="2023-11-12T17:55:38.836" v="1007"/>
          <ac:spMkLst>
            <pc:docMk/>
            <pc:sldMk cId="2035184930" sldId="259"/>
            <ac:spMk id="3" creationId="{8C978421-CE1D-E80F-90E7-4C4C70436F52}"/>
          </ac:spMkLst>
        </pc:spChg>
        <pc:spChg chg="mod">
          <ac:chgData name="Goodman, Daniel F M" userId="3856083d-7deb-434e-baee-35426c02f58e" providerId="ADAL" clId="{A650137F-D8BF-434D-92CD-9A8B4360037B}" dt="2023-11-12T20:30:31.490" v="6586" actId="20577"/>
          <ac:spMkLst>
            <pc:docMk/>
            <pc:sldMk cId="2035184930" sldId="259"/>
            <ac:spMk id="4" creationId="{220F0135-CC52-EB18-CB0B-5335E947DD8E}"/>
          </ac:spMkLst>
        </pc:spChg>
        <pc:spChg chg="mod">
          <ac:chgData name="Goodman, Daniel F M" userId="3856083d-7deb-434e-baee-35426c02f58e" providerId="ADAL" clId="{A650137F-D8BF-434D-92CD-9A8B4360037B}" dt="2023-11-12T20:36:55.664" v="7576" actId="114"/>
          <ac:spMkLst>
            <pc:docMk/>
            <pc:sldMk cId="2035184930" sldId="259"/>
            <ac:spMk id="5" creationId="{1357973F-A7D4-1E73-8093-5591F6BF67C6}"/>
          </ac:spMkLst>
        </pc:spChg>
        <pc:spChg chg="mod">
          <ac:chgData name="Goodman, Daniel F M" userId="3856083d-7deb-434e-baee-35426c02f58e" providerId="ADAL" clId="{A650137F-D8BF-434D-92CD-9A8B4360037B}" dt="2023-11-12T20:42:04.434" v="7997" actId="1076"/>
          <ac:spMkLst>
            <pc:docMk/>
            <pc:sldMk cId="2035184930" sldId="259"/>
            <ac:spMk id="9" creationId="{30F1B7F4-F5AF-24AF-A632-9EF999B29911}"/>
          </ac:spMkLst>
        </pc:spChg>
        <pc:spChg chg="mod">
          <ac:chgData name="Goodman, Daniel F M" userId="3856083d-7deb-434e-baee-35426c02f58e" providerId="ADAL" clId="{A650137F-D8BF-434D-92CD-9A8B4360037B}" dt="2023-11-12T20:43:22.358" v="8016" actId="14100"/>
          <ac:spMkLst>
            <pc:docMk/>
            <pc:sldMk cId="2035184930" sldId="259"/>
            <ac:spMk id="10" creationId="{F5FC8F82-AB29-A8F6-F860-C3F8C65D394A}"/>
          </ac:spMkLst>
        </pc:spChg>
        <pc:spChg chg="mod">
          <ac:chgData name="Goodman, Daniel F M" userId="3856083d-7deb-434e-baee-35426c02f58e" providerId="ADAL" clId="{A650137F-D8BF-434D-92CD-9A8B4360037B}" dt="2023-11-12T20:42:14.252" v="8008" actId="20577"/>
          <ac:spMkLst>
            <pc:docMk/>
            <pc:sldMk cId="2035184930" sldId="259"/>
            <ac:spMk id="11" creationId="{ECD2ED27-99B4-2110-4AAD-298DB3C92E20}"/>
          </ac:spMkLst>
        </pc:spChg>
        <pc:spChg chg="del mod">
          <ac:chgData name="Goodman, Daniel F M" userId="3856083d-7deb-434e-baee-35426c02f58e" providerId="ADAL" clId="{A650137F-D8BF-434D-92CD-9A8B4360037B}" dt="2023-11-12T18:19:18.411" v="1459" actId="478"/>
          <ac:spMkLst>
            <pc:docMk/>
            <pc:sldMk cId="2035184930" sldId="259"/>
            <ac:spMk id="12" creationId="{F10364AB-6DAF-336B-35A1-D9C4A0CC3DC2}"/>
          </ac:spMkLst>
        </pc:spChg>
        <pc:spChg chg="add mod">
          <ac:chgData name="Goodman, Daniel F M" userId="3856083d-7deb-434e-baee-35426c02f58e" providerId="ADAL" clId="{A650137F-D8BF-434D-92CD-9A8B4360037B}" dt="2023-11-12T20:36:41.455" v="7570" actId="114"/>
          <ac:spMkLst>
            <pc:docMk/>
            <pc:sldMk cId="2035184930" sldId="259"/>
            <ac:spMk id="15" creationId="{EFA68E33-4A08-C1C8-9DE3-589FA5CE40FF}"/>
          </ac:spMkLst>
        </pc:spChg>
        <pc:spChg chg="add mod">
          <ac:chgData name="Goodman, Daniel F M" userId="3856083d-7deb-434e-baee-35426c02f58e" providerId="ADAL" clId="{A650137F-D8BF-434D-92CD-9A8B4360037B}" dt="2023-11-12T19:33:54.166" v="2425" actId="1076"/>
          <ac:spMkLst>
            <pc:docMk/>
            <pc:sldMk cId="2035184930" sldId="259"/>
            <ac:spMk id="20" creationId="{53C3FEDA-61AB-888E-626B-D6C3C8C9E618}"/>
          </ac:spMkLst>
        </pc:spChg>
        <pc:grpChg chg="add mod">
          <ac:chgData name="Goodman, Daniel F M" userId="3856083d-7deb-434e-baee-35426c02f58e" providerId="ADAL" clId="{A650137F-D8BF-434D-92CD-9A8B4360037B}" dt="2023-11-12T18:08:46.964" v="1311" actId="1076"/>
          <ac:grpSpMkLst>
            <pc:docMk/>
            <pc:sldMk cId="2035184930" sldId="259"/>
            <ac:grpSpMk id="7" creationId="{BA81C0AA-E474-F7E2-A5F7-1F0BB8A14DCD}"/>
          </ac:grpSpMkLst>
        </pc:grpChg>
        <pc:grpChg chg="add mod">
          <ac:chgData name="Goodman, Daniel F M" userId="3856083d-7deb-434e-baee-35426c02f58e" providerId="ADAL" clId="{A650137F-D8BF-434D-92CD-9A8B4360037B}" dt="2023-11-12T18:20:17.269" v="1465" actId="164"/>
          <ac:grpSpMkLst>
            <pc:docMk/>
            <pc:sldMk cId="2035184930" sldId="259"/>
            <ac:grpSpMk id="19" creationId="{5100DF3C-6B29-9FB2-D433-DB2034C425BE}"/>
          </ac:grpSpMkLst>
        </pc:grpChg>
        <pc:picChg chg="del">
          <ac:chgData name="Goodman, Daniel F M" userId="3856083d-7deb-434e-baee-35426c02f58e" providerId="ADAL" clId="{A650137F-D8BF-434D-92CD-9A8B4360037B}" dt="2023-11-12T21:47:18.149" v="17691"/>
          <ac:picMkLst>
            <pc:docMk/>
            <pc:sldMk cId="2035184930" sldId="259"/>
            <ac:picMk id="6" creationId="{870DBB63-F6EE-4041-F296-AFCE965569A5}"/>
          </ac:picMkLst>
        </pc:picChg>
        <pc:picChg chg="add mod">
          <ac:chgData name="Goodman, Daniel F M" userId="3856083d-7deb-434e-baee-35426c02f58e" providerId="ADAL" clId="{A650137F-D8BF-434D-92CD-9A8B4360037B}" dt="2023-11-12T20:42:28.743" v="8011" actId="1076"/>
          <ac:picMkLst>
            <pc:docMk/>
            <pc:sldMk cId="2035184930" sldId="259"/>
            <ac:picMk id="14" creationId="{7630BBDF-2C2E-2AF3-6922-BBB1158FC407}"/>
          </ac:picMkLst>
        </pc:picChg>
        <pc:picChg chg="add mod">
          <ac:chgData name="Goodman, Daniel F M" userId="3856083d-7deb-434e-baee-35426c02f58e" providerId="ADAL" clId="{A650137F-D8BF-434D-92CD-9A8B4360037B}" dt="2023-11-12T21:47:18.149" v="17691"/>
          <ac:picMkLst>
            <pc:docMk/>
            <pc:sldMk cId="2035184930" sldId="259"/>
            <ac:picMk id="17" creationId="{B14ECE2B-E55C-85EB-8EBB-8F197476A01B}"/>
          </ac:picMkLst>
        </pc:picChg>
        <pc:cxnChg chg="mod">
          <ac:chgData name="Goodman, Daniel F M" userId="3856083d-7deb-434e-baee-35426c02f58e" providerId="ADAL" clId="{A650137F-D8BF-434D-92CD-9A8B4360037B}" dt="2023-11-12T20:42:01.607" v="7996" actId="14100"/>
          <ac:cxnSpMkLst>
            <pc:docMk/>
            <pc:sldMk cId="2035184930" sldId="259"/>
            <ac:cxnSpMk id="8" creationId="{9C6E70B2-374B-FF9F-4204-2B567C6DD8AE}"/>
          </ac:cxnSpMkLst>
        </pc:cxnChg>
        <pc:cxnChg chg="mod">
          <ac:chgData name="Goodman, Daniel F M" userId="3856083d-7deb-434e-baee-35426c02f58e" providerId="ADAL" clId="{A650137F-D8BF-434D-92CD-9A8B4360037B}" dt="2023-11-12T20:42:07.542" v="7998" actId="1076"/>
          <ac:cxnSpMkLst>
            <pc:docMk/>
            <pc:sldMk cId="2035184930" sldId="259"/>
            <ac:cxnSpMk id="13" creationId="{6122C20B-0F0F-0A73-B440-6C6A7C6BEACC}"/>
          </ac:cxnSpMkLst>
        </pc:cxnChg>
        <pc:cxnChg chg="add mod">
          <ac:chgData name="Goodman, Daniel F M" userId="3856083d-7deb-434e-baee-35426c02f58e" providerId="ADAL" clId="{A650137F-D8BF-434D-92CD-9A8B4360037B}" dt="2023-11-12T18:20:17.269" v="1465" actId="164"/>
          <ac:cxnSpMkLst>
            <pc:docMk/>
            <pc:sldMk cId="2035184930" sldId="259"/>
            <ac:cxnSpMk id="18" creationId="{894F6E55-CAB0-662F-B005-B84F0C8628B6}"/>
          </ac:cxnSpMkLst>
        </pc:cxnChg>
      </pc:sldChg>
      <pc:sldChg chg="addSp delSp modSp add mod modTransition modAnim modNotesTx">
        <pc:chgData name="Goodman, Daniel F M" userId="3856083d-7deb-434e-baee-35426c02f58e" providerId="ADAL" clId="{A650137F-D8BF-434D-92CD-9A8B4360037B}" dt="2023-11-12T21:47:18.149" v="17691"/>
        <pc:sldMkLst>
          <pc:docMk/>
          <pc:sldMk cId="2856483068" sldId="260"/>
        </pc:sldMkLst>
        <pc:spChg chg="add del">
          <ac:chgData name="Goodman, Daniel F M" userId="3856083d-7deb-434e-baee-35426c02f58e" providerId="ADAL" clId="{A650137F-D8BF-434D-92CD-9A8B4360037B}" dt="2023-11-12T18:23:29.204" v="1603"/>
          <ac:spMkLst>
            <pc:docMk/>
            <pc:sldMk cId="2856483068" sldId="260"/>
            <ac:spMk id="2" creationId="{25301B3F-5D44-AC99-4A77-CCDCF6958CCD}"/>
          </ac:spMkLst>
        </pc:spChg>
        <pc:spChg chg="add mod">
          <ac:chgData name="Goodman, Daniel F M" userId="3856083d-7deb-434e-baee-35426c02f58e" providerId="ADAL" clId="{A650137F-D8BF-434D-92CD-9A8B4360037B}" dt="2023-11-12T18:31:18.847" v="2004" actId="207"/>
          <ac:spMkLst>
            <pc:docMk/>
            <pc:sldMk cId="2856483068" sldId="260"/>
            <ac:spMk id="3" creationId="{30AB9517-3019-3949-7741-57716E9D715A}"/>
          </ac:spMkLst>
        </pc:spChg>
        <pc:spChg chg="mod">
          <ac:chgData name="Goodman, Daniel F M" userId="3856083d-7deb-434e-baee-35426c02f58e" providerId="ADAL" clId="{A650137F-D8BF-434D-92CD-9A8B4360037B}" dt="2023-11-12T18:21:36.034" v="1521" actId="20577"/>
          <ac:spMkLst>
            <pc:docMk/>
            <pc:sldMk cId="2856483068" sldId="260"/>
            <ac:spMk id="4" creationId="{220F0135-CC52-EB18-CB0B-5335E947DD8E}"/>
          </ac:spMkLst>
        </pc:spChg>
        <pc:spChg chg="mod">
          <ac:chgData name="Goodman, Daniel F M" userId="3856083d-7deb-434e-baee-35426c02f58e" providerId="ADAL" clId="{A650137F-D8BF-434D-92CD-9A8B4360037B}" dt="2023-11-12T18:29:08.485" v="1806" actId="14100"/>
          <ac:spMkLst>
            <pc:docMk/>
            <pc:sldMk cId="2856483068" sldId="260"/>
            <ac:spMk id="5" creationId="{1357973F-A7D4-1E73-8093-5591F6BF67C6}"/>
          </ac:spMkLst>
        </pc:spChg>
        <pc:spChg chg="add mod">
          <ac:chgData name="Goodman, Daniel F M" userId="3856083d-7deb-434e-baee-35426c02f58e" providerId="ADAL" clId="{A650137F-D8BF-434D-92CD-9A8B4360037B}" dt="2023-11-12T18:32:23.671" v="2016" actId="164"/>
          <ac:spMkLst>
            <pc:docMk/>
            <pc:sldMk cId="2856483068" sldId="260"/>
            <ac:spMk id="7" creationId="{8E918013-A416-4785-0373-AD8DC630E50B}"/>
          </ac:spMkLst>
        </pc:spChg>
        <pc:spChg chg="add mod">
          <ac:chgData name="Goodman, Daniel F M" userId="3856083d-7deb-434e-baee-35426c02f58e" providerId="ADAL" clId="{A650137F-D8BF-434D-92CD-9A8B4360037B}" dt="2023-11-12T18:32:27.141" v="2017" actId="164"/>
          <ac:spMkLst>
            <pc:docMk/>
            <pc:sldMk cId="2856483068" sldId="260"/>
            <ac:spMk id="8" creationId="{5D54BCDD-720B-4D27-B12F-BA7AA03A8596}"/>
          </ac:spMkLst>
        </pc:spChg>
        <pc:spChg chg="add mod">
          <ac:chgData name="Goodman, Daniel F M" userId="3856083d-7deb-434e-baee-35426c02f58e" providerId="ADAL" clId="{A650137F-D8BF-434D-92CD-9A8B4360037B}" dt="2023-11-12T18:31:18.847" v="2004" actId="207"/>
          <ac:spMkLst>
            <pc:docMk/>
            <pc:sldMk cId="2856483068" sldId="260"/>
            <ac:spMk id="9" creationId="{B172B502-D8AC-DC2A-28B7-5513AE8EB656}"/>
          </ac:spMkLst>
        </pc:spChg>
        <pc:spChg chg="add mod">
          <ac:chgData name="Goodman, Daniel F M" userId="3856083d-7deb-434e-baee-35426c02f58e" providerId="ADAL" clId="{A650137F-D8BF-434D-92CD-9A8B4360037B}" dt="2023-11-12T18:32:23.671" v="2016" actId="164"/>
          <ac:spMkLst>
            <pc:docMk/>
            <pc:sldMk cId="2856483068" sldId="260"/>
            <ac:spMk id="10" creationId="{F901B931-B07F-AC7D-CF32-A0A0C01FC259}"/>
          </ac:spMkLst>
        </pc:spChg>
        <pc:spChg chg="add mod">
          <ac:chgData name="Goodman, Daniel F M" userId="3856083d-7deb-434e-baee-35426c02f58e" providerId="ADAL" clId="{A650137F-D8BF-434D-92CD-9A8B4360037B}" dt="2023-11-12T18:32:27.141" v="2017" actId="164"/>
          <ac:spMkLst>
            <pc:docMk/>
            <pc:sldMk cId="2856483068" sldId="260"/>
            <ac:spMk id="11" creationId="{658CD14F-DAF6-8F5D-CFEF-A1319D630698}"/>
          </ac:spMkLst>
        </pc:spChg>
        <pc:spChg chg="add del mod">
          <ac:chgData name="Goodman, Daniel F M" userId="3856083d-7deb-434e-baee-35426c02f58e" providerId="ADAL" clId="{A650137F-D8BF-434D-92CD-9A8B4360037B}" dt="2023-11-12T18:34:26.001" v="2068" actId="478"/>
          <ac:spMkLst>
            <pc:docMk/>
            <pc:sldMk cId="2856483068" sldId="260"/>
            <ac:spMk id="14" creationId="{53EE7A3F-FF52-CFD0-B210-4BA161BB7B47}"/>
          </ac:spMkLst>
        </pc:spChg>
        <pc:grpChg chg="add mod">
          <ac:chgData name="Goodman, Daniel F M" userId="3856083d-7deb-434e-baee-35426c02f58e" providerId="ADAL" clId="{A650137F-D8BF-434D-92CD-9A8B4360037B}" dt="2023-11-12T18:32:23.671" v="2016" actId="164"/>
          <ac:grpSpMkLst>
            <pc:docMk/>
            <pc:sldMk cId="2856483068" sldId="260"/>
            <ac:grpSpMk id="12" creationId="{B308EE77-8327-900F-A949-A75B5F670D4F}"/>
          </ac:grpSpMkLst>
        </pc:grpChg>
        <pc:grpChg chg="add mod">
          <ac:chgData name="Goodman, Daniel F M" userId="3856083d-7deb-434e-baee-35426c02f58e" providerId="ADAL" clId="{A650137F-D8BF-434D-92CD-9A8B4360037B}" dt="2023-11-12T18:32:27.141" v="2017" actId="164"/>
          <ac:grpSpMkLst>
            <pc:docMk/>
            <pc:sldMk cId="2856483068" sldId="260"/>
            <ac:grpSpMk id="13" creationId="{989A6CD6-7475-E470-7000-FB32EB039CA3}"/>
          </ac:grpSpMkLst>
        </pc:grpChg>
        <pc:picChg chg="add mod">
          <ac:chgData name="Goodman, Daniel F M" userId="3856083d-7deb-434e-baee-35426c02f58e" providerId="ADAL" clId="{A650137F-D8BF-434D-92CD-9A8B4360037B}" dt="2023-11-12T21:47:18.149" v="17691"/>
          <ac:picMkLst>
            <pc:docMk/>
            <pc:sldMk cId="2856483068" sldId="260"/>
            <ac:picMk id="2" creationId="{2ADD67CC-4CEC-D50C-E84F-9CE758BA0538}"/>
          </ac:picMkLst>
        </pc:picChg>
        <pc:picChg chg="del">
          <ac:chgData name="Goodman, Daniel F M" userId="3856083d-7deb-434e-baee-35426c02f58e" providerId="ADAL" clId="{A650137F-D8BF-434D-92CD-9A8B4360037B}" dt="2023-11-12T21:47:18.149" v="17691"/>
          <ac:picMkLst>
            <pc:docMk/>
            <pc:sldMk cId="2856483068" sldId="260"/>
            <ac:picMk id="6" creationId="{870DBB63-F6EE-4041-F296-AFCE965569A5}"/>
          </ac:picMkLst>
        </pc:picChg>
      </pc:sldChg>
      <pc:sldChg chg="addSp delSp modSp add mod modTransition modAnim modNotesTx">
        <pc:chgData name="Goodman, Daniel F M" userId="3856083d-7deb-434e-baee-35426c02f58e" providerId="ADAL" clId="{A650137F-D8BF-434D-92CD-9A8B4360037B}" dt="2023-11-12T21:47:18.149" v="17691"/>
        <pc:sldMkLst>
          <pc:docMk/>
          <pc:sldMk cId="688405880" sldId="261"/>
        </pc:sldMkLst>
        <pc:spChg chg="add del">
          <ac:chgData name="Goodman, Daniel F M" userId="3856083d-7deb-434e-baee-35426c02f58e" providerId="ADAL" clId="{A650137F-D8BF-434D-92CD-9A8B4360037B}" dt="2023-11-12T19:17:01.382" v="2123"/>
          <ac:spMkLst>
            <pc:docMk/>
            <pc:sldMk cId="688405880" sldId="261"/>
            <ac:spMk id="2" creationId="{65A49AE0-1BC1-8EF4-A511-872D869329A3}"/>
          </ac:spMkLst>
        </pc:spChg>
        <pc:spChg chg="mod">
          <ac:chgData name="Goodman, Daniel F M" userId="3856083d-7deb-434e-baee-35426c02f58e" providerId="ADAL" clId="{A650137F-D8BF-434D-92CD-9A8B4360037B}" dt="2023-11-12T18:38:26.525" v="2095" actId="20577"/>
          <ac:spMkLst>
            <pc:docMk/>
            <pc:sldMk cId="688405880" sldId="261"/>
            <ac:spMk id="4" creationId="{220F0135-CC52-EB18-CB0B-5335E947DD8E}"/>
          </ac:spMkLst>
        </pc:spChg>
        <pc:spChg chg="del">
          <ac:chgData name="Goodman, Daniel F M" userId="3856083d-7deb-434e-baee-35426c02f58e" providerId="ADAL" clId="{A650137F-D8BF-434D-92CD-9A8B4360037B}" dt="2023-11-12T19:16:07.170" v="2115" actId="478"/>
          <ac:spMkLst>
            <pc:docMk/>
            <pc:sldMk cId="688405880" sldId="261"/>
            <ac:spMk id="5" creationId="{1357973F-A7D4-1E73-8093-5591F6BF67C6}"/>
          </ac:spMkLst>
        </pc:spChg>
        <pc:spChg chg="add mod">
          <ac:chgData name="Goodman, Daniel F M" userId="3856083d-7deb-434e-baee-35426c02f58e" providerId="ADAL" clId="{A650137F-D8BF-434D-92CD-9A8B4360037B}" dt="2023-11-12T19:21:02.021" v="2162" actId="207"/>
          <ac:spMkLst>
            <pc:docMk/>
            <pc:sldMk cId="688405880" sldId="261"/>
            <ac:spMk id="7" creationId="{B104FE0D-E266-A481-D82B-5F6DD0270704}"/>
          </ac:spMkLst>
        </pc:spChg>
        <pc:spChg chg="add mod">
          <ac:chgData name="Goodman, Daniel F M" userId="3856083d-7deb-434e-baee-35426c02f58e" providerId="ADAL" clId="{A650137F-D8BF-434D-92CD-9A8B4360037B}" dt="2023-11-12T19:21:47.673" v="2215" actId="164"/>
          <ac:spMkLst>
            <pc:docMk/>
            <pc:sldMk cId="688405880" sldId="261"/>
            <ac:spMk id="10" creationId="{AB343826-004F-C428-090E-5B428D1CD6AD}"/>
          </ac:spMkLst>
        </pc:spChg>
        <pc:grpChg chg="add mod">
          <ac:chgData name="Goodman, Daniel F M" userId="3856083d-7deb-434e-baee-35426c02f58e" providerId="ADAL" clId="{A650137F-D8BF-434D-92CD-9A8B4360037B}" dt="2023-11-12T19:21:47.673" v="2215" actId="164"/>
          <ac:grpSpMkLst>
            <pc:docMk/>
            <pc:sldMk cId="688405880" sldId="261"/>
            <ac:grpSpMk id="11" creationId="{A47BD19F-A2A2-8BFE-2B8D-4A45CD870700}"/>
          </ac:grpSpMkLst>
        </pc:grpChg>
        <pc:picChg chg="add mod">
          <ac:chgData name="Goodman, Daniel F M" userId="3856083d-7deb-434e-baee-35426c02f58e" providerId="ADAL" clId="{A650137F-D8BF-434D-92CD-9A8B4360037B}" dt="2023-11-12T21:47:18.149" v="17691"/>
          <ac:picMkLst>
            <pc:docMk/>
            <pc:sldMk cId="688405880" sldId="261"/>
            <ac:picMk id="2" creationId="{0CE00A09-E8E4-F9C1-D968-16A19E9FE03C}"/>
          </ac:picMkLst>
        </pc:picChg>
        <pc:picChg chg="del">
          <ac:chgData name="Goodman, Daniel F M" userId="3856083d-7deb-434e-baee-35426c02f58e" providerId="ADAL" clId="{A650137F-D8BF-434D-92CD-9A8B4360037B}" dt="2023-11-12T21:47:18.149" v="17691"/>
          <ac:picMkLst>
            <pc:docMk/>
            <pc:sldMk cId="688405880" sldId="261"/>
            <ac:picMk id="6" creationId="{870DBB63-F6EE-4041-F296-AFCE965569A5}"/>
          </ac:picMkLst>
        </pc:picChg>
        <pc:picChg chg="add mod">
          <ac:chgData name="Goodman, Daniel F M" userId="3856083d-7deb-434e-baee-35426c02f58e" providerId="ADAL" clId="{A650137F-D8BF-434D-92CD-9A8B4360037B}" dt="2023-11-12T19:20:32.821" v="2151" actId="1076"/>
          <ac:picMkLst>
            <pc:docMk/>
            <pc:sldMk cId="688405880" sldId="261"/>
            <ac:picMk id="9" creationId="{6C7DF9AD-427E-0A48-3F30-CDAFD27E475B}"/>
          </ac:picMkLst>
        </pc:picChg>
        <pc:picChg chg="add mod">
          <ac:chgData name="Goodman, Daniel F M" userId="3856083d-7deb-434e-baee-35426c02f58e" providerId="ADAL" clId="{A650137F-D8BF-434D-92CD-9A8B4360037B}" dt="2023-11-12T19:21:47.673" v="2215" actId="164"/>
          <ac:picMkLst>
            <pc:docMk/>
            <pc:sldMk cId="688405880" sldId="261"/>
            <ac:picMk id="2050" creationId="{58922F6B-AFC8-AA6C-8933-AA3DED31B1AA}"/>
          </ac:picMkLst>
        </pc:picChg>
        <pc:picChg chg="add mod">
          <ac:chgData name="Goodman, Daniel F M" userId="3856083d-7deb-434e-baee-35426c02f58e" providerId="ADAL" clId="{A650137F-D8BF-434D-92CD-9A8B4360037B}" dt="2023-11-12T19:18:23.429" v="2137" actId="1076"/>
          <ac:picMkLst>
            <pc:docMk/>
            <pc:sldMk cId="688405880" sldId="261"/>
            <ac:picMk id="2052" creationId="{4FE5F3AD-6E0E-42A0-31FB-0DF912736432}"/>
          </ac:picMkLst>
        </pc:picChg>
        <pc:picChg chg="add mod">
          <ac:chgData name="Goodman, Daniel F M" userId="3856083d-7deb-434e-baee-35426c02f58e" providerId="ADAL" clId="{A650137F-D8BF-434D-92CD-9A8B4360037B}" dt="2023-11-12T19:21:56.797" v="2216" actId="14100"/>
          <ac:picMkLst>
            <pc:docMk/>
            <pc:sldMk cId="688405880" sldId="261"/>
            <ac:picMk id="2055" creationId="{B8DF83C2-77FA-536B-70BB-D586155A5149}"/>
          </ac:picMkLst>
        </pc:picChg>
      </pc:sldChg>
      <pc:sldChg chg="addSp delSp modSp add mod modTransition modAnim modNotesTx">
        <pc:chgData name="Goodman, Daniel F M" userId="3856083d-7deb-434e-baee-35426c02f58e" providerId="ADAL" clId="{A650137F-D8BF-434D-92CD-9A8B4360037B}" dt="2023-11-12T21:47:18.149" v="17691"/>
        <pc:sldMkLst>
          <pc:docMk/>
          <pc:sldMk cId="1214045005" sldId="262"/>
        </pc:sldMkLst>
        <pc:spChg chg="mod">
          <ac:chgData name="Goodman, Daniel F M" userId="3856083d-7deb-434e-baee-35426c02f58e" providerId="ADAL" clId="{A650137F-D8BF-434D-92CD-9A8B4360037B}" dt="2023-11-12T18:38:39.479" v="2101" actId="20577"/>
          <ac:spMkLst>
            <pc:docMk/>
            <pc:sldMk cId="1214045005" sldId="262"/>
            <ac:spMk id="4" creationId="{220F0135-CC52-EB18-CB0B-5335E947DD8E}"/>
          </ac:spMkLst>
        </pc:spChg>
        <pc:spChg chg="mod">
          <ac:chgData name="Goodman, Daniel F M" userId="3856083d-7deb-434e-baee-35426c02f58e" providerId="ADAL" clId="{A650137F-D8BF-434D-92CD-9A8B4360037B}" dt="2023-11-12T19:43:11.835" v="2873" actId="113"/>
          <ac:spMkLst>
            <pc:docMk/>
            <pc:sldMk cId="1214045005" sldId="262"/>
            <ac:spMk id="5" creationId="{1357973F-A7D4-1E73-8093-5591F6BF67C6}"/>
          </ac:spMkLst>
        </pc:spChg>
        <pc:picChg chg="add mod">
          <ac:chgData name="Goodman, Daniel F M" userId="3856083d-7deb-434e-baee-35426c02f58e" providerId="ADAL" clId="{A650137F-D8BF-434D-92CD-9A8B4360037B}" dt="2023-11-12T21:47:18.149" v="17691"/>
          <ac:picMkLst>
            <pc:docMk/>
            <pc:sldMk cId="1214045005" sldId="262"/>
            <ac:picMk id="2" creationId="{62EBF335-C97A-E160-0AA6-85AFD2C9D117}"/>
          </ac:picMkLst>
        </pc:picChg>
        <pc:picChg chg="del">
          <ac:chgData name="Goodman, Daniel F M" userId="3856083d-7deb-434e-baee-35426c02f58e" providerId="ADAL" clId="{A650137F-D8BF-434D-92CD-9A8B4360037B}" dt="2023-11-12T21:47:18.149" v="17691"/>
          <ac:picMkLst>
            <pc:docMk/>
            <pc:sldMk cId="1214045005" sldId="262"/>
            <ac:picMk id="6" creationId="{870DBB63-F6EE-4041-F296-AFCE965569A5}"/>
          </ac:picMkLst>
        </pc:picChg>
      </pc:sldChg>
      <pc:sldChg chg="addSp delSp modSp add mod modTransition modAnim modNotesTx">
        <pc:chgData name="Goodman, Daniel F M" userId="3856083d-7deb-434e-baee-35426c02f58e" providerId="ADAL" clId="{A650137F-D8BF-434D-92CD-9A8B4360037B}" dt="2023-11-12T21:47:18.149" v="17691"/>
        <pc:sldMkLst>
          <pc:docMk/>
          <pc:sldMk cId="268837844" sldId="263"/>
        </pc:sldMkLst>
        <pc:spChg chg="mod">
          <ac:chgData name="Goodman, Daniel F M" userId="3856083d-7deb-434e-baee-35426c02f58e" providerId="ADAL" clId="{A650137F-D8BF-434D-92CD-9A8B4360037B}" dt="2023-11-12T19:45:16.104" v="2912" actId="20577"/>
          <ac:spMkLst>
            <pc:docMk/>
            <pc:sldMk cId="268837844" sldId="263"/>
            <ac:spMk id="4" creationId="{220F0135-CC52-EB18-CB0B-5335E947DD8E}"/>
          </ac:spMkLst>
        </pc:spChg>
        <pc:spChg chg="del">
          <ac:chgData name="Goodman, Daniel F M" userId="3856083d-7deb-434e-baee-35426c02f58e" providerId="ADAL" clId="{A650137F-D8BF-434D-92CD-9A8B4360037B}" dt="2023-11-12T19:45:18.735" v="2913" actId="478"/>
          <ac:spMkLst>
            <pc:docMk/>
            <pc:sldMk cId="268837844" sldId="263"/>
            <ac:spMk id="5" creationId="{1357973F-A7D4-1E73-8093-5591F6BF67C6}"/>
          </ac:spMkLst>
        </pc:spChg>
        <pc:spChg chg="add mod">
          <ac:chgData name="Goodman, Daniel F M" userId="3856083d-7deb-434e-baee-35426c02f58e" providerId="ADAL" clId="{A650137F-D8BF-434D-92CD-9A8B4360037B}" dt="2023-11-12T19:47:37.528" v="2931" actId="164"/>
          <ac:spMkLst>
            <pc:docMk/>
            <pc:sldMk cId="268837844" sldId="263"/>
            <ac:spMk id="8" creationId="{C2F22959-FF59-62AC-139E-835BE7711B6F}"/>
          </ac:spMkLst>
        </pc:spChg>
        <pc:spChg chg="add mod">
          <ac:chgData name="Goodman, Daniel F M" userId="3856083d-7deb-434e-baee-35426c02f58e" providerId="ADAL" clId="{A650137F-D8BF-434D-92CD-9A8B4360037B}" dt="2023-11-12T19:48:25.829" v="2972" actId="1076"/>
          <ac:spMkLst>
            <pc:docMk/>
            <pc:sldMk cId="268837844" sldId="263"/>
            <ac:spMk id="10" creationId="{DDAF1A1E-FC71-AA4E-CDDB-7B02A2C903E4}"/>
          </ac:spMkLst>
        </pc:spChg>
        <pc:spChg chg="add mod">
          <ac:chgData name="Goodman, Daniel F M" userId="3856083d-7deb-434e-baee-35426c02f58e" providerId="ADAL" clId="{A650137F-D8BF-434D-92CD-9A8B4360037B}" dt="2023-11-12T19:56:20.430" v="3319" actId="1076"/>
          <ac:spMkLst>
            <pc:docMk/>
            <pc:sldMk cId="268837844" sldId="263"/>
            <ac:spMk id="12" creationId="{51734818-944C-CACF-05F7-B857A3F4F07B}"/>
          </ac:spMkLst>
        </pc:spChg>
        <pc:spChg chg="add mod">
          <ac:chgData name="Goodman, Daniel F M" userId="3856083d-7deb-434e-baee-35426c02f58e" providerId="ADAL" clId="{A650137F-D8BF-434D-92CD-9A8B4360037B}" dt="2023-11-12T19:52:21.702" v="3108" actId="1076"/>
          <ac:spMkLst>
            <pc:docMk/>
            <pc:sldMk cId="268837844" sldId="263"/>
            <ac:spMk id="13" creationId="{21714192-5D2F-6519-4F15-C14A9CBFB97D}"/>
          </ac:spMkLst>
        </pc:spChg>
        <pc:spChg chg="add mod">
          <ac:chgData name="Goodman, Daniel F M" userId="3856083d-7deb-434e-baee-35426c02f58e" providerId="ADAL" clId="{A650137F-D8BF-434D-92CD-9A8B4360037B}" dt="2023-11-12T19:56:13.166" v="3318" actId="1076"/>
          <ac:spMkLst>
            <pc:docMk/>
            <pc:sldMk cId="268837844" sldId="263"/>
            <ac:spMk id="21" creationId="{F72BA9AF-03B5-3EFA-DA07-D5C71E53B468}"/>
          </ac:spMkLst>
        </pc:spChg>
        <pc:spChg chg="add mod">
          <ac:chgData name="Goodman, Daniel F M" userId="3856083d-7deb-434e-baee-35426c02f58e" providerId="ADAL" clId="{A650137F-D8BF-434D-92CD-9A8B4360037B}" dt="2023-11-12T19:57:31.678" v="3411" actId="1076"/>
          <ac:spMkLst>
            <pc:docMk/>
            <pc:sldMk cId="268837844" sldId="263"/>
            <ac:spMk id="22" creationId="{3299631C-8B14-9B41-E387-CD7269290A98}"/>
          </ac:spMkLst>
        </pc:spChg>
        <pc:spChg chg="add mod">
          <ac:chgData name="Goodman, Daniel F M" userId="3856083d-7deb-434e-baee-35426c02f58e" providerId="ADAL" clId="{A650137F-D8BF-434D-92CD-9A8B4360037B}" dt="2023-11-12T19:58:32.043" v="3480" actId="20577"/>
          <ac:spMkLst>
            <pc:docMk/>
            <pc:sldMk cId="268837844" sldId="263"/>
            <ac:spMk id="23" creationId="{638714E1-3678-2CC5-0A94-585163C525F6}"/>
          </ac:spMkLst>
        </pc:spChg>
        <pc:spChg chg="add mod">
          <ac:chgData name="Goodman, Daniel F M" userId="3856083d-7deb-434e-baee-35426c02f58e" providerId="ADAL" clId="{A650137F-D8BF-434D-92CD-9A8B4360037B}" dt="2023-11-12T19:58:27.321" v="3474" actId="207"/>
          <ac:spMkLst>
            <pc:docMk/>
            <pc:sldMk cId="268837844" sldId="263"/>
            <ac:spMk id="24" creationId="{F2A38A0B-054B-C831-C613-2A1AD367928A}"/>
          </ac:spMkLst>
        </pc:spChg>
        <pc:spChg chg="add del">
          <ac:chgData name="Goodman, Daniel F M" userId="3856083d-7deb-434e-baee-35426c02f58e" providerId="ADAL" clId="{A650137F-D8BF-434D-92CD-9A8B4360037B}" dt="2023-11-12T19:58:12.487" v="3472" actId="478"/>
          <ac:spMkLst>
            <pc:docMk/>
            <pc:sldMk cId="268837844" sldId="263"/>
            <ac:spMk id="26" creationId="{7ABA16C3-B95A-AD38-0E22-E223CA72240B}"/>
          </ac:spMkLst>
        </pc:spChg>
        <pc:grpChg chg="add mod">
          <ac:chgData name="Goodman, Daniel F M" userId="3856083d-7deb-434e-baee-35426c02f58e" providerId="ADAL" clId="{A650137F-D8BF-434D-92CD-9A8B4360037B}" dt="2023-11-12T19:57:31.678" v="3411" actId="1076"/>
          <ac:grpSpMkLst>
            <pc:docMk/>
            <pc:sldMk cId="268837844" sldId="263"/>
            <ac:grpSpMk id="9" creationId="{4B37D34B-5300-903D-79D0-8AE944F312AD}"/>
          </ac:grpSpMkLst>
        </pc:grpChg>
        <pc:grpChg chg="add mod">
          <ac:chgData name="Goodman, Daniel F M" userId="3856083d-7deb-434e-baee-35426c02f58e" providerId="ADAL" clId="{A650137F-D8BF-434D-92CD-9A8B4360037B}" dt="2023-11-12T19:56:20.430" v="3319" actId="1076"/>
          <ac:grpSpMkLst>
            <pc:docMk/>
            <pc:sldMk cId="268837844" sldId="263"/>
            <ac:grpSpMk id="17" creationId="{F02B224F-C80C-1BC1-C1C0-738252B66FC3}"/>
          </ac:grpSpMkLst>
        </pc:grpChg>
        <pc:picChg chg="add mod">
          <ac:chgData name="Goodman, Daniel F M" userId="3856083d-7deb-434e-baee-35426c02f58e" providerId="ADAL" clId="{A650137F-D8BF-434D-92CD-9A8B4360037B}" dt="2023-11-12T21:47:18.149" v="17691"/>
          <ac:picMkLst>
            <pc:docMk/>
            <pc:sldMk cId="268837844" sldId="263"/>
            <ac:picMk id="2" creationId="{65BDA836-BA1F-1E76-9875-1774E0C503E2}"/>
          </ac:picMkLst>
        </pc:picChg>
        <pc:picChg chg="add mod modCrop">
          <ac:chgData name="Goodman, Daniel F M" userId="3856083d-7deb-434e-baee-35426c02f58e" providerId="ADAL" clId="{A650137F-D8BF-434D-92CD-9A8B4360037B}" dt="2023-11-12T19:47:37.528" v="2931" actId="164"/>
          <ac:picMkLst>
            <pc:docMk/>
            <pc:sldMk cId="268837844" sldId="263"/>
            <ac:picMk id="3" creationId="{A048209E-E11F-96AC-0C63-4DE3717C3310}"/>
          </ac:picMkLst>
        </pc:picChg>
        <pc:picChg chg="del">
          <ac:chgData name="Goodman, Daniel F M" userId="3856083d-7deb-434e-baee-35426c02f58e" providerId="ADAL" clId="{A650137F-D8BF-434D-92CD-9A8B4360037B}" dt="2023-11-12T21:47:18.149" v="17691"/>
          <ac:picMkLst>
            <pc:docMk/>
            <pc:sldMk cId="268837844" sldId="263"/>
            <ac:picMk id="6" creationId="{870DBB63-F6EE-4041-F296-AFCE965569A5}"/>
          </ac:picMkLst>
        </pc:picChg>
        <pc:picChg chg="add mod modCrop">
          <ac:chgData name="Goodman, Daniel F M" userId="3856083d-7deb-434e-baee-35426c02f58e" providerId="ADAL" clId="{A650137F-D8BF-434D-92CD-9A8B4360037B}" dt="2023-11-12T19:57:31.678" v="3411" actId="1076"/>
          <ac:picMkLst>
            <pc:docMk/>
            <pc:sldMk cId="268837844" sldId="263"/>
            <ac:picMk id="7" creationId="{341FDFCD-CB55-85C8-4387-C9C52C4D88A7}"/>
          </ac:picMkLst>
        </pc:picChg>
        <pc:cxnChg chg="add mod">
          <ac:chgData name="Goodman, Daniel F M" userId="3856083d-7deb-434e-baee-35426c02f58e" providerId="ADAL" clId="{A650137F-D8BF-434D-92CD-9A8B4360037B}" dt="2023-11-12T19:52:25.374" v="3109" actId="14100"/>
          <ac:cxnSpMkLst>
            <pc:docMk/>
            <pc:sldMk cId="268837844" sldId="263"/>
            <ac:cxnSpMk id="15" creationId="{D2179CFC-1EEC-A76D-C70C-D77F201ED518}"/>
          </ac:cxnSpMkLst>
        </pc:cxnChg>
      </pc:sldChg>
      <pc:sldChg chg="addSp delSp modSp add mod modTransition modAnim modNotesTx">
        <pc:chgData name="Goodman, Daniel F M" userId="3856083d-7deb-434e-baee-35426c02f58e" providerId="ADAL" clId="{A650137F-D8BF-434D-92CD-9A8B4360037B}" dt="2023-11-12T21:47:28.806" v="17692"/>
        <pc:sldMkLst>
          <pc:docMk/>
          <pc:sldMk cId="1316289152" sldId="264"/>
        </pc:sldMkLst>
        <pc:spChg chg="mod">
          <ac:chgData name="Goodman, Daniel F M" userId="3856083d-7deb-434e-baee-35426c02f58e" providerId="ADAL" clId="{A650137F-D8BF-434D-92CD-9A8B4360037B}" dt="2023-11-12T21:07:59.606" v="12449" actId="14100"/>
          <ac:spMkLst>
            <pc:docMk/>
            <pc:sldMk cId="1316289152" sldId="264"/>
            <ac:spMk id="4" creationId="{220F0135-CC52-EB18-CB0B-5335E947DD8E}"/>
          </ac:spMkLst>
        </pc:spChg>
        <pc:spChg chg="mod">
          <ac:chgData name="Goodman, Daniel F M" userId="3856083d-7deb-434e-baee-35426c02f58e" providerId="ADAL" clId="{A650137F-D8BF-434D-92CD-9A8B4360037B}" dt="2023-11-12T21:08:27.806" v="12533" actId="14100"/>
          <ac:spMkLst>
            <pc:docMk/>
            <pc:sldMk cId="1316289152" sldId="264"/>
            <ac:spMk id="5" creationId="{1357973F-A7D4-1E73-8093-5591F6BF67C6}"/>
          </ac:spMkLst>
        </pc:spChg>
        <pc:picChg chg="add mod">
          <ac:chgData name="Goodman, Daniel F M" userId="3856083d-7deb-434e-baee-35426c02f58e" providerId="ADAL" clId="{A650137F-D8BF-434D-92CD-9A8B4360037B}" dt="2023-11-12T21:07:51.830" v="12447" actId="1076"/>
          <ac:picMkLst>
            <pc:docMk/>
            <pc:sldMk cId="1316289152" sldId="264"/>
            <ac:picMk id="3" creationId="{7CF18E14-A697-5B6F-0110-6B621F7CF500}"/>
          </ac:picMkLst>
        </pc:picChg>
        <pc:picChg chg="del mod">
          <ac:chgData name="Goodman, Daniel F M" userId="3856083d-7deb-434e-baee-35426c02f58e" providerId="ADAL" clId="{A650137F-D8BF-434D-92CD-9A8B4360037B}" dt="2023-11-12T21:47:18.149" v="17691"/>
          <ac:picMkLst>
            <pc:docMk/>
            <pc:sldMk cId="1316289152" sldId="264"/>
            <ac:picMk id="6" creationId="{870DBB63-F6EE-4041-F296-AFCE965569A5}"/>
          </ac:picMkLst>
        </pc:picChg>
        <pc:picChg chg="add mod">
          <ac:chgData name="Goodman, Daniel F M" userId="3856083d-7deb-434e-baee-35426c02f58e" providerId="ADAL" clId="{A650137F-D8BF-434D-92CD-9A8B4360037B}" dt="2023-11-12T21:47:18.149" v="17691"/>
          <ac:picMkLst>
            <pc:docMk/>
            <pc:sldMk cId="1316289152" sldId="264"/>
            <ac:picMk id="7" creationId="{7C8542A0-DF37-9541-F2A5-D228BF212AD7}"/>
          </ac:picMkLst>
        </pc:picChg>
      </pc:sldChg>
      <pc:sldChg chg="addSp delSp modSp new del mod">
        <pc:chgData name="Goodman, Daniel F M" userId="3856083d-7deb-434e-baee-35426c02f58e" providerId="ADAL" clId="{A650137F-D8BF-434D-92CD-9A8B4360037B}" dt="2023-11-12T20:21:41.528" v="5017" actId="47"/>
        <pc:sldMkLst>
          <pc:docMk/>
          <pc:sldMk cId="1709446495" sldId="264"/>
        </pc:sldMkLst>
        <pc:spChg chg="del">
          <ac:chgData name="Goodman, Daniel F M" userId="3856083d-7deb-434e-baee-35426c02f58e" providerId="ADAL" clId="{A650137F-D8BF-434D-92CD-9A8B4360037B}" dt="2023-11-12T20:18:32.809" v="5008" actId="478"/>
          <ac:spMkLst>
            <pc:docMk/>
            <pc:sldMk cId="1709446495" sldId="264"/>
            <ac:spMk id="3" creationId="{36CBBB69-FC6C-A4B6-1320-8302871925EE}"/>
          </ac:spMkLst>
        </pc:spChg>
        <pc:spChg chg="add mod">
          <ac:chgData name="Goodman, Daniel F M" userId="3856083d-7deb-434e-baee-35426c02f58e" providerId="ADAL" clId="{A650137F-D8BF-434D-92CD-9A8B4360037B}" dt="2023-11-12T20:18:42.136" v="5012" actId="13822"/>
          <ac:spMkLst>
            <pc:docMk/>
            <pc:sldMk cId="1709446495" sldId="264"/>
            <ac:spMk id="4" creationId="{577DA4F1-FD45-3573-C2D8-0F771A76854E}"/>
          </ac:spMkLst>
        </pc:spChg>
        <pc:spChg chg="add mod">
          <ac:chgData name="Goodman, Daniel F M" userId="3856083d-7deb-434e-baee-35426c02f58e" providerId="ADAL" clId="{A650137F-D8BF-434D-92CD-9A8B4360037B}" dt="2023-11-12T20:18:40.792" v="5011" actId="13822"/>
          <ac:spMkLst>
            <pc:docMk/>
            <pc:sldMk cId="1709446495" sldId="264"/>
            <ac:spMk id="5" creationId="{DF454CCC-0AD1-D556-B58B-B67A3CA509DD}"/>
          </ac:spMkLst>
        </pc:spChg>
        <pc:cxnChg chg="add mod">
          <ac:chgData name="Goodman, Daniel F M" userId="3856083d-7deb-434e-baee-35426c02f58e" providerId="ADAL" clId="{A650137F-D8BF-434D-92CD-9A8B4360037B}" dt="2023-11-12T20:18:59.639" v="5016" actId="208"/>
          <ac:cxnSpMkLst>
            <pc:docMk/>
            <pc:sldMk cId="1709446495" sldId="264"/>
            <ac:cxnSpMk id="7" creationId="{CCDA064E-24CD-3412-8747-21F718D2E9F9}"/>
          </ac:cxnSpMkLst>
        </pc:cxnChg>
      </pc:sldChg>
      <pc:sldChg chg="new del">
        <pc:chgData name="Goodman, Daniel F M" userId="3856083d-7deb-434e-baee-35426c02f58e" providerId="ADAL" clId="{A650137F-D8BF-434D-92CD-9A8B4360037B}" dt="2023-11-12T21:06:16.353" v="12340" actId="47"/>
        <pc:sldMkLst>
          <pc:docMk/>
          <pc:sldMk cId="3601208094" sldId="264"/>
        </pc:sldMkLst>
      </pc:sldChg>
    </pc:docChg>
  </pc:docChgLst>
  <pc:docChgLst>
    <pc:chgData name="Goodman, Daniel F M" userId="3856083d-7deb-434e-baee-35426c02f58e" providerId="ADAL" clId="{22C3EAD5-D956-41D0-BDB2-373889B887E0}"/>
    <pc:docChg chg="addSld delSld modSld">
      <pc:chgData name="Goodman, Daniel F M" userId="3856083d-7deb-434e-baee-35426c02f58e" providerId="ADAL" clId="{22C3EAD5-D956-41D0-BDB2-373889B887E0}" dt="2023-11-11T10:48:24.658" v="10" actId="20577"/>
      <pc:docMkLst>
        <pc:docMk/>
      </pc:docMkLst>
      <pc:sldChg chg="del">
        <pc:chgData name="Goodman, Daniel F M" userId="3856083d-7deb-434e-baee-35426c02f58e" providerId="ADAL" clId="{22C3EAD5-D956-41D0-BDB2-373889B887E0}" dt="2023-11-11T10:48:21.619" v="1" actId="47"/>
        <pc:sldMkLst>
          <pc:docMk/>
          <pc:sldMk cId="2324049996" sldId="256"/>
        </pc:sldMkLst>
      </pc:sldChg>
      <pc:sldChg chg="modSp add mod">
        <pc:chgData name="Goodman, Daniel F M" userId="3856083d-7deb-434e-baee-35426c02f58e" providerId="ADAL" clId="{22C3EAD5-D956-41D0-BDB2-373889B887E0}" dt="2023-11-11T10:48:24.658" v="10" actId="20577"/>
        <pc:sldMkLst>
          <pc:docMk/>
          <pc:sldMk cId="1931455381" sldId="258"/>
        </pc:sldMkLst>
        <pc:spChg chg="mod">
          <ac:chgData name="Goodman, Daniel F M" userId="3856083d-7deb-434e-baee-35426c02f58e" providerId="ADAL" clId="{22C3EAD5-D956-41D0-BDB2-373889B887E0}" dt="2023-11-11T10:48:24.658" v="10" actId="20577"/>
          <ac:spMkLst>
            <pc:docMk/>
            <pc:sldMk cId="1931455381" sldId="258"/>
            <ac:spMk id="4" creationId="{71A693D4-D78C-161A-B0F3-CEA79B385428}"/>
          </ac:spMkLst>
        </pc:spChg>
      </pc:sldChg>
    </pc:docChg>
  </pc:docChgLst>
  <pc:docChgLst>
    <pc:chgData name="Goodman, Daniel F M" userId="3856083d-7deb-434e-baee-35426c02f58e" providerId="ADAL" clId="{14118094-26BC-4895-A2EB-8EA4E19B5850}"/>
    <pc:docChg chg="modSld">
      <pc:chgData name="Goodman, Daniel F M" userId="3856083d-7deb-434e-baee-35426c02f58e" providerId="ADAL" clId="{14118094-26BC-4895-A2EB-8EA4E19B5850}" dt="2023-11-12T22:11:58.169" v="0"/>
      <pc:docMkLst>
        <pc:docMk/>
      </pc:docMkLst>
      <pc:sldChg chg="modSp modTransition modAnim">
        <pc:chgData name="Goodman, Daniel F M" userId="3856083d-7deb-434e-baee-35426c02f58e" providerId="ADAL" clId="{14118094-26BC-4895-A2EB-8EA4E19B5850}" dt="2023-11-12T22:11:58.169" v="0"/>
        <pc:sldMkLst>
          <pc:docMk/>
          <pc:sldMk cId="500980453" sldId="257"/>
        </pc:sldMkLst>
        <pc:picChg chg="mod">
          <ac:chgData name="Goodman, Daniel F M" userId="3856083d-7deb-434e-baee-35426c02f58e" providerId="ADAL" clId="{14118094-26BC-4895-A2EB-8EA4E19B5850}" dt="2023-11-12T22:11:58.169" v="0"/>
          <ac:picMkLst>
            <pc:docMk/>
            <pc:sldMk cId="500980453" sldId="257"/>
            <ac:picMk id="5" creationId="{6988D162-C9B9-074E-A167-39D92E9A085E}"/>
          </ac:picMkLst>
        </pc:picChg>
      </pc:sldChg>
      <pc:sldChg chg="modSp modTransition modAnim">
        <pc:chgData name="Goodman, Daniel F M" userId="3856083d-7deb-434e-baee-35426c02f58e" providerId="ADAL" clId="{14118094-26BC-4895-A2EB-8EA4E19B5850}" dt="2023-11-12T22:11:58.169" v="0"/>
        <pc:sldMkLst>
          <pc:docMk/>
          <pc:sldMk cId="1931455381" sldId="258"/>
        </pc:sldMkLst>
        <pc:picChg chg="mod">
          <ac:chgData name="Goodman, Daniel F M" userId="3856083d-7deb-434e-baee-35426c02f58e" providerId="ADAL" clId="{14118094-26BC-4895-A2EB-8EA4E19B5850}" dt="2023-11-12T22:11:58.169" v="0"/>
          <ac:picMkLst>
            <pc:docMk/>
            <pc:sldMk cId="1931455381" sldId="258"/>
            <ac:picMk id="11" creationId="{38C045DE-EBFD-BCF9-804B-93547C9D5B9B}"/>
          </ac:picMkLst>
        </pc:picChg>
      </pc:sldChg>
      <pc:sldChg chg="modSp modTransition modAnim">
        <pc:chgData name="Goodman, Daniel F M" userId="3856083d-7deb-434e-baee-35426c02f58e" providerId="ADAL" clId="{14118094-26BC-4895-A2EB-8EA4E19B5850}" dt="2023-11-12T22:11:58.169" v="0"/>
        <pc:sldMkLst>
          <pc:docMk/>
          <pc:sldMk cId="2035184930" sldId="259"/>
        </pc:sldMkLst>
        <pc:picChg chg="mod">
          <ac:chgData name="Goodman, Daniel F M" userId="3856083d-7deb-434e-baee-35426c02f58e" providerId="ADAL" clId="{14118094-26BC-4895-A2EB-8EA4E19B5850}" dt="2023-11-12T22:11:58.169" v="0"/>
          <ac:picMkLst>
            <pc:docMk/>
            <pc:sldMk cId="2035184930" sldId="259"/>
            <ac:picMk id="17" creationId="{B14ECE2B-E55C-85EB-8EBB-8F197476A01B}"/>
          </ac:picMkLst>
        </pc:picChg>
      </pc:sldChg>
      <pc:sldChg chg="modSp modTransition modAnim">
        <pc:chgData name="Goodman, Daniel F M" userId="3856083d-7deb-434e-baee-35426c02f58e" providerId="ADAL" clId="{14118094-26BC-4895-A2EB-8EA4E19B5850}" dt="2023-11-12T22:11:58.169" v="0"/>
        <pc:sldMkLst>
          <pc:docMk/>
          <pc:sldMk cId="2856483068" sldId="260"/>
        </pc:sldMkLst>
        <pc:picChg chg="mod">
          <ac:chgData name="Goodman, Daniel F M" userId="3856083d-7deb-434e-baee-35426c02f58e" providerId="ADAL" clId="{14118094-26BC-4895-A2EB-8EA4E19B5850}" dt="2023-11-12T22:11:58.169" v="0"/>
          <ac:picMkLst>
            <pc:docMk/>
            <pc:sldMk cId="2856483068" sldId="260"/>
            <ac:picMk id="2" creationId="{2ADD67CC-4CEC-D50C-E84F-9CE758BA0538}"/>
          </ac:picMkLst>
        </pc:picChg>
      </pc:sldChg>
      <pc:sldChg chg="modSp modTransition modAnim">
        <pc:chgData name="Goodman, Daniel F M" userId="3856083d-7deb-434e-baee-35426c02f58e" providerId="ADAL" clId="{14118094-26BC-4895-A2EB-8EA4E19B5850}" dt="2023-11-12T22:11:58.169" v="0"/>
        <pc:sldMkLst>
          <pc:docMk/>
          <pc:sldMk cId="688405880" sldId="261"/>
        </pc:sldMkLst>
        <pc:picChg chg="mod">
          <ac:chgData name="Goodman, Daniel F M" userId="3856083d-7deb-434e-baee-35426c02f58e" providerId="ADAL" clId="{14118094-26BC-4895-A2EB-8EA4E19B5850}" dt="2023-11-12T22:11:58.169" v="0"/>
          <ac:picMkLst>
            <pc:docMk/>
            <pc:sldMk cId="688405880" sldId="261"/>
            <ac:picMk id="2" creationId="{0CE00A09-E8E4-F9C1-D968-16A19E9FE03C}"/>
          </ac:picMkLst>
        </pc:picChg>
      </pc:sldChg>
      <pc:sldChg chg="modSp modTransition modAnim">
        <pc:chgData name="Goodman, Daniel F M" userId="3856083d-7deb-434e-baee-35426c02f58e" providerId="ADAL" clId="{14118094-26BC-4895-A2EB-8EA4E19B5850}" dt="2023-11-12T22:11:58.169" v="0"/>
        <pc:sldMkLst>
          <pc:docMk/>
          <pc:sldMk cId="1214045005" sldId="262"/>
        </pc:sldMkLst>
        <pc:picChg chg="mod">
          <ac:chgData name="Goodman, Daniel F M" userId="3856083d-7deb-434e-baee-35426c02f58e" providerId="ADAL" clId="{14118094-26BC-4895-A2EB-8EA4E19B5850}" dt="2023-11-12T22:11:58.169" v="0"/>
          <ac:picMkLst>
            <pc:docMk/>
            <pc:sldMk cId="1214045005" sldId="262"/>
            <ac:picMk id="2" creationId="{62EBF335-C97A-E160-0AA6-85AFD2C9D117}"/>
          </ac:picMkLst>
        </pc:picChg>
      </pc:sldChg>
      <pc:sldChg chg="modSp modTransition modAnim">
        <pc:chgData name="Goodman, Daniel F M" userId="3856083d-7deb-434e-baee-35426c02f58e" providerId="ADAL" clId="{14118094-26BC-4895-A2EB-8EA4E19B5850}" dt="2023-11-12T22:11:58.169" v="0"/>
        <pc:sldMkLst>
          <pc:docMk/>
          <pc:sldMk cId="268837844" sldId="263"/>
        </pc:sldMkLst>
        <pc:picChg chg="mod">
          <ac:chgData name="Goodman, Daniel F M" userId="3856083d-7deb-434e-baee-35426c02f58e" providerId="ADAL" clId="{14118094-26BC-4895-A2EB-8EA4E19B5850}" dt="2023-11-12T22:11:58.169" v="0"/>
          <ac:picMkLst>
            <pc:docMk/>
            <pc:sldMk cId="268837844" sldId="263"/>
            <ac:picMk id="2" creationId="{65BDA836-BA1F-1E76-9875-1774E0C503E2}"/>
          </ac:picMkLst>
        </pc:picChg>
      </pc:sldChg>
      <pc:sldChg chg="modSp modTransition modAnim">
        <pc:chgData name="Goodman, Daniel F M" userId="3856083d-7deb-434e-baee-35426c02f58e" providerId="ADAL" clId="{14118094-26BC-4895-A2EB-8EA4E19B5850}" dt="2023-11-12T22:11:58.169" v="0"/>
        <pc:sldMkLst>
          <pc:docMk/>
          <pc:sldMk cId="1316289152" sldId="264"/>
        </pc:sldMkLst>
        <pc:picChg chg="mod">
          <ac:chgData name="Goodman, Daniel F M" userId="3856083d-7deb-434e-baee-35426c02f58e" providerId="ADAL" clId="{14118094-26BC-4895-A2EB-8EA4E19B5850}" dt="2023-11-12T22:11:58.169" v="0"/>
          <ac:picMkLst>
            <pc:docMk/>
            <pc:sldMk cId="1316289152" sldId="264"/>
            <ac:picMk id="7" creationId="{7C8542A0-DF37-9541-F2A5-D228BF212AD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12/11/2023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DD425-DC95-4878-95AD-EFB1981FAD63}" type="datetimeFigureOut">
              <a:rPr lang="en-GB" smtClean="0"/>
              <a:t>12/11/2023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5C204-88D0-408C-9C86-5974FB9CACD6}" type="slidenum">
              <a:rPr lang="en-GB" smtClean="0"/>
              <a:t>‹#›</a:t>
            </a:fld>
            <a:endParaRPr lang="en-GB"/>
          </a:p>
        </p:txBody>
      </p:sp>
    </p:spTree>
    <p:extLst>
      <p:ext uri="{BB962C8B-B14F-4D97-AF65-F5344CB8AC3E}">
        <p14:creationId xmlns:p14="http://schemas.microsoft.com/office/powerpoint/2010/main" val="324983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I’m going to explain how to train spiking neural networks with the surrogate gradient method. This method isn’t perfect, and I’ll talk about some of its drawbacks later, but at the moment it seems to be a very good balance of flexibility and efficiency. There’s a lot of research going on in this area at the moment, and there will likely be big advances in the next few years.</a:t>
            </a:r>
          </a:p>
        </p:txBody>
      </p:sp>
      <p:sp>
        <p:nvSpPr>
          <p:cNvPr id="4" name="Slide Number Placeholder 3"/>
          <p:cNvSpPr>
            <a:spLocks noGrp="1"/>
          </p:cNvSpPr>
          <p:nvPr>
            <p:ph type="sldNum" sz="quarter" idx="5"/>
          </p:nvPr>
        </p:nvSpPr>
        <p:spPr/>
        <p:txBody>
          <a:bodyPr/>
          <a:lstStyle/>
          <a:p>
            <a:fld id="{D2F5C204-88D0-408C-9C86-5974FB9CACD6}" type="slidenum">
              <a:rPr lang="en-GB" smtClean="0"/>
              <a:t>1</a:t>
            </a:fld>
            <a:endParaRPr lang="en-GB"/>
          </a:p>
        </p:txBody>
      </p:sp>
    </p:spTree>
    <p:extLst>
      <p:ext uri="{BB962C8B-B14F-4D97-AF65-F5344CB8AC3E}">
        <p14:creationId xmlns:p14="http://schemas.microsoft.com/office/powerpoint/2010/main" val="344921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surrogate gradient method treats a spiking neural network as a very particular sort of recurrent neural network. That’s true even if the spiking neural network doesn’t have recurrent connections, because the fact that the internal state of a neuron at one time step depends on its internal state at a previous time step makes it implicitly recurrent. With that in mind, let’s quickly look at how you can train a recurrent neural network.</a:t>
                </a:r>
              </a:p>
              <a:p>
                <a:pPr marL="171450" indent="-171450">
                  <a:buFont typeface="Arial" panose="020B0604020202020204" pitchFamily="34" charset="0"/>
                  <a:buChar char="•"/>
                </a:pPr>
                <a:r>
                  <a:rPr lang="en-GB" dirty="0"/>
                  <a:t>First, we define the network like this. We have parameters theta that could be weights, biases, etc. We have a time varying input x fed into a recurrent network whose internal state is h. That gets fed into an output layer y, which has an associated loss function L.</a:t>
                </a:r>
              </a:p>
              <a:p>
                <a:pPr marL="171450" indent="-171450">
                  <a:buFont typeface="Arial" panose="020B0604020202020204" pitchFamily="34" charset="0"/>
                  <a:buChar char="•"/>
                </a:pPr>
                <a:r>
                  <a:rPr lang="en-GB" dirty="0"/>
                  <a:t>Now we unroll this through time to see the dependencies more clearly. You can see that the network state at time t=1 for example is affected by the inputs at time t=1 but also the network state at time t=0, and so on.</a:t>
                </a:r>
              </a:p>
              <a:p>
                <a:pPr marL="171450" indent="-171450">
                  <a:buFont typeface="Arial" panose="020B0604020202020204" pitchFamily="34" charset="0"/>
                  <a:buChar char="•"/>
                </a:pPr>
                <a:r>
                  <a:rPr lang="en-GB" dirty="0"/>
                  <a:t>We can write a mathematical definition of the network by the equation </a:t>
                </a:r>
                <a14:m>
                  <m:oMath xmlns:m="http://schemas.openxmlformats.org/officeDocument/2006/math">
                    <m:sSup>
                      <m:sSupPr>
                        <m:ctrlPr>
                          <a:rPr lang="en-GB" sz="1200" b="0" i="1" smtClean="0">
                            <a:latin typeface="Cambria Math" panose="02040503050406030204" pitchFamily="18" charset="0"/>
                          </a:rPr>
                        </m:ctrlPr>
                      </m:sSupPr>
                      <m:e>
                        <m:r>
                          <a:rPr lang="en-GB" sz="1200" b="0" i="1" smtClean="0">
                            <a:solidFill>
                              <a:srgbClr val="7030A0"/>
                            </a:solidFill>
                            <a:latin typeface="Cambria Math" panose="02040503050406030204" pitchFamily="18" charset="0"/>
                          </a:rPr>
                          <m:t>h</m:t>
                        </m:r>
                      </m:e>
                      <m:sup>
                        <m:r>
                          <a:rPr lang="en-GB" sz="1200" b="0" i="1" smtClean="0">
                            <a:latin typeface="Cambria Math" panose="02040503050406030204" pitchFamily="18" charset="0"/>
                          </a:rPr>
                          <m:t>𝑡</m:t>
                        </m:r>
                      </m:sup>
                    </m:sSup>
                    <m:r>
                      <a:rPr lang="en-GB" sz="1200" b="0" i="1" smtClean="0">
                        <a:latin typeface="Cambria Math" panose="02040503050406030204" pitchFamily="18" charset="0"/>
                      </a:rPr>
                      <m:t>=</m:t>
                    </m:r>
                    <m:sSub>
                      <m:sSubPr>
                        <m:ctrlPr>
                          <a:rPr lang="en-GB" sz="1200" b="0" i="1" smtClean="0">
                            <a:latin typeface="Cambria Math" panose="02040503050406030204" pitchFamily="18" charset="0"/>
                          </a:rPr>
                        </m:ctrlPr>
                      </m:sSubPr>
                      <m:e>
                        <m:r>
                          <a:rPr lang="en-GB" sz="1200" b="0" i="1" smtClean="0">
                            <a:latin typeface="Cambria Math" panose="02040503050406030204" pitchFamily="18" charset="0"/>
                          </a:rPr>
                          <m:t>𝑓</m:t>
                        </m:r>
                      </m:e>
                      <m:sub>
                        <m:r>
                          <a:rPr lang="en-GB" sz="1200" b="0" i="1" smtClean="0">
                            <a:solidFill>
                              <a:srgbClr val="00B400"/>
                            </a:solidFill>
                            <a:latin typeface="Cambria Math" panose="02040503050406030204" pitchFamily="18" charset="0"/>
                          </a:rPr>
                          <m:t>𝜃</m:t>
                        </m:r>
                      </m:sub>
                    </m:sSub>
                    <m:d>
                      <m:dPr>
                        <m:ctrlPr>
                          <a:rPr lang="en-GB" sz="1200" b="0" i="1" smtClean="0">
                            <a:solidFill>
                              <a:srgbClr val="00B400"/>
                            </a:solidFill>
                            <a:latin typeface="Cambria Math" panose="02040503050406030204" pitchFamily="18" charset="0"/>
                          </a:rPr>
                        </m:ctrlPr>
                      </m:dPr>
                      <m:e>
                        <m:sSup>
                          <m:sSupPr>
                            <m:ctrlPr>
                              <a:rPr lang="en-GB" sz="1200" b="0" i="1" smtClean="0">
                                <a:latin typeface="Cambria Math" panose="02040503050406030204" pitchFamily="18" charset="0"/>
                              </a:rPr>
                            </m:ctrlPr>
                          </m:sSupPr>
                          <m:e>
                            <m:r>
                              <a:rPr lang="en-GB" sz="1200" b="0" i="1" smtClean="0">
                                <a:solidFill>
                                  <a:srgbClr val="7030A0"/>
                                </a:solidFill>
                                <a:latin typeface="Cambria Math" panose="02040503050406030204" pitchFamily="18" charset="0"/>
                              </a:rPr>
                              <m:t>h</m:t>
                            </m:r>
                          </m:e>
                          <m:sup>
                            <m:r>
                              <a:rPr lang="en-GB" sz="1200" b="0" i="1" smtClean="0">
                                <a:latin typeface="Cambria Math" panose="02040503050406030204" pitchFamily="18" charset="0"/>
                              </a:rPr>
                              <m:t>𝑡</m:t>
                            </m:r>
                            <m:r>
                              <a:rPr lang="en-GB" sz="1200" b="0" i="1" smtClean="0">
                                <a:latin typeface="Cambria Math" panose="02040503050406030204" pitchFamily="18" charset="0"/>
                              </a:rPr>
                              <m:t>−1</m:t>
                            </m:r>
                          </m:sup>
                        </m:sSup>
                        <m:r>
                          <a:rPr lang="en-GB" sz="1200" b="0" i="1" smtClean="0">
                            <a:latin typeface="Cambria Math" panose="02040503050406030204" pitchFamily="18" charset="0"/>
                          </a:rPr>
                          <m:t>, </m:t>
                        </m:r>
                        <m:sSup>
                          <m:sSupPr>
                            <m:ctrlPr>
                              <a:rPr lang="en-GB" sz="1200" b="0" i="1" smtClean="0">
                                <a:latin typeface="Cambria Math" panose="02040503050406030204" pitchFamily="18" charset="0"/>
                              </a:rPr>
                            </m:ctrlPr>
                          </m:sSupPr>
                          <m:e>
                            <m:r>
                              <a:rPr lang="en-GB" sz="1200" b="0" i="1" smtClean="0">
                                <a:solidFill>
                                  <a:srgbClr val="0070C0"/>
                                </a:solidFill>
                                <a:latin typeface="Cambria Math" panose="02040503050406030204" pitchFamily="18" charset="0"/>
                              </a:rPr>
                              <m:t>𝑥</m:t>
                            </m:r>
                          </m:e>
                          <m:sup>
                            <m:r>
                              <a:rPr lang="en-GB" sz="1200" b="0" i="1" smtClean="0">
                                <a:latin typeface="Cambria Math" panose="02040503050406030204" pitchFamily="18" charset="0"/>
                              </a:rPr>
                              <m:t>𝑡</m:t>
                            </m:r>
                          </m:sup>
                        </m:sSup>
                      </m:e>
                    </m:d>
                  </m:oMath>
                </a14:m>
                <a:r>
                  <a:rPr lang="en-GB" dirty="0"/>
                  <a:t>. Here f sub theta is the function that takes the network state,</a:t>
                </a:r>
                <a:r>
                  <a:rPr lang="en-GB" baseline="0" dirty="0"/>
                  <a:t> input and parameters, and returns the updated network state. This function could be the application of a single layer or it could be the result of applying multiple layers, or anything else really.</a:t>
                </a:r>
              </a:p>
              <a:p>
                <a:pPr marL="171450" indent="-171450">
                  <a:buFont typeface="Arial" panose="020B0604020202020204" pitchFamily="34" charset="0"/>
                  <a:buChar char="•"/>
                </a:pPr>
                <a:r>
                  <a:rPr lang="en-GB" baseline="0" dirty="0"/>
                  <a:t>We can expand this function out to get a feel for what happens. In the first time step, you just get the definition above.</a:t>
                </a:r>
              </a:p>
              <a:p>
                <a:pPr marL="171450" indent="-171450">
                  <a:buFont typeface="Arial" panose="020B0604020202020204" pitchFamily="34" charset="0"/>
                  <a:buChar char="•"/>
                </a:pPr>
                <a:r>
                  <a:rPr lang="en-GB" baseline="0" dirty="0"/>
                  <a:t>For the second time step, we can expand out the h1 to get the result only in terms of theta, the initial state h0 and the inputs.</a:t>
                </a:r>
              </a:p>
              <a:p>
                <a:pPr marL="171450" indent="-171450">
                  <a:buFont typeface="Arial" panose="020B0604020202020204" pitchFamily="34" charset="0"/>
                  <a:buChar char="•"/>
                </a:pPr>
                <a:r>
                  <a:rPr lang="en-GB" baseline="0" dirty="0"/>
                  <a:t>And we can continue like that for all the time steps.</a:t>
                </a:r>
              </a:p>
              <a:p>
                <a:pPr marL="171450" indent="-171450">
                  <a:buFont typeface="Arial" panose="020B0604020202020204" pitchFamily="34" charset="0"/>
                  <a:buChar char="•"/>
                </a:pPr>
                <a:r>
                  <a:rPr lang="en-GB" baseline="0" dirty="0"/>
                  <a:t>In the final time step we apply another function </a:t>
                </a:r>
                <a14:m>
                  <m:oMath xmlns:m="http://schemas.openxmlformats.org/officeDocument/2006/math">
                    <m:sSub>
                      <m:sSubPr>
                        <m:ctrlPr>
                          <a:rPr lang="en-GB" b="0" i="1" baseline="0" smtClean="0">
                            <a:latin typeface="Cambria Math" panose="02040503050406030204" pitchFamily="18" charset="0"/>
                          </a:rPr>
                        </m:ctrlPr>
                      </m:sSubPr>
                      <m:e>
                        <m:r>
                          <a:rPr lang="en-GB" b="0" i="1" baseline="0" smtClean="0">
                            <a:latin typeface="Cambria Math" panose="02040503050406030204" pitchFamily="18" charset="0"/>
                          </a:rPr>
                          <m:t>𝑔</m:t>
                        </m:r>
                      </m:e>
                      <m:sub>
                        <m:r>
                          <a:rPr lang="en-GB" b="0" i="1" baseline="0" smtClean="0">
                            <a:latin typeface="Cambria Math" panose="02040503050406030204" pitchFamily="18" charset="0"/>
                          </a:rPr>
                          <m:t>𝜃</m:t>
                        </m:r>
                      </m:sub>
                    </m:sSub>
                  </m:oMath>
                </a14:m>
                <a:r>
                  <a:rPr lang="en-GB" dirty="0"/>
                  <a:t>.</a:t>
                </a:r>
              </a:p>
              <a:p>
                <a:pPr marL="171450" indent="-171450">
                  <a:buFont typeface="Arial" panose="020B0604020202020204" pitchFamily="34" charset="0"/>
                  <a:buChar char="•"/>
                </a:pPr>
                <a:r>
                  <a:rPr lang="en-GB" dirty="0"/>
                  <a:t>And then we have an expression for the loss only in terms of the parameters theta and the inputs.</a:t>
                </a:r>
              </a:p>
              <a:p>
                <a:pPr marL="171450" indent="-171450">
                  <a:buFont typeface="Arial" panose="020B0604020202020204" pitchFamily="34" charset="0"/>
                  <a:buChar char="•"/>
                </a:pPr>
                <a:r>
                  <a:rPr lang="en-GB" dirty="0"/>
                  <a:t>That means we can compute a gradient of the loss with respect to the parameters using the chain rule.</a:t>
                </a:r>
              </a:p>
              <a:p>
                <a:pPr marL="171450" indent="-171450">
                  <a:buFont typeface="Arial" panose="020B0604020202020204" pitchFamily="34" charset="0"/>
                  <a:buChar char="•"/>
                </a:pPr>
                <a:r>
                  <a:rPr lang="en-GB" dirty="0"/>
                  <a:t>And with that, we can write a gradient descent update rule, as we’ve seen before.</a:t>
                </a:r>
              </a:p>
              <a:p>
                <a:pPr marL="171450" indent="-171450">
                  <a:buFont typeface="Arial" panose="020B0604020202020204" pitchFamily="34" charset="0"/>
                  <a:buChar char="•"/>
                </a:pPr>
                <a:r>
                  <a:rPr lang="en-GB" dirty="0"/>
                  <a:t>That all looks complicated but actually modern machine learning toolboxes do all the work for us with their </a:t>
                </a:r>
                <a:r>
                  <a:rPr lang="en-GB" dirty="0" err="1"/>
                  <a:t>autodifferentiation</a:t>
                </a:r>
                <a:r>
                  <a:rPr lang="en-GB" dirty="0"/>
                  <a:t> packages. We just write the forward pass and it handles efficiently computing the gradients using the chain rule, applying the update rule, etc. This algorithm is called backpropagation through time, because it’s the standard backpropagation algorithm applied to a function that is repeatedly applied through time.</a:t>
                </a:r>
              </a:p>
            </p:txBody>
          </p:sp>
        </mc:Choice>
        <mc:Fallback xmlns="">
          <p:sp>
            <p:nvSpPr>
              <p:cNvPr id="3" name="Notes Placeholder 2"/>
              <p:cNvSpPr>
                <a:spLocks noGrp="1"/>
              </p:cNvSpPr>
              <p:nvPr>
                <p:ph type="body" idx="1"/>
              </p:nvPr>
            </p:nvSpPr>
            <p:spPr/>
            <p:txBody>
              <a:bodyPr/>
              <a:lstStyle/>
              <a:p>
                <a:r>
                  <a:rPr lang="en-GB" dirty="0"/>
                  <a:t>The surrogate gradient method treats a spiking neural network as a very particular sort of recurrent neural network. That’s true even if the spiking neural network doesn’t have recurrent connections, because the fact that the internal state of a neuron at one time step depends on its internal state at a previous time step makes it implicitly recurrent. With that in mind, let’s quickly look at how you can train a recurrent neural network.</a:t>
                </a:r>
              </a:p>
              <a:p>
                <a:pPr marL="171450" indent="-171450">
                  <a:buFont typeface="Arial" panose="020B0604020202020204" pitchFamily="34" charset="0"/>
                  <a:buChar char="•"/>
                </a:pPr>
                <a:r>
                  <a:rPr lang="en-GB" dirty="0"/>
                  <a:t>First, we define the network like this. We have parameters theta that could be weights, biases, etc. We have a time varying input x fed into a recurrent network whose internal state is h. That gets fed into an output layer y, which has an associated loss function L.</a:t>
                </a:r>
              </a:p>
              <a:p>
                <a:pPr marL="171450" indent="-171450">
                  <a:buFont typeface="Arial" panose="020B0604020202020204" pitchFamily="34" charset="0"/>
                  <a:buChar char="•"/>
                </a:pPr>
                <a:r>
                  <a:rPr lang="en-GB" dirty="0"/>
                  <a:t>Now we unroll this through time to see the dependencies more clearly. You can see that the network state at time t=1 for example is affected by the inputs at time t=1 but also the network state at time t=0, and so on.</a:t>
                </a:r>
              </a:p>
              <a:p>
                <a:pPr marL="171450" indent="-171450">
                  <a:buFont typeface="Arial" panose="020B0604020202020204" pitchFamily="34" charset="0"/>
                  <a:buChar char="•"/>
                </a:pPr>
                <a:r>
                  <a:rPr lang="en-GB" dirty="0"/>
                  <a:t>We can write a mathematical definition of the network by the equation </a:t>
                </a:r>
                <a:r>
                  <a:rPr lang="en-GB" sz="1200" b="0" i="0">
                    <a:solidFill>
                      <a:srgbClr val="7030A0"/>
                    </a:solidFill>
                    <a:latin typeface="Cambria Math" panose="02040503050406030204" pitchFamily="18" charset="0"/>
                  </a:rPr>
                  <a:t>ℎ^</a:t>
                </a:r>
                <a:r>
                  <a:rPr lang="en-GB" sz="1200" b="0" i="0">
                    <a:latin typeface="Cambria Math" panose="02040503050406030204" pitchFamily="18" charset="0"/>
                  </a:rPr>
                  <a:t>𝑡=𝑓_</a:t>
                </a:r>
                <a:r>
                  <a:rPr lang="en-GB" sz="1200" b="0" i="0">
                    <a:solidFill>
                      <a:srgbClr val="00B400"/>
                    </a:solidFill>
                    <a:latin typeface="Cambria Math" panose="02040503050406030204" pitchFamily="18" charset="0"/>
                  </a:rPr>
                  <a:t>𝜃 (</a:t>
                </a:r>
                <a:r>
                  <a:rPr lang="en-GB" sz="1200" b="0" i="0">
                    <a:solidFill>
                      <a:srgbClr val="7030A0"/>
                    </a:solidFill>
                    <a:latin typeface="Cambria Math" panose="02040503050406030204" pitchFamily="18" charset="0"/>
                  </a:rPr>
                  <a:t>ℎ^(</a:t>
                </a:r>
                <a:r>
                  <a:rPr lang="en-GB" sz="1200" b="0" i="0">
                    <a:latin typeface="Cambria Math" panose="02040503050406030204" pitchFamily="18" charset="0"/>
                  </a:rPr>
                  <a:t>𝑡−1), </a:t>
                </a:r>
                <a:r>
                  <a:rPr lang="en-GB" sz="1200" b="0" i="0">
                    <a:solidFill>
                      <a:srgbClr val="0070C0"/>
                    </a:solidFill>
                    <a:latin typeface="Cambria Math" panose="02040503050406030204" pitchFamily="18" charset="0"/>
                  </a:rPr>
                  <a:t>𝑥^</a:t>
                </a:r>
                <a:r>
                  <a:rPr lang="en-GB" sz="1200" b="0" i="0">
                    <a:latin typeface="Cambria Math" panose="02040503050406030204" pitchFamily="18" charset="0"/>
                  </a:rPr>
                  <a:t>𝑡 )</a:t>
                </a:r>
                <a:r>
                  <a:rPr lang="en-GB" dirty="0"/>
                  <a:t>. Here f sub theta is the function that takes the network state,</a:t>
                </a:r>
                <a:r>
                  <a:rPr lang="en-GB" baseline="0" dirty="0"/>
                  <a:t> input and parameters, and returns the updated network state. This function could be the application of a single layer or it could be the result of applying multiple layers, or anything else really.</a:t>
                </a:r>
              </a:p>
              <a:p>
                <a:pPr marL="171450" indent="-171450">
                  <a:buFont typeface="Arial" panose="020B0604020202020204" pitchFamily="34" charset="0"/>
                  <a:buChar char="•"/>
                </a:pPr>
                <a:r>
                  <a:rPr lang="en-GB" baseline="0" dirty="0"/>
                  <a:t>We can expand this function out to get a feel for what happens. In the first time step, you just get the definition above.</a:t>
                </a:r>
              </a:p>
              <a:p>
                <a:pPr marL="171450" indent="-171450">
                  <a:buFont typeface="Arial" panose="020B0604020202020204" pitchFamily="34" charset="0"/>
                  <a:buChar char="•"/>
                </a:pPr>
                <a:r>
                  <a:rPr lang="en-GB" baseline="0" dirty="0"/>
                  <a:t>For the second time step, we can expand out the h1 to get the result only in terms of theta, the initial state h0 and the inputs.</a:t>
                </a:r>
              </a:p>
              <a:p>
                <a:pPr marL="171450" indent="-171450">
                  <a:buFont typeface="Arial" panose="020B0604020202020204" pitchFamily="34" charset="0"/>
                  <a:buChar char="•"/>
                </a:pPr>
                <a:r>
                  <a:rPr lang="en-GB" baseline="0" dirty="0"/>
                  <a:t>And we can continue like that for all the time steps.</a:t>
                </a:r>
              </a:p>
              <a:p>
                <a:pPr marL="171450" indent="-171450">
                  <a:buFont typeface="Arial" panose="020B0604020202020204" pitchFamily="34" charset="0"/>
                  <a:buChar char="•"/>
                </a:pPr>
                <a:r>
                  <a:rPr lang="en-GB" baseline="0" dirty="0"/>
                  <a:t>In the final time step we apply another function </a:t>
                </a:r>
                <a:r>
                  <a:rPr lang="en-GB" b="0" i="0" baseline="0">
                    <a:latin typeface="Cambria Math" panose="02040503050406030204" pitchFamily="18" charset="0"/>
                  </a:rPr>
                  <a:t>𝑔_𝜃</a:t>
                </a:r>
                <a:r>
                  <a:rPr lang="en-GB" dirty="0"/>
                  <a:t>.</a:t>
                </a:r>
              </a:p>
              <a:p>
                <a:pPr marL="171450" indent="-171450">
                  <a:buFont typeface="Arial" panose="020B0604020202020204" pitchFamily="34" charset="0"/>
                  <a:buChar char="•"/>
                </a:pPr>
                <a:r>
                  <a:rPr lang="en-GB" dirty="0"/>
                  <a:t>And then we have an expression for the loss only in terms of the parameters theta and the inputs.</a:t>
                </a:r>
              </a:p>
              <a:p>
                <a:pPr marL="171450" indent="-171450">
                  <a:buFont typeface="Arial" panose="020B0604020202020204" pitchFamily="34" charset="0"/>
                  <a:buChar char="•"/>
                </a:pPr>
                <a:r>
                  <a:rPr lang="en-GB" dirty="0"/>
                  <a:t>That means we can compute a gradient of the loss with respect to the parameters using the chain rule.</a:t>
                </a:r>
              </a:p>
              <a:p>
                <a:pPr marL="171450" indent="-171450">
                  <a:buFont typeface="Arial" panose="020B0604020202020204" pitchFamily="34" charset="0"/>
                  <a:buChar char="•"/>
                </a:pPr>
                <a:r>
                  <a:rPr lang="en-GB" dirty="0"/>
                  <a:t>And with that, we can write a gradient descent update rule, as we’ve seen before.</a:t>
                </a:r>
              </a:p>
              <a:p>
                <a:pPr marL="171450" indent="-171450">
                  <a:buFont typeface="Arial" panose="020B0604020202020204" pitchFamily="34" charset="0"/>
                  <a:buChar char="•"/>
                </a:pPr>
                <a:r>
                  <a:rPr lang="en-GB" dirty="0"/>
                  <a:t>That all looks complicated but actually modern machine learning toolboxes do all the work for us with their </a:t>
                </a:r>
                <a:r>
                  <a:rPr lang="en-GB" dirty="0" err="1"/>
                  <a:t>autodifferentiation</a:t>
                </a:r>
                <a:r>
                  <a:rPr lang="en-GB" dirty="0"/>
                  <a:t> packages. We just write the forward pass and it handles efficiently computing the gradients using the chain rule, applying the update rule, etc. This algorithm is called backpropagation through time, because it’s the standard backpropagation algorithm applied to a function that is repeatedly applied through time.</a:t>
                </a:r>
              </a:p>
            </p:txBody>
          </p:sp>
        </mc:Fallback>
      </mc:AlternateContent>
      <p:sp>
        <p:nvSpPr>
          <p:cNvPr id="4" name="Slide Number Placeholder 3"/>
          <p:cNvSpPr>
            <a:spLocks noGrp="1"/>
          </p:cNvSpPr>
          <p:nvPr>
            <p:ph type="sldNum" sz="quarter" idx="5"/>
          </p:nvPr>
        </p:nvSpPr>
        <p:spPr/>
        <p:txBody>
          <a:bodyPr/>
          <a:lstStyle/>
          <a:p>
            <a:fld id="{D2F5C204-88D0-408C-9C86-5974FB9CACD6}" type="slidenum">
              <a:rPr lang="en-GB" smtClean="0"/>
              <a:t>2</a:t>
            </a:fld>
            <a:endParaRPr lang="en-GB"/>
          </a:p>
        </p:txBody>
      </p:sp>
    </p:spTree>
    <p:extLst>
      <p:ext uri="{BB962C8B-B14F-4D97-AF65-F5344CB8AC3E}">
        <p14:creationId xmlns:p14="http://schemas.microsoft.com/office/powerpoint/2010/main" val="239597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Now let’s take this idea and apply it to a spiking neural network. I’m starting from the same recap of the leaky integrate and fire neuron from the first video this week, so make sure to watch that first if you haven’t already. The key point here is that we can write equations to update the internal network state from one time step to the next like the function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𝜃</m:t>
                        </m:r>
                      </m:sub>
                    </m:sSub>
                  </m:oMath>
                </a14:m>
                <a:r>
                  <a:rPr lang="en-GB" dirty="0"/>
                  <a:t> from the previous slide. This is entirely composed of nicely differentiable functions with one exception, the Heaviside function which is used in computing</a:t>
                </a:r>
                <a:r>
                  <a:rPr lang="en-GB" baseline="0" dirty="0"/>
                  <a:t> whether or not a neuron has crossed a threshold and fired a spike</a:t>
                </a:r>
                <a:r>
                  <a:rPr lang="en-GB" dirty="0"/>
                  <a:t>.</a:t>
                </a:r>
              </a:p>
              <a:p>
                <a:pPr marL="171450" indent="-171450">
                  <a:buFont typeface="Arial" panose="020B0604020202020204" pitchFamily="34" charset="0"/>
                  <a:buChar char="•"/>
                </a:pPr>
                <a:r>
                  <a:rPr lang="en-GB" dirty="0"/>
                  <a:t>This function is discontinuous and has a derivative that is zero everywhere except at x=0, which means when we compute gradients using the chain rule or an </a:t>
                </a:r>
                <a:r>
                  <a:rPr lang="en-GB" dirty="0" err="1"/>
                  <a:t>autodifferentiation</a:t>
                </a:r>
                <a:r>
                  <a:rPr lang="en-GB" dirty="0"/>
                  <a:t> package, we’ll just get zeros and no updates will happen.</a:t>
                </a:r>
              </a:p>
              <a:p>
                <a:pPr marL="171450" indent="-171450">
                  <a:buFont typeface="Arial" panose="020B0604020202020204" pitchFamily="34" charset="0"/>
                  <a:buChar char="•"/>
                </a:pPr>
                <a:r>
                  <a:rPr lang="en-GB" dirty="0"/>
                  <a:t>The solution, which is a little strange, is to keep the function H as it is in the forward pass, but whenever we see a derivative of H, we replace it with the derivative of a smoothed version of the Heaviside function.</a:t>
                </a:r>
              </a:p>
              <a:p>
                <a:pPr marL="171450" indent="-171450">
                  <a:buFont typeface="Arial" panose="020B0604020202020204" pitchFamily="34" charset="0"/>
                  <a:buChar char="•"/>
                </a:pPr>
                <a:r>
                  <a:rPr lang="en-GB" dirty="0"/>
                  <a:t>The intuition here is that if we have a loss landscape with discontinuous jumps corresponding to when a change in gradients causes there to be one more or fewer spikes, then smoothing the Heaviside function will smooth out those jumps in the loss landscape.</a:t>
                </a:r>
              </a:p>
              <a:p>
                <a:pPr marL="171450" indent="-171450">
                  <a:buFont typeface="Arial" panose="020B0604020202020204" pitchFamily="34" charset="0"/>
                  <a:buChar char="•"/>
                </a:pPr>
                <a:r>
                  <a:rPr lang="en-GB" dirty="0"/>
                  <a:t>An example function we can use is the logistic sigmoid function.</a:t>
                </a:r>
              </a:p>
              <a:p>
                <a:pPr marL="171450" indent="-171450">
                  <a:buFont typeface="Arial" panose="020B0604020202020204" pitchFamily="34" charset="0"/>
                  <a:buChar char="•"/>
                </a:pPr>
                <a:r>
                  <a:rPr lang="en-GB" dirty="0"/>
                  <a:t>This has a nice simple derivative.</a:t>
                </a:r>
              </a:p>
              <a:p>
                <a:pPr marL="171450" indent="-171450">
                  <a:buFont typeface="Arial" panose="020B0604020202020204" pitchFamily="34" charset="0"/>
                  <a:buChar char="•"/>
                </a:pPr>
                <a:r>
                  <a:rPr lang="en-GB" dirty="0"/>
                  <a:t>But it turns out that the choice of smoothing function doesn’t actually matter that much, the algorithm is very robust to a wide range of functions.</a:t>
                </a:r>
              </a:p>
            </p:txBody>
          </p:sp>
        </mc:Choice>
        <mc:Fallback xmlns="">
          <p:sp>
            <p:nvSpPr>
              <p:cNvPr id="3" name="Notes Placeholder 2"/>
              <p:cNvSpPr>
                <a:spLocks noGrp="1"/>
              </p:cNvSpPr>
              <p:nvPr>
                <p:ph type="body" idx="1"/>
              </p:nvPr>
            </p:nvSpPr>
            <p:spPr/>
            <p:txBody>
              <a:bodyPr/>
              <a:lstStyle/>
              <a:p>
                <a:r>
                  <a:rPr lang="en-GB" dirty="0"/>
                  <a:t>Now let’s take this idea and apply it to a spiking neural network. I’m starting from the same recap of the leaky integrate and fire neuron from the first video this week, so make sure to watch that first if you haven’t already. The key point here is that we can write equations to update the internal network state from one time step to the next like the function </a:t>
                </a:r>
                <a:r>
                  <a:rPr lang="en-GB" b="0" i="0">
                    <a:latin typeface="Cambria Math" panose="02040503050406030204" pitchFamily="18" charset="0"/>
                  </a:rPr>
                  <a:t>𝑓_𝜃</a:t>
                </a:r>
                <a:r>
                  <a:rPr lang="en-GB" dirty="0"/>
                  <a:t> from the previous slide. This is entirely composed of nicely differentiable functions with one exception, the Heaviside function which is used in computing</a:t>
                </a:r>
                <a:r>
                  <a:rPr lang="en-GB" baseline="0" dirty="0"/>
                  <a:t> whether or not a neuron has crossed a threshold and fired a spike</a:t>
                </a:r>
                <a:r>
                  <a:rPr lang="en-GB" dirty="0"/>
                  <a:t>.</a:t>
                </a:r>
              </a:p>
              <a:p>
                <a:pPr marL="171450" indent="-171450">
                  <a:buFont typeface="Arial" panose="020B0604020202020204" pitchFamily="34" charset="0"/>
                  <a:buChar char="•"/>
                </a:pPr>
                <a:r>
                  <a:rPr lang="en-GB" dirty="0"/>
                  <a:t>This function is discontinuous and has a derivative that is zero everywhere except at x=0, which means when we compute gradients using the chain rule or an </a:t>
                </a:r>
                <a:r>
                  <a:rPr lang="en-GB" dirty="0" err="1"/>
                  <a:t>autodifferentiation</a:t>
                </a:r>
                <a:r>
                  <a:rPr lang="en-GB" dirty="0"/>
                  <a:t> package, we’ll just get zeros and no updates will happen.</a:t>
                </a:r>
              </a:p>
              <a:p>
                <a:pPr marL="171450" indent="-171450">
                  <a:buFont typeface="Arial" panose="020B0604020202020204" pitchFamily="34" charset="0"/>
                  <a:buChar char="•"/>
                </a:pPr>
                <a:r>
                  <a:rPr lang="en-GB" dirty="0"/>
                  <a:t>The solution, which is a little strange, is to keep the function H as it is in the forward pass, but whenever we see a derivative of H, we replace it with the derivative of a smoothed version of the Heaviside function.</a:t>
                </a:r>
              </a:p>
              <a:p>
                <a:pPr marL="171450" indent="-171450">
                  <a:buFont typeface="Arial" panose="020B0604020202020204" pitchFamily="34" charset="0"/>
                  <a:buChar char="•"/>
                </a:pPr>
                <a:r>
                  <a:rPr lang="en-GB" dirty="0"/>
                  <a:t>The intuition here is that if we have a loss landscape with discontinuous jumps corresponding to when a change in gradients causes there to be one more or fewer spikes, then smoothing the Heaviside function will smooth out those jumps in the loss landscape.</a:t>
                </a:r>
              </a:p>
              <a:p>
                <a:pPr marL="171450" indent="-171450">
                  <a:buFont typeface="Arial" panose="020B0604020202020204" pitchFamily="34" charset="0"/>
                  <a:buChar char="•"/>
                </a:pPr>
                <a:r>
                  <a:rPr lang="en-GB" dirty="0"/>
                  <a:t>An example function we can use is the logistic sigmoid function.</a:t>
                </a:r>
              </a:p>
              <a:p>
                <a:pPr marL="171450" indent="-171450">
                  <a:buFont typeface="Arial" panose="020B0604020202020204" pitchFamily="34" charset="0"/>
                  <a:buChar char="•"/>
                </a:pPr>
                <a:r>
                  <a:rPr lang="en-GB" dirty="0"/>
                  <a:t>This has a nice simple derivative.</a:t>
                </a:r>
              </a:p>
              <a:p>
                <a:pPr marL="171450" indent="-171450">
                  <a:buFont typeface="Arial" panose="020B0604020202020204" pitchFamily="34" charset="0"/>
                  <a:buChar char="•"/>
                </a:pPr>
                <a:r>
                  <a:rPr lang="en-GB" dirty="0"/>
                  <a:t>But it turns out that the choice of smoothing function doesn’t actually matter that much, the algorithm is very robust to a wide range of functions.</a:t>
                </a:r>
              </a:p>
            </p:txBody>
          </p:sp>
        </mc:Fallback>
      </mc:AlternateContent>
      <p:sp>
        <p:nvSpPr>
          <p:cNvPr id="4" name="Slide Number Placeholder 3"/>
          <p:cNvSpPr>
            <a:spLocks noGrp="1"/>
          </p:cNvSpPr>
          <p:nvPr>
            <p:ph type="sldNum" sz="quarter" idx="5"/>
          </p:nvPr>
        </p:nvSpPr>
        <p:spPr/>
        <p:txBody>
          <a:bodyPr/>
          <a:lstStyle/>
          <a:p>
            <a:fld id="{D2F5C204-88D0-408C-9C86-5974FB9CACD6}" type="slidenum">
              <a:rPr lang="en-GB" smtClean="0"/>
              <a:t>3</a:t>
            </a:fld>
            <a:endParaRPr lang="en-GB"/>
          </a:p>
        </p:txBody>
      </p:sp>
    </p:spTree>
    <p:extLst>
      <p:ext uri="{BB962C8B-B14F-4D97-AF65-F5344CB8AC3E}">
        <p14:creationId xmlns:p14="http://schemas.microsoft.com/office/powerpoint/2010/main" val="80386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all sounds nice in theory, but we have these lovely </a:t>
            </a:r>
            <a:r>
              <a:rPr lang="en-GB" dirty="0" err="1"/>
              <a:t>autodifferentiation</a:t>
            </a:r>
            <a:r>
              <a:rPr lang="en-GB" dirty="0"/>
              <a:t> functions and implementing this idea looks like it’ll be a nightmare.</a:t>
            </a:r>
          </a:p>
          <a:p>
            <a:pPr marL="171450" indent="-171450">
              <a:buFont typeface="Arial" panose="020B0604020202020204" pitchFamily="34" charset="0"/>
              <a:buChar char="•"/>
            </a:pPr>
            <a:r>
              <a:rPr lang="en-GB" dirty="0"/>
              <a:t>But actually, it’s not as bad as it seems. </a:t>
            </a:r>
            <a:r>
              <a:rPr lang="en-GB" dirty="0" err="1"/>
              <a:t>PyTorch</a:t>
            </a:r>
            <a:r>
              <a:rPr lang="en-GB" dirty="0"/>
              <a:t> and other libraries allow you to overwrite the default implementation of the gradient computation. I don’t think this was designed for implementing surrogate gradients, but it does the job nicely. Let’s look at the code.</a:t>
            </a:r>
          </a:p>
          <a:p>
            <a:pPr marL="171450" indent="-171450">
              <a:buFont typeface="Arial" panose="020B0604020202020204" pitchFamily="34" charset="0"/>
              <a:buChar char="•"/>
            </a:pPr>
            <a:r>
              <a:rPr lang="en-GB" dirty="0"/>
              <a:t>We start by defining a class </a:t>
            </a:r>
            <a:r>
              <a:rPr lang="en-GB" dirty="0" err="1"/>
              <a:t>SurrogateHeaviside</a:t>
            </a:r>
            <a:r>
              <a:rPr lang="en-GB" dirty="0"/>
              <a:t>. This derives from the </a:t>
            </a:r>
            <a:r>
              <a:rPr lang="en-GB" dirty="0" err="1"/>
              <a:t>PyTorch</a:t>
            </a:r>
            <a:r>
              <a:rPr lang="en-GB" dirty="0"/>
              <a:t> </a:t>
            </a:r>
            <a:r>
              <a:rPr lang="en-GB" dirty="0" err="1"/>
              <a:t>autograd</a:t>
            </a:r>
            <a:r>
              <a:rPr lang="en-GB" dirty="0"/>
              <a:t> Function class to make it compatible with </a:t>
            </a:r>
            <a:r>
              <a:rPr lang="en-GB" dirty="0" err="1"/>
              <a:t>PyTorch</a:t>
            </a:r>
            <a:r>
              <a:rPr lang="en-GB" dirty="0"/>
              <a:t>. We’ll use this to create a new magic surrogate version of the Heaviside function that will do exactly what we want.</a:t>
            </a:r>
          </a:p>
          <a:p>
            <a:pPr marL="171450" indent="-171450">
              <a:buFont typeface="Arial" panose="020B0604020202020204" pitchFamily="34" charset="0"/>
              <a:buChar char="•"/>
            </a:pPr>
            <a:r>
              <a:rPr lang="en-GB" dirty="0" err="1"/>
              <a:t>PyTorch</a:t>
            </a:r>
            <a:r>
              <a:rPr lang="en-GB" dirty="0"/>
              <a:t> requires you to implement two methods. The first is what happens for the forward pass. We just want it to return the standard Heaviside function, and for our purposes this context save for backward is just boilerplate to make it play nicely with </a:t>
            </a:r>
            <a:r>
              <a:rPr lang="en-GB" dirty="0" err="1"/>
              <a:t>PyTorch</a:t>
            </a:r>
            <a:r>
              <a:rPr lang="en-GB" dirty="0"/>
              <a:t>.</a:t>
            </a:r>
          </a:p>
          <a:p>
            <a:pPr marL="171450" indent="-171450">
              <a:buFont typeface="Arial" panose="020B0604020202020204" pitchFamily="34" charset="0"/>
              <a:buChar char="•"/>
            </a:pPr>
            <a:r>
              <a:rPr lang="en-GB" dirty="0"/>
              <a:t>The second method is the backward pass. It starts in the same way with some boilerplate that lets us get the input and the gradient of the output (because we’re going backwards).</a:t>
            </a:r>
          </a:p>
          <a:p>
            <a:pPr marL="171450" indent="-171450">
              <a:buFont typeface="Arial" panose="020B0604020202020204" pitchFamily="34" charset="0"/>
              <a:buChar char="•"/>
            </a:pPr>
            <a:r>
              <a:rPr lang="en-GB" dirty="0"/>
              <a:t>Then we compute our new derivative. We set a parameter beta which specifies how steep the sigmoid function is, and then compute the derivative using the formula from the previous slide. Note that we multiply the derivative by the output gradient which was given us by </a:t>
            </a:r>
            <a:r>
              <a:rPr lang="en-GB" dirty="0" err="1"/>
              <a:t>PyTorch</a:t>
            </a:r>
            <a:r>
              <a:rPr lang="en-GB" dirty="0"/>
              <a:t>.</a:t>
            </a:r>
          </a:p>
          <a:p>
            <a:pPr marL="171450" indent="-171450">
              <a:buFont typeface="Arial" panose="020B0604020202020204" pitchFamily="34" charset="0"/>
              <a:buChar char="•"/>
            </a:pPr>
            <a:r>
              <a:rPr lang="en-GB" dirty="0"/>
              <a:t>And that’s it. We instantiate this class and just use that instead of the Heaviside function. And now, by magic, our spiking neural network can be used with </a:t>
            </a:r>
            <a:r>
              <a:rPr lang="en-GB" dirty="0" err="1"/>
              <a:t>autodifferentiation</a:t>
            </a:r>
            <a:r>
              <a:rPr lang="en-GB" dirty="0"/>
              <a:t> and we can use any optimisation algorithm, like stochastic gradient descent, the Adam learning rule, etc.</a:t>
            </a:r>
          </a:p>
        </p:txBody>
      </p:sp>
      <p:sp>
        <p:nvSpPr>
          <p:cNvPr id="4" name="Slide Number Placeholder 3"/>
          <p:cNvSpPr>
            <a:spLocks noGrp="1"/>
          </p:cNvSpPr>
          <p:nvPr>
            <p:ph type="sldNum" sz="quarter" idx="5"/>
          </p:nvPr>
        </p:nvSpPr>
        <p:spPr/>
        <p:txBody>
          <a:bodyPr/>
          <a:lstStyle/>
          <a:p>
            <a:fld id="{D2F5C204-88D0-408C-9C86-5974FB9CACD6}" type="slidenum">
              <a:rPr lang="en-GB" smtClean="0"/>
              <a:t>4</a:t>
            </a:fld>
            <a:endParaRPr lang="en-GB"/>
          </a:p>
        </p:txBody>
      </p:sp>
    </p:spTree>
    <p:extLst>
      <p:ext uri="{BB962C8B-B14F-4D97-AF65-F5344CB8AC3E}">
        <p14:creationId xmlns:p14="http://schemas.microsoft.com/office/powerpoint/2010/main" val="13806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 works!</a:t>
            </a:r>
          </a:p>
          <a:p>
            <a:pPr marL="171450" indent="-171450">
              <a:buFont typeface="Arial" panose="020B0604020202020204" pitchFamily="34" charset="0"/>
              <a:buChar char="•"/>
            </a:pPr>
            <a:r>
              <a:rPr lang="en-GB" dirty="0"/>
              <a:t>Here’s an example using the Spiking Heidelberg digits dataset. This is a database constructed by having several different speakers read the digits 0 through 9 in English and German, taking those sound waves and feeding them into a fairly detailed model of how the early auditory system processes sounds to produce spike raster plots like these. On each figure, the y axis is the neuron index, with the bottom rows corresponding to low sound frequencies, and the upper rows high frequencies. The x-axis is time. If you’ve seen spectrograms of sound before, this should look somewhat familiar because at a very rough level, that’s what the early part of the auditory system is doing.</a:t>
            </a:r>
          </a:p>
          <a:p>
            <a:pPr marL="171450" indent="-171450">
              <a:buFont typeface="Arial" panose="020B0604020202020204" pitchFamily="34" charset="0"/>
              <a:buChar char="•"/>
            </a:pPr>
            <a:r>
              <a:rPr lang="en-GB" dirty="0"/>
              <a:t>We can train a spiking neural network model to take these as input and ask it to classify the digit, and it’s able to do the task. Here are some of the intermediate spike trains from model neurons after training.</a:t>
            </a:r>
          </a:p>
          <a:p>
            <a:pPr marL="171450" indent="-171450">
              <a:buFont typeface="Arial" panose="020B0604020202020204" pitchFamily="34" charset="0"/>
              <a:buChar char="•"/>
            </a:pPr>
            <a:r>
              <a:rPr lang="en-GB" dirty="0"/>
              <a:t>You can see that with training the loss curve has a familiar shape, and at the end we get a test accuracy of about 70% which isn’t too bad for a classification task with a chance accuracy of 5% and only 200 spiking neurons.</a:t>
            </a:r>
          </a:p>
          <a:p>
            <a:pPr marL="171450" indent="-171450">
              <a:buFont typeface="Arial" panose="020B0604020202020204" pitchFamily="34" charset="0"/>
              <a:buChar char="•"/>
            </a:pPr>
            <a:r>
              <a:rPr lang="en-GB" dirty="0"/>
              <a:t>Friedemann Zenke, who built this dataset, keeps a table of the best performers, and at the time of recording the best was around 95%. The key innovation there was to allow for trainable delays between neurons. That’s great performance, but I’m pretty sure it’ll go higher. Maybe one of you can beat that score?</a:t>
            </a:r>
          </a:p>
        </p:txBody>
      </p:sp>
      <p:sp>
        <p:nvSpPr>
          <p:cNvPr id="4" name="Slide Number Placeholder 3"/>
          <p:cNvSpPr>
            <a:spLocks noGrp="1"/>
          </p:cNvSpPr>
          <p:nvPr>
            <p:ph type="sldNum" sz="quarter" idx="5"/>
          </p:nvPr>
        </p:nvSpPr>
        <p:spPr/>
        <p:txBody>
          <a:bodyPr/>
          <a:lstStyle/>
          <a:p>
            <a:fld id="{D2F5C204-88D0-408C-9C86-5974FB9CACD6}" type="slidenum">
              <a:rPr lang="en-GB" smtClean="0"/>
              <a:t>5</a:t>
            </a:fld>
            <a:endParaRPr lang="en-GB"/>
          </a:p>
        </p:txBody>
      </p:sp>
    </p:spTree>
    <p:extLst>
      <p:ext uri="{BB962C8B-B14F-4D97-AF65-F5344CB8AC3E}">
        <p14:creationId xmlns:p14="http://schemas.microsoft.com/office/powerpoint/2010/main" val="2478515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Before we get too excited, there are some issues with this method.</a:t>
                </a:r>
              </a:p>
              <a:p>
                <a:pPr marL="171450" indent="-171450">
                  <a:buFont typeface="Arial" panose="020B0604020202020204" pitchFamily="34" charset="0"/>
                  <a:buChar char="•"/>
                </a:pPr>
                <a:r>
                  <a:rPr lang="en-GB" dirty="0"/>
                  <a:t>The first is that despite making it feasible to train spiking neural networks at complex tasks, it is still quite resource hungry.</a:t>
                </a:r>
              </a:p>
              <a:p>
                <a:pPr marL="171450" indent="-171450">
                  <a:buFont typeface="Arial" panose="020B0604020202020204" pitchFamily="34" charset="0"/>
                  <a:buChar char="•"/>
                </a:pPr>
                <a:r>
                  <a:rPr lang="en-GB" dirty="0"/>
                  <a:t>To get a feeling for this, let’s say we have N neurons, fully connected to each other, and we run the network for T time steps.</a:t>
                </a:r>
              </a:p>
              <a:p>
                <a:pPr marL="171450" indent="-171450">
                  <a:buFont typeface="Arial" panose="020B0604020202020204" pitchFamily="34" charset="0"/>
                  <a:buChar char="•"/>
                </a:pPr>
                <a:r>
                  <a:rPr lang="en-GB" dirty="0"/>
                  <a:t>The algorithm will use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a:t> computation</a:t>
                </a:r>
                <a:r>
                  <a:rPr lang="en-GB" baseline="0" dirty="0"/>
                  <a:t> time per time step.</a:t>
                </a:r>
              </a:p>
              <a:p>
                <a:pPr marL="171450" indent="-171450">
                  <a:buFont typeface="Arial" panose="020B0604020202020204" pitchFamily="34" charset="0"/>
                  <a:buChar char="•"/>
                </a:pPr>
                <a:r>
                  <a:rPr lang="en-GB" baseline="0" dirty="0"/>
                  <a:t>And </a:t>
                </a:r>
                <a14:m>
                  <m:oMath xmlns:m="http://schemas.openxmlformats.org/officeDocument/2006/math">
                    <m:r>
                      <a:rPr lang="en-GB" b="0" i="1" baseline="0" smtClean="0">
                        <a:latin typeface="Cambria Math" panose="02040503050406030204" pitchFamily="18" charset="0"/>
                      </a:rPr>
                      <m:t>𝑂</m:t>
                    </m:r>
                    <m:r>
                      <a:rPr lang="en-GB" b="0" i="1" baseline="0" smtClean="0">
                        <a:latin typeface="Cambria Math" panose="02040503050406030204" pitchFamily="18" charset="0"/>
                      </a:rPr>
                      <m:t>(</m:t>
                    </m:r>
                    <m:r>
                      <a:rPr lang="en-GB" b="0" i="1" baseline="0" smtClean="0">
                        <a:latin typeface="Cambria Math" panose="02040503050406030204" pitchFamily="18" charset="0"/>
                      </a:rPr>
                      <m:t>𝑁𝑇</m:t>
                    </m:r>
                    <m:r>
                      <a:rPr lang="en-GB" b="0" i="1" baseline="0" smtClean="0">
                        <a:latin typeface="Cambria Math" panose="02040503050406030204" pitchFamily="18" charset="0"/>
                      </a:rPr>
                      <m:t>)</m:t>
                    </m:r>
                  </m:oMath>
                </a14:m>
                <a:r>
                  <a:rPr lang="en-GB" dirty="0"/>
                  <a:t> storage</a:t>
                </a:r>
                <a:r>
                  <a:rPr lang="en-GB" baseline="0" dirty="0"/>
                  <a:t> space. This is the real killer because if you want to run these algorithms fast, you want to run them on a GPU, and this means you are very limited in terms of how much RAM you have available. You’re essentially making a copy of the complete network state for every time step of the simulation, which rack ups fast. For a time step of 1 millisecond, you’re making 1000 copies of the network state per second of simulated time.</a:t>
                </a:r>
              </a:p>
              <a:p>
                <a:pPr marL="171450" indent="-171450">
                  <a:buFont typeface="Arial" panose="020B0604020202020204" pitchFamily="34" charset="0"/>
                  <a:buChar char="•"/>
                </a:pPr>
                <a:r>
                  <a:rPr lang="en-GB" baseline="0" dirty="0"/>
                  <a:t>Another issues is that it’s hard to initialise these networks well.</a:t>
                </a:r>
              </a:p>
              <a:p>
                <a:pPr marL="171450" indent="-171450">
                  <a:buFont typeface="Arial" panose="020B0604020202020204" pitchFamily="34" charset="0"/>
                  <a:buChar char="•"/>
                </a:pPr>
                <a:r>
                  <a:rPr lang="en-GB" baseline="0" dirty="0"/>
                  <a:t>You want an initial state with a couple of key properties.</a:t>
                </a:r>
              </a:p>
              <a:p>
                <a:pPr marL="171450" indent="-171450">
                  <a:buFont typeface="Arial" panose="020B0604020202020204" pitchFamily="34" charset="0"/>
                  <a:buChar char="•"/>
                </a:pPr>
                <a:r>
                  <a:rPr lang="en-GB" baseline="0" dirty="0"/>
                  <a:t>Firstly, it should produce a reasonable number of spikes at every layer: not too much and not too little or it will be hard to find a good solution.</a:t>
                </a:r>
              </a:p>
              <a:p>
                <a:pPr marL="171450" indent="-171450">
                  <a:buFont typeface="Arial" panose="020B0604020202020204" pitchFamily="34" charset="0"/>
                  <a:buChar char="•"/>
                </a:pPr>
                <a:r>
                  <a:rPr lang="en-GB" baseline="0" dirty="0"/>
                  <a:t>Secondly, you want the network to be initialised in a state where gradients neither vanish nor explode, a common problem with training deep or recurrent neural networks.</a:t>
                </a:r>
              </a:p>
              <a:p>
                <a:pPr marL="171450" indent="-171450">
                  <a:buFont typeface="Arial" panose="020B0604020202020204" pitchFamily="34" charset="0"/>
                  <a:buChar char="•"/>
                </a:pPr>
                <a:r>
                  <a:rPr lang="en-GB" baseline="0" dirty="0"/>
                  <a:t>Various ideas have been proposed for this, including but not limited to initialising in a brain-like state.</a:t>
                </a:r>
              </a:p>
              <a:p>
                <a:pPr marL="171450" indent="-171450">
                  <a:buFont typeface="Arial" panose="020B0604020202020204" pitchFamily="34" charset="0"/>
                  <a:buChar char="•"/>
                </a:pPr>
                <a:r>
                  <a:rPr lang="en-GB" baseline="0" dirty="0"/>
                  <a:t>And analytically computing the variances in both the forward and backwards pass. I should say, the maths for this gets very hairy, very fast, and is highly specific to the type of neurons you’re using, which means this analytical solution is harder to deploy in practice than we might like.</a:t>
                </a:r>
              </a:p>
              <a:p>
                <a:pPr marL="171450" indent="-171450">
                  <a:buFont typeface="Arial" panose="020B0604020202020204" pitchFamily="34" charset="0"/>
                  <a:buChar char="•"/>
                </a:pPr>
                <a:r>
                  <a:rPr lang="en-GB" baseline="0" dirty="0"/>
                  <a:t>A final issue I wanted to mention is that like any backprop through time algorithm, it uses non-local information that wouldn’t be available to real neurons in the brain, meaning that without some additional work it’s not a good candidate for how the brain itself does learning. That doesn’t mean it’s not a good way to train spiking neural networks in the abstract, however, and doesn’t stop us from using it to model what the brain is doing in other ways.</a:t>
                </a:r>
              </a:p>
            </p:txBody>
          </p:sp>
        </mc:Choice>
        <mc:Fallback xmlns="">
          <p:sp>
            <p:nvSpPr>
              <p:cNvPr id="3" name="Notes Placeholder 2"/>
              <p:cNvSpPr>
                <a:spLocks noGrp="1"/>
              </p:cNvSpPr>
              <p:nvPr>
                <p:ph type="body" idx="1"/>
              </p:nvPr>
            </p:nvSpPr>
            <p:spPr/>
            <p:txBody>
              <a:bodyPr/>
              <a:lstStyle/>
              <a:p>
                <a:r>
                  <a:rPr lang="en-GB" dirty="0"/>
                  <a:t>Before we get too excited, there are some issues with this method.</a:t>
                </a:r>
              </a:p>
              <a:p>
                <a:pPr marL="171450" indent="-171450">
                  <a:buFont typeface="Arial" panose="020B0604020202020204" pitchFamily="34" charset="0"/>
                  <a:buChar char="•"/>
                </a:pPr>
                <a:r>
                  <a:rPr lang="en-GB" dirty="0"/>
                  <a:t>The first is that despite making it feasible to train spiking neural networks at complex tasks, it is still quite resource hungry.</a:t>
                </a:r>
              </a:p>
              <a:p>
                <a:pPr marL="171450" indent="-171450">
                  <a:buFont typeface="Arial" panose="020B0604020202020204" pitchFamily="34" charset="0"/>
                  <a:buChar char="•"/>
                </a:pPr>
                <a:r>
                  <a:rPr lang="en-GB" dirty="0"/>
                  <a:t>To get a feeling for this, let’s say we have N neurons, fully connected to each other, and we run the network for T time steps.</a:t>
                </a:r>
              </a:p>
              <a:p>
                <a:pPr marL="171450" indent="-171450">
                  <a:buFont typeface="Arial" panose="020B0604020202020204" pitchFamily="34" charset="0"/>
                  <a:buChar char="•"/>
                </a:pPr>
                <a:r>
                  <a:rPr lang="en-GB" dirty="0"/>
                  <a:t>The algorithm will use </a:t>
                </a:r>
                <a:r>
                  <a:rPr lang="en-GB" b="0" i="0">
                    <a:latin typeface="Cambria Math" panose="02040503050406030204" pitchFamily="18" charset="0"/>
                  </a:rPr>
                  <a:t>𝑂(𝑁^2)</a:t>
                </a:r>
                <a:r>
                  <a:rPr lang="en-GB" dirty="0"/>
                  <a:t> computation</a:t>
                </a:r>
                <a:r>
                  <a:rPr lang="en-GB" baseline="0" dirty="0"/>
                  <a:t> time per time step.</a:t>
                </a:r>
              </a:p>
              <a:p>
                <a:pPr marL="171450" indent="-171450">
                  <a:buFont typeface="Arial" panose="020B0604020202020204" pitchFamily="34" charset="0"/>
                  <a:buChar char="•"/>
                </a:pPr>
                <a:r>
                  <a:rPr lang="en-GB" baseline="0" dirty="0"/>
                  <a:t>And </a:t>
                </a:r>
                <a:r>
                  <a:rPr lang="en-GB" b="0" i="0" baseline="0">
                    <a:latin typeface="Cambria Math" panose="02040503050406030204" pitchFamily="18" charset="0"/>
                  </a:rPr>
                  <a:t>𝑂(𝑁𝑇)</a:t>
                </a:r>
                <a:r>
                  <a:rPr lang="en-GB" dirty="0"/>
                  <a:t> storage</a:t>
                </a:r>
                <a:r>
                  <a:rPr lang="en-GB" baseline="0" dirty="0"/>
                  <a:t> space. This is the real killer because if you want to run these algorithms fast, you want to run them on a GPU, and this means you are very limited in terms of how much RAM you have available. You’re essentially making a copy of the complete network state for every time step of the simulation, which rack ups fast. For a time step of 1 millisecond, you’re making 1000 copies of the network state per second of simulated time.</a:t>
                </a:r>
              </a:p>
              <a:p>
                <a:pPr marL="171450" indent="-171450">
                  <a:buFont typeface="Arial" panose="020B0604020202020204" pitchFamily="34" charset="0"/>
                  <a:buChar char="•"/>
                </a:pPr>
                <a:r>
                  <a:rPr lang="en-GB" baseline="0" dirty="0"/>
                  <a:t>Another issues is that it’s hard to initialise these networks well.</a:t>
                </a:r>
              </a:p>
              <a:p>
                <a:pPr marL="171450" indent="-171450">
                  <a:buFont typeface="Arial" panose="020B0604020202020204" pitchFamily="34" charset="0"/>
                  <a:buChar char="•"/>
                </a:pPr>
                <a:r>
                  <a:rPr lang="en-GB" baseline="0" dirty="0"/>
                  <a:t>You want an initial state with a couple of key properties.</a:t>
                </a:r>
              </a:p>
              <a:p>
                <a:pPr marL="171450" indent="-171450">
                  <a:buFont typeface="Arial" panose="020B0604020202020204" pitchFamily="34" charset="0"/>
                  <a:buChar char="•"/>
                </a:pPr>
                <a:r>
                  <a:rPr lang="en-GB" baseline="0" dirty="0"/>
                  <a:t>Firstly, it should produce a reasonable number of spikes at every layer: not too much and not too little or it will be hard to find a good solution.</a:t>
                </a:r>
              </a:p>
              <a:p>
                <a:pPr marL="171450" indent="-171450">
                  <a:buFont typeface="Arial" panose="020B0604020202020204" pitchFamily="34" charset="0"/>
                  <a:buChar char="•"/>
                </a:pPr>
                <a:r>
                  <a:rPr lang="en-GB" baseline="0" dirty="0"/>
                  <a:t>Secondly, you want the network to be initialised in a state where gradients neither vanish nor explode, a common problem with training deep or recurrent neural networks.</a:t>
                </a:r>
              </a:p>
              <a:p>
                <a:pPr marL="171450" indent="-171450">
                  <a:buFont typeface="Arial" panose="020B0604020202020204" pitchFamily="34" charset="0"/>
                  <a:buChar char="•"/>
                </a:pPr>
                <a:r>
                  <a:rPr lang="en-GB" baseline="0" dirty="0"/>
                  <a:t>Various ideas have been proposed for this, including but not limited to initialising in a brain-like state.</a:t>
                </a:r>
              </a:p>
              <a:p>
                <a:pPr marL="171450" indent="-171450">
                  <a:buFont typeface="Arial" panose="020B0604020202020204" pitchFamily="34" charset="0"/>
                  <a:buChar char="•"/>
                </a:pPr>
                <a:r>
                  <a:rPr lang="en-GB" baseline="0" dirty="0"/>
                  <a:t>And analytically computing the variances in both the forward and backwards pass. I should say, the maths for this gets very hairy, very fast, and is highly specific to the type of neurons you’re using, which means this analytical solution is harder to deploy in practice than we might like.</a:t>
                </a:r>
              </a:p>
              <a:p>
                <a:pPr marL="171450" indent="-171450">
                  <a:buFont typeface="Arial" panose="020B0604020202020204" pitchFamily="34" charset="0"/>
                  <a:buChar char="•"/>
                </a:pPr>
                <a:r>
                  <a:rPr lang="en-GB" baseline="0" dirty="0"/>
                  <a:t>A final issue I wanted to mention is that like any backprop through time algorithm, it uses non-local information that wouldn’t be available to real neurons in the brain, meaning that without some additional work it’s not a good candidate for how the brain itself does learning. That doesn’t mean it’s not a good way to train spiking neural networks in the abstract, however, and doesn’t stop us from using it to model what the brain is doing in other ways.</a:t>
                </a:r>
              </a:p>
            </p:txBody>
          </p:sp>
        </mc:Fallback>
      </mc:AlternateContent>
      <p:sp>
        <p:nvSpPr>
          <p:cNvPr id="4" name="Slide Number Placeholder 3"/>
          <p:cNvSpPr>
            <a:spLocks noGrp="1"/>
          </p:cNvSpPr>
          <p:nvPr>
            <p:ph type="sldNum" sz="quarter" idx="5"/>
          </p:nvPr>
        </p:nvSpPr>
        <p:spPr/>
        <p:txBody>
          <a:bodyPr/>
          <a:lstStyle/>
          <a:p>
            <a:fld id="{D2F5C204-88D0-408C-9C86-5974FB9CACD6}" type="slidenum">
              <a:rPr lang="en-GB" smtClean="0"/>
              <a:t>6</a:t>
            </a:fld>
            <a:endParaRPr lang="en-GB"/>
          </a:p>
        </p:txBody>
      </p:sp>
    </p:spTree>
    <p:extLst>
      <p:ext uri="{BB962C8B-B14F-4D97-AF65-F5344CB8AC3E}">
        <p14:creationId xmlns:p14="http://schemas.microsoft.com/office/powerpoint/2010/main" val="3309438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On that note, I’d like to finish with a bit of self advertising, by talking about a study done by one my PhD students using surrogate gradient descent to tell us something about how the brain might work.</a:t>
                </a:r>
              </a:p>
              <a:p>
                <a:pPr marL="171450" indent="-171450">
                  <a:buFont typeface="Arial" panose="020B0604020202020204" pitchFamily="34" charset="0"/>
                  <a:buChar char="•"/>
                </a:pPr>
                <a:r>
                  <a:rPr lang="en-GB" dirty="0"/>
                  <a:t>The idea was to start from the standard leaky integrate-and-fire neuron equations, but…</a:t>
                </a:r>
              </a:p>
              <a:p>
                <a:pPr marL="171450" indent="-171450">
                  <a:buFont typeface="Arial" panose="020B0604020202020204" pitchFamily="34" charset="0"/>
                  <a:buChar char="•"/>
                </a:pPr>
                <a:r>
                  <a:rPr lang="en-GB" dirty="0"/>
                  <a:t>Instead of just training the synaptic weights, we also make these time constants tau trainable too. In terms of implementation in </a:t>
                </a:r>
                <a:r>
                  <a:rPr lang="en-GB" dirty="0" err="1"/>
                  <a:t>PyTorch</a:t>
                </a:r>
                <a:r>
                  <a:rPr lang="en-GB" dirty="0"/>
                  <a:t>, that’s almost as simple as a single line modification of the code, although there is some work to do to stop the algorithm getting stuck or running into numerical integration issues.</a:t>
                </a:r>
              </a:p>
              <a:p>
                <a:pPr marL="171450" indent="-171450">
                  <a:buFont typeface="Arial" panose="020B0604020202020204" pitchFamily="34" charset="0"/>
                  <a:buChar char="•"/>
                </a:pPr>
                <a:r>
                  <a:rPr lang="en-GB" dirty="0"/>
                  <a:t>The results from this were really neat.</a:t>
                </a:r>
              </a:p>
              <a:p>
                <a:pPr marL="171450" indent="-171450">
                  <a:buFont typeface="Arial" panose="020B0604020202020204" pitchFamily="34" charset="0"/>
                  <a:buChar char="•"/>
                </a:pPr>
                <a:r>
                  <a:rPr lang="en-GB" dirty="0"/>
                  <a:t>We get a big improvement in performance.</a:t>
                </a:r>
              </a:p>
              <a:p>
                <a:pPr marL="171450" indent="-171450">
                  <a:buFont typeface="Arial" panose="020B0604020202020204" pitchFamily="34" charset="0"/>
                  <a:buChar char="•"/>
                </a:pPr>
                <a:r>
                  <a:rPr lang="en-GB" dirty="0"/>
                  <a:t>Especially for temporally complex datasets like the Heidelberg digits dataset we saw before.</a:t>
                </a:r>
              </a:p>
              <a:p>
                <a:pPr marL="171450" indent="-171450">
                  <a:buFont typeface="Arial" panose="020B0604020202020204" pitchFamily="34" charset="0"/>
                  <a:buChar char="•"/>
                </a:pPr>
                <a:r>
                  <a:rPr lang="en-GB" dirty="0"/>
                  <a:t>And we get this for a tiny increase in the number of parameters, because we’ve only added one new trainable parameter per neuron, which is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a:t> and not increased the</a:t>
                </a:r>
                <a:r>
                  <a:rPr lang="en-GB" baseline="0" dirty="0"/>
                  <a:t> number of synaptic weights, of which there are </a:t>
                </a:r>
                <a14:m>
                  <m:oMath xmlns:m="http://schemas.openxmlformats.org/officeDocument/2006/math">
                    <m:r>
                      <a:rPr lang="en-GB" b="0" i="1" baseline="0" smtClean="0">
                        <a:latin typeface="Cambria Math" panose="02040503050406030204" pitchFamily="18" charset="0"/>
                      </a:rPr>
                      <m:t>𝑂</m:t>
                    </m:r>
                    <m:r>
                      <a:rPr lang="en-GB" b="0" i="1" baseline="0" smtClean="0">
                        <a:latin typeface="Cambria Math" panose="02040503050406030204" pitchFamily="18" charset="0"/>
                      </a:rPr>
                      <m:t>(</m:t>
                    </m:r>
                    <m:sSup>
                      <m:sSupPr>
                        <m:ctrlPr>
                          <a:rPr lang="en-GB" b="0" i="1" baseline="0" smtClean="0">
                            <a:latin typeface="Cambria Math" panose="02040503050406030204" pitchFamily="18" charset="0"/>
                          </a:rPr>
                        </m:ctrlPr>
                      </m:sSupPr>
                      <m:e>
                        <m:r>
                          <a:rPr lang="en-GB" b="0" i="1" baseline="0" smtClean="0">
                            <a:latin typeface="Cambria Math" panose="02040503050406030204" pitchFamily="18" charset="0"/>
                          </a:rPr>
                          <m:t>𝑁</m:t>
                        </m:r>
                      </m:e>
                      <m:sup>
                        <m:r>
                          <a:rPr lang="en-GB" b="0" i="1" baseline="0" smtClean="0">
                            <a:latin typeface="Cambria Math" panose="02040503050406030204" pitchFamily="18" charset="0"/>
                          </a:rPr>
                          <m:t>2</m:t>
                        </m:r>
                      </m:sup>
                    </m:sSup>
                    <m:r>
                      <a:rPr lang="en-GB" b="0" i="1" baseline="0" smtClean="0">
                        <a:latin typeface="Cambria Math" panose="02040503050406030204" pitchFamily="18" charset="0"/>
                      </a:rPr>
                      <m:t>)</m:t>
                    </m:r>
                  </m:oMath>
                </a14:m>
                <a:r>
                  <a:rPr lang="en-GB" dirty="0"/>
                  <a:t>.</a:t>
                </a:r>
              </a:p>
              <a:p>
                <a:pPr marL="171450" indent="-171450">
                  <a:buFont typeface="Arial" panose="020B0604020202020204" pitchFamily="34" charset="0"/>
                  <a:buChar char="•"/>
                </a:pPr>
                <a:r>
                  <a:rPr lang="en-GB" dirty="0"/>
                  <a:t>We also found this method was more robust when tested out of the distribution of the training set.</a:t>
                </a:r>
              </a:p>
              <a:p>
                <a:pPr marL="171450" indent="-171450">
                  <a:buFont typeface="Arial" panose="020B0604020202020204" pitchFamily="34" charset="0"/>
                  <a:buChar char="•"/>
                </a:pPr>
                <a:r>
                  <a:rPr lang="en-GB" dirty="0"/>
                  <a:t>And the time constants we learned matched what we see in experimentally recorded brain data.</a:t>
                </a:r>
              </a:p>
              <a:p>
                <a:pPr marL="171450" indent="-171450">
                  <a:buFont typeface="Arial" panose="020B0604020202020204" pitchFamily="34" charset="0"/>
                  <a:buChar char="•"/>
                </a:pPr>
                <a:r>
                  <a:rPr lang="en-GB" dirty="0"/>
                  <a:t>Specifically, regardless of how we initialised the time constants, for each dataset they always found their way to a characteristic distribution that is roughly log normal or Gamma distributed.</a:t>
                </a:r>
              </a:p>
              <a:p>
                <a:pPr marL="171450" indent="-171450">
                  <a:buFont typeface="Arial" panose="020B0604020202020204" pitchFamily="34" charset="0"/>
                  <a:buChar char="•"/>
                </a:pPr>
                <a:r>
                  <a:rPr lang="en-GB" dirty="0"/>
                  <a:t>And this is exactly what you see in the brain across multiple different regions and animal types, including humans. It’s not conclusive, but we think this suggests that having neurons that aren’t all the same can allow the brain to do much more without a big increase in required resources.</a:t>
                </a:r>
              </a:p>
              <a:p>
                <a:pPr marL="171450" indent="-171450">
                  <a:buFont typeface="Arial" panose="020B0604020202020204" pitchFamily="34" charset="0"/>
                  <a:buChar char="•"/>
                </a:pPr>
                <a:r>
                  <a:rPr lang="en-GB" dirty="0"/>
                  <a:t>Incidentally, these experimentally recorded distributions were obtained from the Allen Institute database, which is openly and freely available to explore with a nice Python API, so you should have a play around with that.</a:t>
                </a:r>
              </a:p>
            </p:txBody>
          </p:sp>
        </mc:Choice>
        <mc:Fallback xmlns="">
          <p:sp>
            <p:nvSpPr>
              <p:cNvPr id="3" name="Notes Placeholder 2"/>
              <p:cNvSpPr>
                <a:spLocks noGrp="1"/>
              </p:cNvSpPr>
              <p:nvPr>
                <p:ph type="body" idx="1"/>
              </p:nvPr>
            </p:nvSpPr>
            <p:spPr/>
            <p:txBody>
              <a:bodyPr/>
              <a:lstStyle/>
              <a:p>
                <a:r>
                  <a:rPr lang="en-GB" dirty="0"/>
                  <a:t>On that note, I’d like to finish with a bit of self advertising, by talking about a study done by one my PhD students using surrogate gradient descent to tell us something about how the brain might work.</a:t>
                </a:r>
              </a:p>
              <a:p>
                <a:pPr marL="171450" indent="-171450">
                  <a:buFont typeface="Arial" panose="020B0604020202020204" pitchFamily="34" charset="0"/>
                  <a:buChar char="•"/>
                </a:pPr>
                <a:r>
                  <a:rPr lang="en-GB" dirty="0"/>
                  <a:t>The idea was to start from the standard leaky integrate-and-fire neuron equations, but…</a:t>
                </a:r>
              </a:p>
              <a:p>
                <a:pPr marL="171450" indent="-171450">
                  <a:buFont typeface="Arial" panose="020B0604020202020204" pitchFamily="34" charset="0"/>
                  <a:buChar char="•"/>
                </a:pPr>
                <a:r>
                  <a:rPr lang="en-GB" dirty="0"/>
                  <a:t>Instead of just training the synaptic weights, we also make these time constants tau trainable too. In terms of implementation in </a:t>
                </a:r>
                <a:r>
                  <a:rPr lang="en-GB" dirty="0" err="1"/>
                  <a:t>PyTorch</a:t>
                </a:r>
                <a:r>
                  <a:rPr lang="en-GB" dirty="0"/>
                  <a:t>, that’s almost as simple as a single line modification of the code, although there is some work to do to stop the algorithm getting stuck or running into numerical integration issues.</a:t>
                </a:r>
              </a:p>
              <a:p>
                <a:pPr marL="171450" indent="-171450">
                  <a:buFont typeface="Arial" panose="020B0604020202020204" pitchFamily="34" charset="0"/>
                  <a:buChar char="•"/>
                </a:pPr>
                <a:r>
                  <a:rPr lang="en-GB" dirty="0"/>
                  <a:t>The results from this were really neat.</a:t>
                </a:r>
              </a:p>
              <a:p>
                <a:pPr marL="171450" indent="-171450">
                  <a:buFont typeface="Arial" panose="020B0604020202020204" pitchFamily="34" charset="0"/>
                  <a:buChar char="•"/>
                </a:pPr>
                <a:r>
                  <a:rPr lang="en-GB" dirty="0"/>
                  <a:t>We get a big improvement in performance.</a:t>
                </a:r>
              </a:p>
              <a:p>
                <a:pPr marL="171450" indent="-171450">
                  <a:buFont typeface="Arial" panose="020B0604020202020204" pitchFamily="34" charset="0"/>
                  <a:buChar char="•"/>
                </a:pPr>
                <a:r>
                  <a:rPr lang="en-GB" dirty="0"/>
                  <a:t>Especially for temporally complex datasets like the Heidelberg digits dataset we saw before.</a:t>
                </a:r>
              </a:p>
              <a:p>
                <a:pPr marL="171450" indent="-171450">
                  <a:buFont typeface="Arial" panose="020B0604020202020204" pitchFamily="34" charset="0"/>
                  <a:buChar char="•"/>
                </a:pPr>
                <a:r>
                  <a:rPr lang="en-GB" dirty="0"/>
                  <a:t>And we get this for a tiny increase in the number of parameters, because we’ve only added one new trainable parameter per neuron, which is </a:t>
                </a:r>
                <a:r>
                  <a:rPr lang="en-GB" b="0" i="0">
                    <a:latin typeface="Cambria Math" panose="02040503050406030204" pitchFamily="18" charset="0"/>
                  </a:rPr>
                  <a:t>𝑂(𝑁)</a:t>
                </a:r>
                <a:r>
                  <a:rPr lang="en-GB" dirty="0"/>
                  <a:t> and not increased the</a:t>
                </a:r>
                <a:r>
                  <a:rPr lang="en-GB" baseline="0" dirty="0"/>
                  <a:t> number of synaptic weights, of which there are </a:t>
                </a:r>
                <a:r>
                  <a:rPr lang="en-GB" b="0" i="0" baseline="0">
                    <a:latin typeface="Cambria Math" panose="02040503050406030204" pitchFamily="18" charset="0"/>
                  </a:rPr>
                  <a:t>𝑂(𝑁^2)</a:t>
                </a:r>
                <a:r>
                  <a:rPr lang="en-GB" dirty="0"/>
                  <a:t>.</a:t>
                </a:r>
              </a:p>
              <a:p>
                <a:pPr marL="171450" indent="-171450">
                  <a:buFont typeface="Arial" panose="020B0604020202020204" pitchFamily="34" charset="0"/>
                  <a:buChar char="•"/>
                </a:pPr>
                <a:r>
                  <a:rPr lang="en-GB" dirty="0"/>
                  <a:t>We also found this method was more robust when tested out of the distribution of the training set.</a:t>
                </a:r>
              </a:p>
              <a:p>
                <a:pPr marL="171450" indent="-171450">
                  <a:buFont typeface="Arial" panose="020B0604020202020204" pitchFamily="34" charset="0"/>
                  <a:buChar char="•"/>
                </a:pPr>
                <a:r>
                  <a:rPr lang="en-GB" dirty="0"/>
                  <a:t>And the time constants we learned matched what we see in experimentally recorded brain data.</a:t>
                </a:r>
              </a:p>
              <a:p>
                <a:pPr marL="171450" indent="-171450">
                  <a:buFont typeface="Arial" panose="020B0604020202020204" pitchFamily="34" charset="0"/>
                  <a:buChar char="•"/>
                </a:pPr>
                <a:r>
                  <a:rPr lang="en-GB" dirty="0"/>
                  <a:t>Specifically, regardless of how we initialised the time constants, for each dataset they always found their way to a characteristic distribution that is roughly log normal or Gamma distributed.</a:t>
                </a:r>
              </a:p>
              <a:p>
                <a:pPr marL="171450" indent="-171450">
                  <a:buFont typeface="Arial" panose="020B0604020202020204" pitchFamily="34" charset="0"/>
                  <a:buChar char="•"/>
                </a:pPr>
                <a:r>
                  <a:rPr lang="en-GB" dirty="0"/>
                  <a:t>And this is exactly what you see in the brain across multiple different regions and animal types, including humans. It’s not conclusive, but we think this suggests that having neurons that aren’t all the same can allow the brain to do much more without a big increase in required resources.</a:t>
                </a:r>
              </a:p>
              <a:p>
                <a:pPr marL="171450" indent="-171450">
                  <a:buFont typeface="Arial" panose="020B0604020202020204" pitchFamily="34" charset="0"/>
                  <a:buChar char="•"/>
                </a:pPr>
                <a:r>
                  <a:rPr lang="en-GB" dirty="0"/>
                  <a:t>Incidentally, these experimentally recorded distributions were obtained from the Allen Institute database, which is openly and freely available to explore with a nice Python API, so you should have a play around with that.</a:t>
                </a:r>
              </a:p>
            </p:txBody>
          </p:sp>
        </mc:Fallback>
      </mc:AlternateContent>
      <p:sp>
        <p:nvSpPr>
          <p:cNvPr id="4" name="Slide Number Placeholder 3"/>
          <p:cNvSpPr>
            <a:spLocks noGrp="1"/>
          </p:cNvSpPr>
          <p:nvPr>
            <p:ph type="sldNum" sz="quarter" idx="5"/>
          </p:nvPr>
        </p:nvSpPr>
        <p:spPr/>
        <p:txBody>
          <a:bodyPr/>
          <a:lstStyle/>
          <a:p>
            <a:fld id="{D2F5C204-88D0-408C-9C86-5974FB9CACD6}" type="slidenum">
              <a:rPr lang="en-GB" smtClean="0"/>
              <a:t>7</a:t>
            </a:fld>
            <a:endParaRPr lang="en-GB"/>
          </a:p>
        </p:txBody>
      </p:sp>
    </p:spTree>
    <p:extLst>
      <p:ext uri="{BB962C8B-B14F-4D97-AF65-F5344CB8AC3E}">
        <p14:creationId xmlns:p14="http://schemas.microsoft.com/office/powerpoint/2010/main" val="229648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that’s all for this video on surrogate gradient descent. I strongly advise you to spend some time getting to grips with it more detail, starting from Friedemann </a:t>
            </a:r>
            <a:r>
              <a:rPr lang="en-GB" dirty="0" err="1"/>
              <a:t>Zenke’s</a:t>
            </a:r>
            <a:r>
              <a:rPr lang="en-GB" dirty="0"/>
              <a:t> excellent </a:t>
            </a:r>
            <a:r>
              <a:rPr lang="en-GB" dirty="0" err="1"/>
              <a:t>SPyTorch</a:t>
            </a:r>
            <a:r>
              <a:rPr lang="en-GB" dirty="0"/>
              <a:t> tutorial which builds up the code to run this step by step from scratch until you have a network that can solve the Spiking Heidelberg digits data set. This week’s exercise starts by going through the first part of this tutorial and then applying it to a different problem. I’ve also included some reading material if you want to get a bit deeper into the maths of surrogate gradient descent, although do be warned you might need to set aside a few days to go through this.</a:t>
            </a:r>
          </a:p>
        </p:txBody>
      </p:sp>
      <p:sp>
        <p:nvSpPr>
          <p:cNvPr id="4" name="Slide Number Placeholder 3"/>
          <p:cNvSpPr>
            <a:spLocks noGrp="1"/>
          </p:cNvSpPr>
          <p:nvPr>
            <p:ph type="sldNum" sz="quarter" idx="5"/>
          </p:nvPr>
        </p:nvSpPr>
        <p:spPr/>
        <p:txBody>
          <a:bodyPr/>
          <a:lstStyle/>
          <a:p>
            <a:fld id="{D2F5C204-88D0-408C-9C86-5974FB9CACD6}" type="slidenum">
              <a:rPr lang="en-GB" smtClean="0"/>
              <a:t>8</a:t>
            </a:fld>
            <a:endParaRPr lang="en-GB"/>
          </a:p>
        </p:txBody>
      </p:sp>
    </p:spTree>
    <p:extLst>
      <p:ext uri="{BB962C8B-B14F-4D97-AF65-F5344CB8AC3E}">
        <p14:creationId xmlns:p14="http://schemas.microsoft.com/office/powerpoint/2010/main" val="4128365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12/11/2023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12/11/2023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12/11/2023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12/11/2023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12/11/2023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12/11/2023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image" Target="../media/image60.png"/><Relationship Id="rId12"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5.png"/><Relationship Id="rId1" Type="http://schemas.openxmlformats.org/officeDocument/2006/relationships/tags" Target="../tags/tag1.xml"/><Relationship Id="rId11" Type="http://schemas.openxmlformats.org/officeDocument/2006/relationships/image" Target="../media/image10.png"/><Relationship Id="rId5" Type="http://schemas.openxmlformats.org/officeDocument/2006/relationships/image" Target="../media/image2.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13"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1.png"/><Relationship Id="rId12" Type="http://schemas.openxmlformats.org/officeDocument/2006/relationships/hyperlink" Target="https://doi.org/10.1162/neco_a_01367"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6.png"/><Relationship Id="rId11" Type="http://schemas.openxmlformats.org/officeDocument/2006/relationships/image" Target="../media/image19.png"/><Relationship Id="rId10" Type="http://schemas.openxmlformats.org/officeDocument/2006/relationships/image" Target="../media/image18.png"/><Relationship Id="rId9" Type="http://schemas.openxmlformats.org/officeDocument/2006/relationships/image" Target="../media/image17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2.svg"/><Relationship Id="rId10" Type="http://schemas.openxmlformats.org/officeDocument/2006/relationships/hyperlink" Target="https://zenkelab.org/resources/spiking-heidelberg-datasets-shd/" TargetMode="External"/><Relationship Id="rId4" Type="http://schemas.openxmlformats.org/officeDocument/2006/relationships/image" Target="../media/image1.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hyperlink" Target="https://arxiv.org/abs/2305.08879" TargetMode="External"/><Relationship Id="rId10" Type="http://schemas.openxmlformats.org/officeDocument/2006/relationships/image" Target="../media/image2.svg"/><Relationship Id="rId4" Type="http://schemas.openxmlformats.org/officeDocument/2006/relationships/hyperlink" Target="https://iopscience.iop.org/article/10.1088/2634-4386/ac97bb/meta" TargetMode="Externa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hyperlink" Target="https://www.nature.com/articles/s41467-021-26022-3"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png"/><Relationship Id="rId5" Type="http://schemas.openxmlformats.org/officeDocument/2006/relationships/image" Target="../media/image2.svg"/><Relationship Id="rId10" Type="http://schemas.openxmlformats.org/officeDocument/2006/relationships/image" Target="../media/image270.png"/><Relationship Id="rId4" Type="http://schemas.openxmlformats.org/officeDocument/2006/relationships/image" Target="../media/image1.png"/><Relationship Id="rId9" Type="http://schemas.openxmlformats.org/officeDocument/2006/relationships/image" Target="../media/image26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github.com/fzenke/spyto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sz="4000" dirty="0">
                <a:solidFill>
                  <a:schemeClr val="accent1">
                    <a:lumMod val="60000"/>
                    <a:lumOff val="40000"/>
                  </a:schemeClr>
                </a:solidFill>
                <a:latin typeface="Calibri"/>
                <a:ea typeface="Calibri"/>
                <a:cs typeface="Calibri"/>
              </a:rPr>
              <a:t>Training SNNs with…</a:t>
            </a:r>
            <a:br>
              <a:rPr lang="en-GB" sz="4000">
                <a:solidFill>
                  <a:schemeClr val="accent1">
                    <a:lumMod val="60000"/>
                    <a:lumOff val="40000"/>
                  </a:schemeClr>
                </a:solidFill>
                <a:latin typeface="Calibri"/>
                <a:ea typeface="Calibri"/>
                <a:cs typeface="Calibri"/>
              </a:rPr>
            </a:br>
            <a:r>
              <a:rPr lang="en-GB" b="1">
                <a:latin typeface="Calibri"/>
                <a:ea typeface="Calibri"/>
                <a:cs typeface="Calibri"/>
              </a:rPr>
              <a:t>Surrogate </a:t>
            </a:r>
            <a:r>
              <a:rPr lang="en-GB" b="1" dirty="0">
                <a:latin typeface="Calibri"/>
                <a:ea typeface="Calibri"/>
                <a:cs typeface="Calibri"/>
              </a:rPr>
              <a:t>gradients</a:t>
            </a:r>
          </a:p>
        </p:txBody>
      </p:sp>
      <p:pic>
        <p:nvPicPr>
          <p:cNvPr id="11" name="Video 10">
            <a:hlinkClick r:id="" action="ppaction://media"/>
            <a:extLst>
              <a:ext uri="{FF2B5EF4-FFF2-40B4-BE49-F238E27FC236}">
                <a16:creationId xmlns:a16="http://schemas.microsoft.com/office/drawing/2014/main" id="{38C045DE-EBFD-BCF9-804B-93547C9D5B9B}"/>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193145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Unrolling recurrent neural networks</a:t>
            </a:r>
          </a:p>
        </p:txBody>
      </p:sp>
      <p:pic>
        <p:nvPicPr>
          <p:cNvPr id="5" name="Video 4">
            <a:hlinkClick r:id="" action="ppaction://media"/>
            <a:extLst>
              <a:ext uri="{FF2B5EF4-FFF2-40B4-BE49-F238E27FC236}">
                <a16:creationId xmlns:a16="http://schemas.microsoft.com/office/drawing/2014/main" id="{6988D162-C9B9-074E-A167-39D92E9A085E}"/>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8C8E045-9061-71DB-E1FC-E9322EBF7D03}"/>
                  </a:ext>
                </a:extLst>
              </p:cNvPr>
              <p:cNvSpPr txBox="1"/>
              <p:nvPr/>
            </p:nvSpPr>
            <p:spPr>
              <a:xfrm>
                <a:off x="6761663" y="1142874"/>
                <a:ext cx="4865947" cy="3767442"/>
              </a:xfrm>
              <a:prstGeom prst="rect">
                <a:avLst/>
              </a:prstGeom>
              <a:noFill/>
            </p:spPr>
            <p:txBody>
              <a:bodyPr wrap="none" rtlCol="0">
                <a:spAutoFit/>
              </a:bodyPr>
              <a:lstStyle/>
              <a:p>
                <a:r>
                  <a:rPr lang="en-GB" sz="2000" b="1" dirty="0"/>
                  <a:t>Definition of network</a:t>
                </a:r>
              </a:p>
              <a:p>
                <a14:m>
                  <m:oMath xmlns:m="http://schemas.openxmlformats.org/officeDocument/2006/math">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𝑡</m:t>
                        </m:r>
                      </m:sup>
                    </m:s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solidFill>
                              <a:srgbClr val="00B400"/>
                            </a:solidFill>
                            <a:latin typeface="Cambria Math" panose="02040503050406030204" pitchFamily="18" charset="0"/>
                          </a:rPr>
                          <m:t>𝜃</m:t>
                        </m:r>
                      </m:sub>
                    </m:sSub>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𝑡</m:t>
                        </m:r>
                        <m:r>
                          <a:rPr lang="en-GB" sz="2000" b="0" i="1" smtClean="0">
                            <a:latin typeface="Cambria Math" panose="02040503050406030204" pitchFamily="18" charset="0"/>
                          </a:rPr>
                          <m:t>−1</m:t>
                        </m:r>
                      </m:sup>
                    </m:sSup>
                    <m:r>
                      <a:rPr lang="en-GB" sz="2000" b="0" i="1" smtClean="0">
                        <a:latin typeface="Cambria Math" panose="02040503050406030204" pitchFamily="18" charset="0"/>
                      </a:rPr>
                      <m:t>, </m:t>
                    </m:r>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𝑡</m:t>
                        </m:r>
                      </m:sup>
                    </m:sSup>
                    <m:r>
                      <a:rPr lang="en-GB" sz="2000" b="0" i="1" smtClean="0">
                        <a:latin typeface="Cambria Math" panose="02040503050406030204" pitchFamily="18" charset="0"/>
                      </a:rPr>
                      <m:t>)</m:t>
                    </m:r>
                  </m:oMath>
                </a14:m>
                <a:r>
                  <a:rPr lang="en-GB" sz="2000" dirty="0"/>
                  <a:t> </a:t>
                </a:r>
              </a:p>
              <a:p>
                <a:endParaRPr lang="en-GB" sz="2000" dirty="0"/>
              </a:p>
              <a:p>
                <a14:m>
                  <m:oMath xmlns:m="http://schemas.openxmlformats.org/officeDocument/2006/math">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1</m:t>
                        </m:r>
                      </m:sup>
                    </m:s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solidFill>
                              <a:srgbClr val="00B400"/>
                            </a:solidFill>
                            <a:latin typeface="Cambria Math" panose="02040503050406030204" pitchFamily="18" charset="0"/>
                          </a:rPr>
                          <m:t>𝜃</m:t>
                        </m:r>
                      </m:sub>
                    </m:sSub>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0</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1</m:t>
                        </m:r>
                      </m:sup>
                    </m:sSup>
                    <m:r>
                      <a:rPr lang="en-GB" sz="2000" b="0" i="1" smtClean="0">
                        <a:latin typeface="Cambria Math" panose="02040503050406030204" pitchFamily="18" charset="0"/>
                      </a:rPr>
                      <m:t>)</m:t>
                    </m:r>
                  </m:oMath>
                </a14:m>
                <a:r>
                  <a:rPr lang="en-GB" sz="2000" dirty="0"/>
                  <a:t> </a:t>
                </a:r>
              </a:p>
              <a:p>
                <a14:m>
                  <m:oMath xmlns:m="http://schemas.openxmlformats.org/officeDocument/2006/math">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𝑓</m:t>
                        </m:r>
                      </m:e>
                      <m:sub>
                        <m:r>
                          <a:rPr lang="en-GB" sz="2000" i="1" smtClean="0">
                            <a:solidFill>
                              <a:srgbClr val="00B400"/>
                            </a:solidFill>
                            <a:latin typeface="Cambria Math" panose="02040503050406030204" pitchFamily="18" charset="0"/>
                          </a:rPr>
                          <m:t>𝜃</m:t>
                        </m:r>
                      </m:sub>
                    </m:sSub>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1</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2</m:t>
                            </m:r>
                          </m:sup>
                        </m:sSup>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solidFill>
                              <a:srgbClr val="00B400"/>
                            </a:solidFill>
                            <a:latin typeface="Cambria Math" panose="02040503050406030204" pitchFamily="18" charset="0"/>
                          </a:rPr>
                          <m:t>𝜃</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solidFill>
                              <a:srgbClr val="00B400"/>
                            </a:solidFill>
                            <a:latin typeface="Cambria Math" panose="02040503050406030204" pitchFamily="18" charset="0"/>
                          </a:rPr>
                          <m:t>𝜃</m:t>
                        </m:r>
                      </m:sub>
                    </m:sSub>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0</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1</m:t>
                            </m:r>
                          </m:sup>
                        </m:sSup>
                      </m:e>
                    </m:d>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oMath>
                </a14:m>
                <a:r>
                  <a:rPr lang="en-GB" sz="2000" dirty="0"/>
                  <a:t> </a:t>
                </a:r>
              </a:p>
              <a:p>
                <a:r>
                  <a:rPr lang="en-GB" sz="2000" dirty="0"/>
                  <a:t>…</a:t>
                </a:r>
              </a:p>
              <a:p>
                <a14:m>
                  <m:oMath xmlns:m="http://schemas.openxmlformats.org/officeDocument/2006/math">
                    <m:sSup>
                      <m:sSupPr>
                        <m:ctrlPr>
                          <a:rPr lang="en-GB" sz="2000" b="0" i="1" smtClean="0">
                            <a:latin typeface="Cambria Math" panose="02040503050406030204" pitchFamily="18" charset="0"/>
                          </a:rPr>
                        </m:ctrlPr>
                      </m:sSupPr>
                      <m:e>
                        <m:r>
                          <a:rPr lang="en-GB" sz="2000" b="0" i="1" smtClean="0">
                            <a:solidFill>
                              <a:schemeClr val="accent2">
                                <a:lumMod val="75000"/>
                              </a:schemeClr>
                            </a:solidFill>
                            <a:latin typeface="Cambria Math" panose="02040503050406030204" pitchFamily="18" charset="0"/>
                          </a:rPr>
                          <m:t>𝑦</m:t>
                        </m:r>
                      </m:e>
                      <m:sup>
                        <m:r>
                          <a:rPr lang="en-GB" sz="2000" b="0" i="1" smtClean="0">
                            <a:latin typeface="Cambria Math" panose="02040503050406030204" pitchFamily="18" charset="0"/>
                          </a:rPr>
                          <m:t>𝑇</m:t>
                        </m:r>
                      </m:sup>
                    </m:s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𝑔</m:t>
                        </m:r>
                      </m:e>
                      <m:sub>
                        <m:r>
                          <a:rPr lang="en-GB" sz="2000" b="0" i="1" smtClean="0">
                            <a:solidFill>
                              <a:srgbClr val="00B400"/>
                            </a:solidFill>
                            <a:latin typeface="Cambria Math" panose="02040503050406030204" pitchFamily="18" charset="0"/>
                          </a:rPr>
                          <m:t>𝜃</m:t>
                        </m:r>
                      </m:sub>
                    </m:sSub>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𝑇</m:t>
                            </m:r>
                          </m:sup>
                        </m:sSup>
                      </m:e>
                    </m:d>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𝑔</m:t>
                        </m:r>
                      </m:e>
                      <m:sub>
                        <m:r>
                          <a:rPr lang="en-GB" sz="2000" b="0" i="1" smtClean="0">
                            <a:solidFill>
                              <a:srgbClr val="00B400"/>
                            </a:solidFill>
                            <a:latin typeface="Cambria Math" panose="02040503050406030204" pitchFamily="18" charset="0"/>
                          </a:rPr>
                          <m:t>𝜃</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solidFill>
                              <a:srgbClr val="00B400"/>
                            </a:solidFill>
                            <a:latin typeface="Cambria Math" panose="02040503050406030204" pitchFamily="18" charset="0"/>
                          </a:rPr>
                          <m:t>𝜃</m:t>
                        </m:r>
                      </m:sub>
                    </m:sSub>
                    <m:d>
                      <m:dPr>
                        <m:ctrlPr>
                          <a:rPr lang="en-GB" sz="2000" b="0" i="1" smtClean="0">
                            <a:latin typeface="Cambria Math" panose="02040503050406030204" pitchFamily="18" charset="0"/>
                          </a:rPr>
                        </m:ctrlPr>
                      </m:dPr>
                      <m:e>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solidFill>
                                  <a:srgbClr val="00B400"/>
                                </a:solidFill>
                                <a:latin typeface="Cambria Math" panose="02040503050406030204" pitchFamily="18" charset="0"/>
                              </a:rPr>
                              <m:t>𝜃</m:t>
                            </m:r>
                          </m:sub>
                        </m:sSub>
                        <m:d>
                          <m:dPr>
                            <m:ctrlPr>
                              <a:rPr lang="en-GB" sz="2000" b="0" i="1" smtClean="0">
                                <a:latin typeface="Cambria Math" panose="02040503050406030204" pitchFamily="18" charset="0"/>
                              </a:rPr>
                            </m:ctrlPr>
                          </m:dPr>
                          <m:e>
                            <m:r>
                              <a:rPr lang="en-GB" sz="2000" b="0" i="1" smtClean="0">
                                <a:latin typeface="Cambria Math" panose="02040503050406030204" pitchFamily="18" charset="0"/>
                              </a:rPr>
                              <m:t>…</m:t>
                            </m:r>
                          </m:e>
                        </m:d>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1</m:t>
                            </m:r>
                          </m:sup>
                        </m:sSup>
                      </m:e>
                    </m:d>
                    <m:r>
                      <a:rPr lang="en-GB" sz="2000" b="0" i="1" smtClean="0">
                        <a:latin typeface="Cambria Math" panose="02040503050406030204" pitchFamily="18" charset="0"/>
                      </a:rPr>
                      <m:t>)</m:t>
                    </m:r>
                  </m:oMath>
                </a14:m>
                <a:r>
                  <a:rPr lang="en-GB" sz="2000" dirty="0"/>
                  <a:t> </a:t>
                </a:r>
              </a:p>
              <a:p>
                <a:endParaRPr lang="en-GB" sz="2000" dirty="0"/>
              </a:p>
              <a:p>
                <a:r>
                  <a:rPr lang="en-GB" sz="2000" dirty="0"/>
                  <a:t>Loss </a:t>
                </a:r>
                <a14:m>
                  <m:oMath xmlns:m="http://schemas.openxmlformats.org/officeDocument/2006/math">
                    <m:r>
                      <a:rPr lang="en-GB" sz="2000" b="0" i="1" smtClean="0">
                        <a:solidFill>
                          <a:srgbClr val="C00000"/>
                        </a:solidFill>
                        <a:latin typeface="Cambria Math" panose="02040503050406030204" pitchFamily="18" charset="0"/>
                      </a:rPr>
                      <m:t>ℒ</m:t>
                    </m:r>
                    <m:r>
                      <a:rPr lang="en-GB" sz="2000" b="0" i="1" smtClean="0">
                        <a:latin typeface="Cambria Math" panose="02040503050406030204" pitchFamily="18" charset="0"/>
                      </a:rPr>
                      <m:t>=</m:t>
                    </m:r>
                    <m:r>
                      <a:rPr lang="en-GB" sz="2000" b="0" i="1" smtClean="0">
                        <a:solidFill>
                          <a:srgbClr val="C00000"/>
                        </a:solidFill>
                        <a:latin typeface="Cambria Math" panose="02040503050406030204" pitchFamily="18" charset="0"/>
                      </a:rPr>
                      <m:t>ℒ</m:t>
                    </m:r>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solidFill>
                                  <a:schemeClr val="accent2">
                                    <a:lumMod val="75000"/>
                                  </a:schemeClr>
                                </a:solidFill>
                                <a:latin typeface="Cambria Math" panose="02040503050406030204" pitchFamily="18" charset="0"/>
                              </a:rPr>
                              <m:t>𝑦</m:t>
                            </m:r>
                          </m:e>
                          <m:sup>
                            <m:r>
                              <a:rPr lang="en-GB" sz="2000" b="0" i="1" smtClean="0">
                                <a:latin typeface="Cambria Math" panose="02040503050406030204" pitchFamily="18" charset="0"/>
                              </a:rPr>
                              <m:t>𝑇</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solidFill>
                                  <a:schemeClr val="accent2">
                                    <a:lumMod val="75000"/>
                                  </a:schemeClr>
                                </a:solidFill>
                                <a:latin typeface="Cambria Math" panose="02040503050406030204" pitchFamily="18" charset="0"/>
                              </a:rPr>
                              <m:t>𝑦</m:t>
                            </m:r>
                          </m:e>
                          <m:sup>
                            <m:r>
                              <a:rPr lang="en-GB" sz="2000" b="0" i="1" smtClean="0">
                                <a:latin typeface="Cambria Math" panose="02040503050406030204" pitchFamily="18" charset="0"/>
                              </a:rPr>
                              <m:t>∗</m:t>
                            </m:r>
                          </m:sup>
                        </m:sSup>
                      </m:e>
                    </m:d>
                    <m:r>
                      <a:rPr lang="en-GB" sz="2000" b="0" i="1" smtClean="0">
                        <a:latin typeface="Cambria Math" panose="02040503050406030204" pitchFamily="18" charset="0"/>
                      </a:rPr>
                      <m:t>=</m:t>
                    </m:r>
                  </m:oMath>
                </a14:m>
                <a:r>
                  <a:rPr lang="en-GB" sz="2000" dirty="0"/>
                  <a:t> some function of </a:t>
                </a:r>
                <a14:m>
                  <m:oMath xmlns:m="http://schemas.openxmlformats.org/officeDocument/2006/math">
                    <m:r>
                      <a:rPr lang="en-GB" sz="2000" b="0" i="1" smtClean="0">
                        <a:solidFill>
                          <a:srgbClr val="00B400"/>
                        </a:solidFill>
                        <a:latin typeface="Cambria Math" panose="02040503050406030204" pitchFamily="18" charset="0"/>
                      </a:rPr>
                      <m:t>𝜃</m:t>
                    </m:r>
                  </m:oMath>
                </a14:m>
                <a:r>
                  <a:rPr lang="en-GB" sz="2000" dirty="0"/>
                  <a:t> </a:t>
                </a:r>
              </a:p>
              <a:p>
                <a:r>
                  <a:rPr lang="en-GB" sz="2000" dirty="0"/>
                  <a:t>Gradient </a:t>
                </a:r>
                <a14:m>
                  <m:oMath xmlns:m="http://schemas.openxmlformats.org/officeDocument/2006/math">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m:t>
                        </m:r>
                        <m:r>
                          <a:rPr lang="en-GB" sz="2000" b="0" i="1" smtClean="0">
                            <a:solidFill>
                              <a:srgbClr val="C00000"/>
                            </a:solidFill>
                            <a:latin typeface="Cambria Math" panose="02040503050406030204" pitchFamily="18" charset="0"/>
                          </a:rPr>
                          <m:t>ℒ</m:t>
                        </m:r>
                      </m:num>
                      <m:den>
                        <m:r>
                          <a:rPr lang="en-GB" sz="2000" b="0" i="1" smtClean="0">
                            <a:latin typeface="Cambria Math" panose="02040503050406030204" pitchFamily="18" charset="0"/>
                          </a:rPr>
                          <m:t>𝜕</m:t>
                        </m:r>
                        <m:r>
                          <a:rPr lang="en-GB" sz="2000" b="0" i="1" smtClean="0">
                            <a:solidFill>
                              <a:srgbClr val="00B400"/>
                            </a:solidFill>
                            <a:latin typeface="Cambria Math" panose="02040503050406030204" pitchFamily="18" charset="0"/>
                          </a:rPr>
                          <m:t>𝜃</m:t>
                        </m:r>
                      </m:den>
                    </m:f>
                  </m:oMath>
                </a14:m>
                <a:r>
                  <a:rPr lang="en-GB" sz="2000" dirty="0"/>
                  <a:t> can be computed with chain rule</a:t>
                </a:r>
              </a:p>
              <a:p>
                <a:r>
                  <a:rPr lang="en-GB" sz="2000" dirty="0"/>
                  <a:t>Update </a:t>
                </a:r>
                <a14:m>
                  <m:oMath xmlns:m="http://schemas.openxmlformats.org/officeDocument/2006/math">
                    <m:r>
                      <a:rPr lang="en-GB" sz="2000" b="0" i="1" smtClean="0">
                        <a:solidFill>
                          <a:srgbClr val="00B400"/>
                        </a:solidFill>
                        <a:latin typeface="Cambria Math" panose="02040503050406030204" pitchFamily="18" charset="0"/>
                      </a:rPr>
                      <m:t>𝜃</m:t>
                    </m:r>
                    <m:r>
                      <a:rPr lang="en-GB" sz="2000" b="0" i="1" smtClean="0">
                        <a:latin typeface="Cambria Math" panose="02040503050406030204" pitchFamily="18" charset="0"/>
                      </a:rPr>
                      <m:t>←</m:t>
                    </m:r>
                    <m:r>
                      <a:rPr lang="en-GB" sz="2000" b="0" i="1" smtClean="0">
                        <a:solidFill>
                          <a:srgbClr val="00B400"/>
                        </a:solidFill>
                        <a:latin typeface="Cambria Math" panose="02040503050406030204" pitchFamily="18" charset="0"/>
                      </a:rPr>
                      <m:t>𝜃</m:t>
                    </m:r>
                    <m:r>
                      <a:rPr lang="en-GB" sz="2000" b="0" i="1" smtClean="0">
                        <a:latin typeface="Cambria Math" panose="02040503050406030204" pitchFamily="18" charset="0"/>
                      </a:rPr>
                      <m:t>−</m:t>
                    </m:r>
                    <m:r>
                      <a:rPr lang="en-GB" sz="2000" b="0" i="1" smtClean="0">
                        <a:latin typeface="Cambria Math" panose="02040503050406030204" pitchFamily="18" charset="0"/>
                      </a:rPr>
                      <m:t>𝛾</m:t>
                    </m:r>
                    <m:f>
                      <m:fPr>
                        <m:ctrlPr>
                          <a:rPr lang="en-GB" sz="2000" i="1">
                            <a:latin typeface="Cambria Math" panose="02040503050406030204" pitchFamily="18" charset="0"/>
                          </a:rPr>
                        </m:ctrlPr>
                      </m:fPr>
                      <m:num>
                        <m:r>
                          <a:rPr lang="en-GB" sz="2000" i="1">
                            <a:latin typeface="Cambria Math" panose="02040503050406030204" pitchFamily="18" charset="0"/>
                          </a:rPr>
                          <m:t>𝜕</m:t>
                        </m:r>
                        <m:r>
                          <a:rPr lang="en-GB" sz="2000" i="1" smtClean="0">
                            <a:solidFill>
                              <a:srgbClr val="C00000"/>
                            </a:solidFill>
                            <a:latin typeface="Cambria Math" panose="02040503050406030204" pitchFamily="18" charset="0"/>
                          </a:rPr>
                          <m:t>ℒ</m:t>
                        </m:r>
                      </m:num>
                      <m:den>
                        <m:r>
                          <a:rPr lang="en-GB" sz="2000" i="1">
                            <a:latin typeface="Cambria Math" panose="02040503050406030204" pitchFamily="18" charset="0"/>
                          </a:rPr>
                          <m:t>𝜕</m:t>
                        </m:r>
                        <m:r>
                          <a:rPr lang="en-GB" sz="2000" i="1" smtClean="0">
                            <a:solidFill>
                              <a:srgbClr val="00B400"/>
                            </a:solidFill>
                            <a:latin typeface="Cambria Math" panose="02040503050406030204" pitchFamily="18" charset="0"/>
                          </a:rPr>
                          <m:t>𝜃</m:t>
                        </m:r>
                      </m:den>
                    </m:f>
                  </m:oMath>
                </a14:m>
                <a:endParaRPr lang="en-GB" sz="2000" dirty="0"/>
              </a:p>
            </p:txBody>
          </p:sp>
        </mc:Choice>
        <mc:Fallback xmlns="">
          <p:sp>
            <p:nvSpPr>
              <p:cNvPr id="22" name="TextBox 21">
                <a:extLst>
                  <a:ext uri="{FF2B5EF4-FFF2-40B4-BE49-F238E27FC236}">
                    <a16:creationId xmlns:a16="http://schemas.microsoft.com/office/drawing/2014/main" id="{48C8E045-9061-71DB-E1FC-E9322EBF7D03}"/>
                  </a:ext>
                </a:extLst>
              </p:cNvPr>
              <p:cNvSpPr txBox="1">
                <a:spLocks noRot="1" noChangeAspect="1" noMove="1" noResize="1" noEditPoints="1" noAdjustHandles="1" noChangeArrowheads="1" noChangeShapeType="1" noTextEdit="1"/>
              </p:cNvSpPr>
              <p:nvPr/>
            </p:nvSpPr>
            <p:spPr>
              <a:xfrm>
                <a:off x="6761663" y="1142874"/>
                <a:ext cx="4865947" cy="3767442"/>
              </a:xfrm>
              <a:prstGeom prst="rect">
                <a:avLst/>
              </a:prstGeom>
              <a:blipFill>
                <a:blip r:embed="rId7"/>
                <a:stretch>
                  <a:fillRect l="-1253" t="-809" r="-627" b="-324"/>
                </a:stretch>
              </a:blipFill>
            </p:spPr>
            <p:txBody>
              <a:bodyPr/>
              <a:lstStyle/>
              <a:p>
                <a:r>
                  <a:rPr lang="en-GB">
                    <a:noFill/>
                  </a:rPr>
                  <a:t> </a:t>
                </a:r>
              </a:p>
            </p:txBody>
          </p:sp>
        </mc:Fallback>
      </mc:AlternateContent>
      <p:grpSp>
        <p:nvGrpSpPr>
          <p:cNvPr id="100" name="Group 99">
            <a:extLst>
              <a:ext uri="{FF2B5EF4-FFF2-40B4-BE49-F238E27FC236}">
                <a16:creationId xmlns:a16="http://schemas.microsoft.com/office/drawing/2014/main" id="{F01B4494-A8F2-87AC-B081-B06E17E23652}"/>
              </a:ext>
            </a:extLst>
          </p:cNvPr>
          <p:cNvGrpSpPr/>
          <p:nvPr/>
        </p:nvGrpSpPr>
        <p:grpSpPr>
          <a:xfrm>
            <a:off x="258543" y="1142874"/>
            <a:ext cx="1374094" cy="4070512"/>
            <a:chOff x="258543" y="1142874"/>
            <a:chExt cx="1374094" cy="4070512"/>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441AD5-6C37-4670-9BD4-FF76E0845137}"/>
                    </a:ext>
                  </a:extLst>
                </p:cNvPr>
                <p:cNvSpPr txBox="1"/>
                <p:nvPr/>
              </p:nvSpPr>
              <p:spPr>
                <a:xfrm>
                  <a:off x="575941" y="1903823"/>
                  <a:ext cx="739305" cy="707886"/>
                </a:xfrm>
                <a:prstGeom prst="rect">
                  <a:avLst/>
                </a:prstGeom>
                <a:noFill/>
              </p:spPr>
              <p:txBody>
                <a:bodyPr wrap="none" rtlCol="0">
                  <a:spAutoFit/>
                </a:bodyPr>
                <a:lstStyle/>
                <a:p>
                  <a:pPr algn="ctr"/>
                  <a:r>
                    <a:rPr lang="en-GB" sz="2000" dirty="0">
                      <a:solidFill>
                        <a:srgbClr val="0070C0"/>
                      </a:solidFill>
                    </a:rPr>
                    <a:t>Input</a:t>
                  </a:r>
                </a:p>
                <a:p>
                  <a:pPr algn="ctr"/>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𝑡</m:t>
                            </m:r>
                          </m:sup>
                        </m:sSup>
                      </m:oMath>
                    </m:oMathPara>
                  </a14:m>
                  <a:endParaRPr lang="en-GB" sz="2000" dirty="0"/>
                </a:p>
              </p:txBody>
            </p:sp>
          </mc:Choice>
          <mc:Fallback xmlns="">
            <p:sp>
              <p:nvSpPr>
                <p:cNvPr id="2" name="TextBox 1">
                  <a:extLst>
                    <a:ext uri="{FF2B5EF4-FFF2-40B4-BE49-F238E27FC236}">
                      <a16:creationId xmlns:a16="http://schemas.microsoft.com/office/drawing/2014/main" id="{80441AD5-6C37-4670-9BD4-FF76E0845137}"/>
                    </a:ext>
                  </a:extLst>
                </p:cNvPr>
                <p:cNvSpPr txBox="1">
                  <a:spLocks noRot="1" noChangeAspect="1" noMove="1" noResize="1" noEditPoints="1" noAdjustHandles="1" noChangeArrowheads="1" noChangeShapeType="1" noTextEdit="1"/>
                </p:cNvSpPr>
                <p:nvPr/>
              </p:nvSpPr>
              <p:spPr>
                <a:xfrm>
                  <a:off x="575941" y="1903823"/>
                  <a:ext cx="739305" cy="707886"/>
                </a:xfrm>
                <a:prstGeom prst="rect">
                  <a:avLst/>
                </a:prstGeom>
                <a:blipFill>
                  <a:blip r:embed="rId8"/>
                  <a:stretch>
                    <a:fillRect l="-8197" t="-4310" r="-81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04E5E-1FE9-2DFD-19FF-3D9D84CBAEDA}"/>
                    </a:ext>
                  </a:extLst>
                </p:cNvPr>
                <p:cNvSpPr txBox="1"/>
                <p:nvPr/>
              </p:nvSpPr>
              <p:spPr>
                <a:xfrm>
                  <a:off x="403070" y="2771048"/>
                  <a:ext cx="1085041" cy="707886"/>
                </a:xfrm>
                <a:prstGeom prst="rect">
                  <a:avLst/>
                </a:prstGeom>
                <a:noFill/>
              </p:spPr>
              <p:txBody>
                <a:bodyPr wrap="none" rtlCol="0">
                  <a:spAutoFit/>
                </a:bodyPr>
                <a:lstStyle/>
                <a:p>
                  <a:pPr algn="ctr"/>
                  <a:r>
                    <a:rPr lang="en-GB" sz="2000" dirty="0">
                      <a:solidFill>
                        <a:srgbClr val="7030A0"/>
                      </a:solidFill>
                    </a:rPr>
                    <a:t>Network</a:t>
                  </a:r>
                </a:p>
                <a:p>
                  <a:pPr algn="ctr"/>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rPr>
                            </m:ctrlPr>
                          </m:sSupPr>
                          <m:e>
                            <m:r>
                              <a:rPr lang="en-GB" sz="2000" b="0" i="1" smtClean="0">
                                <a:solidFill>
                                  <a:srgbClr val="7030A0"/>
                                </a:solidFill>
                                <a:latin typeface="Cambria Math" panose="02040503050406030204" pitchFamily="18" charset="0"/>
                              </a:rPr>
                              <m:t>h</m:t>
                            </m:r>
                          </m:e>
                          <m:sup>
                            <m:r>
                              <a:rPr lang="en-GB" sz="2000" b="0" i="1" smtClean="0">
                                <a:latin typeface="Cambria Math" panose="02040503050406030204" pitchFamily="18" charset="0"/>
                              </a:rPr>
                              <m:t>𝑡</m:t>
                            </m:r>
                          </m:sup>
                        </m:sSup>
                      </m:oMath>
                    </m:oMathPara>
                  </a14:m>
                  <a:endParaRPr lang="en-GB" sz="2000" dirty="0"/>
                </a:p>
              </p:txBody>
            </p:sp>
          </mc:Choice>
          <mc:Fallback xmlns="">
            <p:sp>
              <p:nvSpPr>
                <p:cNvPr id="3" name="TextBox 2">
                  <a:extLst>
                    <a:ext uri="{FF2B5EF4-FFF2-40B4-BE49-F238E27FC236}">
                      <a16:creationId xmlns:a16="http://schemas.microsoft.com/office/drawing/2014/main" id="{2DD04E5E-1FE9-2DFD-19FF-3D9D84CBAEDA}"/>
                    </a:ext>
                  </a:extLst>
                </p:cNvPr>
                <p:cNvSpPr txBox="1">
                  <a:spLocks noRot="1" noChangeAspect="1" noMove="1" noResize="1" noEditPoints="1" noAdjustHandles="1" noChangeArrowheads="1" noChangeShapeType="1" noTextEdit="1"/>
                </p:cNvSpPr>
                <p:nvPr/>
              </p:nvSpPr>
              <p:spPr>
                <a:xfrm>
                  <a:off x="403070" y="2771048"/>
                  <a:ext cx="1085041" cy="707886"/>
                </a:xfrm>
                <a:prstGeom prst="rect">
                  <a:avLst/>
                </a:prstGeom>
                <a:blipFill>
                  <a:blip r:embed="rId9"/>
                  <a:stretch>
                    <a:fillRect l="-5618" t="-5172" r="-61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860EC5-87CF-DE4E-8A73-5794686A46D6}"/>
                    </a:ext>
                  </a:extLst>
                </p:cNvPr>
                <p:cNvSpPr txBox="1"/>
                <p:nvPr/>
              </p:nvSpPr>
              <p:spPr>
                <a:xfrm>
                  <a:off x="479759" y="3638274"/>
                  <a:ext cx="931665" cy="707886"/>
                </a:xfrm>
                <a:prstGeom prst="rect">
                  <a:avLst/>
                </a:prstGeom>
                <a:noFill/>
              </p:spPr>
              <p:txBody>
                <a:bodyPr wrap="none" rtlCol="0">
                  <a:spAutoFit/>
                </a:bodyPr>
                <a:lstStyle/>
                <a:p>
                  <a:pPr algn="ctr"/>
                  <a:r>
                    <a:rPr lang="en-GB" sz="2000" dirty="0">
                      <a:solidFill>
                        <a:schemeClr val="accent2">
                          <a:lumMod val="75000"/>
                        </a:schemeClr>
                      </a:solidFill>
                    </a:rPr>
                    <a:t>Output</a:t>
                  </a:r>
                </a:p>
                <a:p>
                  <a:pPr algn="ctr"/>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rPr>
                            </m:ctrlPr>
                          </m:sSupPr>
                          <m:e>
                            <m:r>
                              <a:rPr lang="en-GB" sz="2000" b="0" i="1" smtClean="0">
                                <a:solidFill>
                                  <a:schemeClr val="accent2">
                                    <a:lumMod val="75000"/>
                                  </a:schemeClr>
                                </a:solidFill>
                                <a:latin typeface="Cambria Math" panose="02040503050406030204" pitchFamily="18" charset="0"/>
                              </a:rPr>
                              <m:t>𝑦</m:t>
                            </m:r>
                          </m:e>
                          <m:sup>
                            <m:r>
                              <a:rPr lang="en-GB" sz="2000" b="0" i="1" smtClean="0">
                                <a:latin typeface="Cambria Math" panose="02040503050406030204" pitchFamily="18" charset="0"/>
                              </a:rPr>
                              <m:t>𝑡</m:t>
                            </m:r>
                          </m:sup>
                        </m:sSup>
                      </m:oMath>
                    </m:oMathPara>
                  </a14:m>
                  <a:endParaRPr lang="en-GB" sz="2000" dirty="0"/>
                </a:p>
              </p:txBody>
            </p:sp>
          </mc:Choice>
          <mc:Fallback xmlns="">
            <p:sp>
              <p:nvSpPr>
                <p:cNvPr id="7" name="TextBox 6">
                  <a:extLst>
                    <a:ext uri="{FF2B5EF4-FFF2-40B4-BE49-F238E27FC236}">
                      <a16:creationId xmlns:a16="http://schemas.microsoft.com/office/drawing/2014/main" id="{70860EC5-87CF-DE4E-8A73-5794686A46D6}"/>
                    </a:ext>
                  </a:extLst>
                </p:cNvPr>
                <p:cNvSpPr txBox="1">
                  <a:spLocks noRot="1" noChangeAspect="1" noMove="1" noResize="1" noEditPoints="1" noAdjustHandles="1" noChangeArrowheads="1" noChangeShapeType="1" noTextEdit="1"/>
                </p:cNvSpPr>
                <p:nvPr/>
              </p:nvSpPr>
              <p:spPr>
                <a:xfrm>
                  <a:off x="479759" y="3638274"/>
                  <a:ext cx="931665" cy="707886"/>
                </a:xfrm>
                <a:prstGeom prst="rect">
                  <a:avLst/>
                </a:prstGeom>
                <a:blipFill>
                  <a:blip r:embed="rId10"/>
                  <a:stretch>
                    <a:fillRect l="-7190" t="-5172" r="-5882"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9C8A28-2B48-204E-6E25-B2DDF5C5A6BA}"/>
                    </a:ext>
                  </a:extLst>
                </p:cNvPr>
                <p:cNvSpPr txBox="1"/>
                <p:nvPr/>
              </p:nvSpPr>
              <p:spPr>
                <a:xfrm>
                  <a:off x="631241" y="4505500"/>
                  <a:ext cx="628698" cy="707886"/>
                </a:xfrm>
                <a:prstGeom prst="rect">
                  <a:avLst/>
                </a:prstGeom>
                <a:noFill/>
              </p:spPr>
              <p:txBody>
                <a:bodyPr wrap="none" rtlCol="0">
                  <a:spAutoFit/>
                </a:bodyPr>
                <a:lstStyle/>
                <a:p>
                  <a:pPr algn="ctr"/>
                  <a:r>
                    <a:rPr lang="en-GB" sz="2000" dirty="0">
                      <a:solidFill>
                        <a:srgbClr val="C00000"/>
                      </a:solidFill>
                    </a:rPr>
                    <a:t>Loss</a:t>
                  </a:r>
                </a:p>
                <a:p>
                  <a:pPr algn="ctr"/>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rPr>
                            </m:ctrlPr>
                          </m:sSupPr>
                          <m:e>
                            <m:r>
                              <a:rPr lang="en-GB" sz="2000" b="0" i="1" smtClean="0">
                                <a:solidFill>
                                  <a:srgbClr val="C00000"/>
                                </a:solidFill>
                                <a:latin typeface="Cambria Math" panose="02040503050406030204" pitchFamily="18" charset="0"/>
                              </a:rPr>
                              <m:t>ℒ</m:t>
                            </m:r>
                          </m:e>
                          <m:sup>
                            <m:r>
                              <a:rPr lang="en-GB" sz="2000" b="0" i="1" smtClean="0">
                                <a:latin typeface="Cambria Math" panose="02040503050406030204" pitchFamily="18" charset="0"/>
                              </a:rPr>
                              <m:t>𝑡</m:t>
                            </m:r>
                          </m:sup>
                        </m:sSup>
                      </m:oMath>
                    </m:oMathPara>
                  </a14:m>
                  <a:endParaRPr lang="en-GB" sz="2000" dirty="0"/>
                </a:p>
              </p:txBody>
            </p:sp>
          </mc:Choice>
          <mc:Fallback xmlns="">
            <p:sp>
              <p:nvSpPr>
                <p:cNvPr id="8" name="TextBox 7">
                  <a:extLst>
                    <a:ext uri="{FF2B5EF4-FFF2-40B4-BE49-F238E27FC236}">
                      <a16:creationId xmlns:a16="http://schemas.microsoft.com/office/drawing/2014/main" id="{149C8A28-2B48-204E-6E25-B2DDF5C5A6BA}"/>
                    </a:ext>
                  </a:extLst>
                </p:cNvPr>
                <p:cNvSpPr txBox="1">
                  <a:spLocks noRot="1" noChangeAspect="1" noMove="1" noResize="1" noEditPoints="1" noAdjustHandles="1" noChangeArrowheads="1" noChangeShapeType="1" noTextEdit="1"/>
                </p:cNvSpPr>
                <p:nvPr/>
              </p:nvSpPr>
              <p:spPr>
                <a:xfrm>
                  <a:off x="631241" y="4505500"/>
                  <a:ext cx="628698" cy="707886"/>
                </a:xfrm>
                <a:prstGeom prst="rect">
                  <a:avLst/>
                </a:prstGeom>
                <a:blipFill>
                  <a:blip r:embed="rId11"/>
                  <a:stretch>
                    <a:fillRect l="-10680" t="-4310" r="-8738"/>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A8895943-7FA6-3661-2E69-7CCC98C6E7A5}"/>
                </a:ext>
              </a:extLst>
            </p:cNvPr>
            <p:cNvCxnSpPr>
              <a:stCxn id="2" idx="2"/>
              <a:endCxn id="3" idx="0"/>
            </p:cNvCxnSpPr>
            <p:nvPr/>
          </p:nvCxnSpPr>
          <p:spPr>
            <a:xfrm flipH="1">
              <a:off x="945591" y="2611709"/>
              <a:ext cx="3" cy="159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14EEBA6-680B-44B0-1869-921F2A513C10}"/>
                </a:ext>
              </a:extLst>
            </p:cNvPr>
            <p:cNvCxnSpPr>
              <a:stCxn id="3" idx="2"/>
              <a:endCxn id="7" idx="0"/>
            </p:cNvCxnSpPr>
            <p:nvPr/>
          </p:nvCxnSpPr>
          <p:spPr>
            <a:xfrm>
              <a:off x="945591" y="3478934"/>
              <a:ext cx="1" cy="159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C271235-7B3D-0690-88C7-4B92C37A2A73}"/>
                </a:ext>
              </a:extLst>
            </p:cNvPr>
            <p:cNvCxnSpPr>
              <a:stCxn id="7" idx="2"/>
              <a:endCxn id="8" idx="0"/>
            </p:cNvCxnSpPr>
            <p:nvPr/>
          </p:nvCxnSpPr>
          <p:spPr>
            <a:xfrm flipH="1">
              <a:off x="945590" y="4346160"/>
              <a:ext cx="2" cy="159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Curved 15">
              <a:extLst>
                <a:ext uri="{FF2B5EF4-FFF2-40B4-BE49-F238E27FC236}">
                  <a16:creationId xmlns:a16="http://schemas.microsoft.com/office/drawing/2014/main" id="{77FFAB7D-BE47-0A1C-43A4-F6E70F7AD0DE}"/>
                </a:ext>
              </a:extLst>
            </p:cNvPr>
            <p:cNvCxnSpPr>
              <a:cxnSpLocks/>
              <a:stCxn id="3" idx="1"/>
            </p:cNvCxnSpPr>
            <p:nvPr/>
          </p:nvCxnSpPr>
          <p:spPr>
            <a:xfrm rot="10800000" flipH="1" flipV="1">
              <a:off x="403069" y="3124990"/>
              <a:ext cx="228171" cy="148781"/>
            </a:xfrm>
            <a:prstGeom prst="curvedConnector3">
              <a:avLst>
                <a:gd name="adj1" fmla="val -100188"/>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F28037EF-EBAC-47BA-D746-9670079621F0}"/>
                    </a:ext>
                  </a:extLst>
                </p:cNvPr>
                <p:cNvSpPr txBox="1"/>
                <p:nvPr/>
              </p:nvSpPr>
              <p:spPr>
                <a:xfrm>
                  <a:off x="258543" y="1142874"/>
                  <a:ext cx="1374094" cy="707886"/>
                </a:xfrm>
                <a:prstGeom prst="rect">
                  <a:avLst/>
                </a:prstGeom>
                <a:noFill/>
              </p:spPr>
              <p:txBody>
                <a:bodyPr wrap="none" rtlCol="0">
                  <a:spAutoFit/>
                </a:bodyPr>
                <a:lstStyle/>
                <a:p>
                  <a:pPr algn="ctr"/>
                  <a:r>
                    <a:rPr lang="en-GB" sz="2000" dirty="0">
                      <a:solidFill>
                        <a:srgbClr val="00B400"/>
                      </a:solidFill>
                    </a:rPr>
                    <a:t>Parameters</a:t>
                  </a:r>
                </a:p>
                <a:p>
                  <a:pPr algn="ctr"/>
                  <a14:m>
                    <m:oMathPara xmlns:m="http://schemas.openxmlformats.org/officeDocument/2006/math">
                      <m:oMathParaPr>
                        <m:jc m:val="centerGroup"/>
                      </m:oMathParaPr>
                      <m:oMath xmlns:m="http://schemas.openxmlformats.org/officeDocument/2006/math">
                        <m:r>
                          <a:rPr lang="en-GB" sz="2000" b="0" i="1" smtClean="0">
                            <a:solidFill>
                              <a:srgbClr val="00B400"/>
                            </a:solidFill>
                            <a:latin typeface="Cambria Math" panose="02040503050406030204" pitchFamily="18" charset="0"/>
                          </a:rPr>
                          <m:t>𝜃</m:t>
                        </m:r>
                      </m:oMath>
                    </m:oMathPara>
                  </a14:m>
                  <a:endParaRPr lang="en-GB" sz="2000" dirty="0">
                    <a:solidFill>
                      <a:srgbClr val="00B400"/>
                    </a:solidFill>
                  </a:endParaRPr>
                </a:p>
              </p:txBody>
            </p:sp>
          </mc:Choice>
          <mc:Fallback xmlns="">
            <p:sp>
              <p:nvSpPr>
                <p:cNvPr id="95" name="TextBox 94">
                  <a:extLst>
                    <a:ext uri="{FF2B5EF4-FFF2-40B4-BE49-F238E27FC236}">
                      <a16:creationId xmlns:a16="http://schemas.microsoft.com/office/drawing/2014/main" id="{F28037EF-EBAC-47BA-D746-9670079621F0}"/>
                    </a:ext>
                  </a:extLst>
                </p:cNvPr>
                <p:cNvSpPr txBox="1">
                  <a:spLocks noRot="1" noChangeAspect="1" noMove="1" noResize="1" noEditPoints="1" noAdjustHandles="1" noChangeArrowheads="1" noChangeShapeType="1" noTextEdit="1"/>
                </p:cNvSpPr>
                <p:nvPr/>
              </p:nvSpPr>
              <p:spPr>
                <a:xfrm>
                  <a:off x="258543" y="1142874"/>
                  <a:ext cx="1374094" cy="707886"/>
                </a:xfrm>
                <a:prstGeom prst="rect">
                  <a:avLst/>
                </a:prstGeom>
                <a:blipFill>
                  <a:blip r:embed="rId12"/>
                  <a:stretch>
                    <a:fillRect l="-4425" t="-4274" r="-4425"/>
                  </a:stretch>
                </a:blipFill>
              </p:spPr>
              <p:txBody>
                <a:bodyPr/>
                <a:lstStyle/>
                <a:p>
                  <a:r>
                    <a:rPr lang="en-GB">
                      <a:noFill/>
                    </a:rPr>
                    <a:t> </a:t>
                  </a:r>
                </a:p>
              </p:txBody>
            </p:sp>
          </mc:Fallback>
        </mc:AlternateContent>
      </p:grpSp>
      <p:grpSp>
        <p:nvGrpSpPr>
          <p:cNvPr id="101" name="Group 100">
            <a:extLst>
              <a:ext uri="{FF2B5EF4-FFF2-40B4-BE49-F238E27FC236}">
                <a16:creationId xmlns:a16="http://schemas.microsoft.com/office/drawing/2014/main" id="{2CBE5216-1956-9787-4FE3-AB046A2AD257}"/>
              </a:ext>
            </a:extLst>
          </p:cNvPr>
          <p:cNvGrpSpPr/>
          <p:nvPr/>
        </p:nvGrpSpPr>
        <p:grpSpPr>
          <a:xfrm>
            <a:off x="2188308" y="1142874"/>
            <a:ext cx="3933260" cy="3895849"/>
            <a:chOff x="2188308" y="1142874"/>
            <a:chExt cx="3933260" cy="3895849"/>
          </a:xfrm>
        </p:grpSpPr>
        <p:sp>
          <p:nvSpPr>
            <p:cNvPr id="23" name="Oval 22">
              <a:extLst>
                <a:ext uri="{FF2B5EF4-FFF2-40B4-BE49-F238E27FC236}">
                  <a16:creationId xmlns:a16="http://schemas.microsoft.com/office/drawing/2014/main" id="{D11B72E4-A12D-5623-703C-4629CF4C7F81}"/>
                </a:ext>
              </a:extLst>
            </p:cNvPr>
            <p:cNvSpPr/>
            <p:nvPr/>
          </p:nvSpPr>
          <p:spPr>
            <a:xfrm>
              <a:off x="2415539" y="2122721"/>
              <a:ext cx="314325" cy="314325"/>
            </a:xfrm>
            <a:prstGeom prst="ellipse">
              <a:avLst/>
            </a:prstGeom>
            <a:solidFill>
              <a:srgbClr val="0070C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00C773B9-2F44-DC19-B3A6-4BC805FDC57C}"/>
                </a:ext>
              </a:extLst>
            </p:cNvPr>
            <p:cNvSpPr/>
            <p:nvPr/>
          </p:nvSpPr>
          <p:spPr>
            <a:xfrm>
              <a:off x="2415539" y="2989945"/>
              <a:ext cx="314325" cy="314325"/>
            </a:xfrm>
            <a:prstGeom prst="ellipse">
              <a:avLst/>
            </a:prstGeom>
            <a:solidFill>
              <a:srgbClr val="7030A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46F7BFAE-B0E5-0BBE-F3C6-A04DAB059E1E}"/>
                </a:ext>
              </a:extLst>
            </p:cNvPr>
            <p:cNvSpPr/>
            <p:nvPr/>
          </p:nvSpPr>
          <p:spPr>
            <a:xfrm>
              <a:off x="2415539" y="3855575"/>
              <a:ext cx="314325" cy="314325"/>
            </a:xfrm>
            <a:prstGeom prst="ellipse">
              <a:avLst/>
            </a:prstGeom>
            <a:solidFill>
              <a:srgbClr val="C55A11">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AD7C92D1-223A-AC03-14C5-F10E10153533}"/>
                </a:ext>
              </a:extLst>
            </p:cNvPr>
            <p:cNvSpPr/>
            <p:nvPr/>
          </p:nvSpPr>
          <p:spPr>
            <a:xfrm>
              <a:off x="2415538" y="4724398"/>
              <a:ext cx="314325" cy="314325"/>
            </a:xfrm>
            <a:prstGeom prst="ellipse">
              <a:avLst/>
            </a:prstGeom>
            <a:solidFill>
              <a:srgbClr val="C0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08DBDBA4-62C5-6CD7-2A9D-AFE97E5D51C7}"/>
                </a:ext>
              </a:extLst>
            </p:cNvPr>
            <p:cNvCxnSpPr>
              <a:stCxn id="23" idx="4"/>
              <a:endCxn id="24" idx="0"/>
            </p:cNvCxnSpPr>
            <p:nvPr/>
          </p:nvCxnSpPr>
          <p:spPr>
            <a:xfrm>
              <a:off x="2572702" y="2437046"/>
              <a:ext cx="0" cy="552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F73A28D-1596-D12C-E29E-DD1531A0FE4F}"/>
                </a:ext>
              </a:extLst>
            </p:cNvPr>
            <p:cNvCxnSpPr>
              <a:stCxn id="24" idx="4"/>
              <a:endCxn id="25" idx="0"/>
            </p:cNvCxnSpPr>
            <p:nvPr/>
          </p:nvCxnSpPr>
          <p:spPr>
            <a:xfrm>
              <a:off x="2572702" y="3304270"/>
              <a:ext cx="0" cy="551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9581770-2DEB-7484-B139-2EFE14623199}"/>
                </a:ext>
              </a:extLst>
            </p:cNvPr>
            <p:cNvCxnSpPr>
              <a:stCxn id="25" idx="4"/>
              <a:endCxn id="26" idx="0"/>
            </p:cNvCxnSpPr>
            <p:nvPr/>
          </p:nvCxnSpPr>
          <p:spPr>
            <a:xfrm flipH="1">
              <a:off x="2572701" y="4169900"/>
              <a:ext cx="1" cy="55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31B636E9-F2D7-2679-82D7-462EF0C127FD}"/>
                </a:ext>
              </a:extLst>
            </p:cNvPr>
            <p:cNvSpPr/>
            <p:nvPr/>
          </p:nvSpPr>
          <p:spPr>
            <a:xfrm>
              <a:off x="3253739" y="2122721"/>
              <a:ext cx="314325" cy="314325"/>
            </a:xfrm>
            <a:prstGeom prst="ellipse">
              <a:avLst/>
            </a:prstGeom>
            <a:solidFill>
              <a:srgbClr val="0070C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BE0EDF94-16A0-151A-E265-DE15C1BF94D0}"/>
                </a:ext>
              </a:extLst>
            </p:cNvPr>
            <p:cNvSpPr/>
            <p:nvPr/>
          </p:nvSpPr>
          <p:spPr>
            <a:xfrm>
              <a:off x="3253739" y="2989945"/>
              <a:ext cx="314325" cy="314325"/>
            </a:xfrm>
            <a:prstGeom prst="ellipse">
              <a:avLst/>
            </a:prstGeom>
            <a:solidFill>
              <a:srgbClr val="7030A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1A908B30-41DA-513C-C694-51EB654C205F}"/>
                </a:ext>
              </a:extLst>
            </p:cNvPr>
            <p:cNvSpPr/>
            <p:nvPr/>
          </p:nvSpPr>
          <p:spPr>
            <a:xfrm>
              <a:off x="3253739" y="3855575"/>
              <a:ext cx="314325" cy="314325"/>
            </a:xfrm>
            <a:prstGeom prst="ellipse">
              <a:avLst/>
            </a:prstGeom>
            <a:solidFill>
              <a:srgbClr val="C55A11">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0BA3AD3D-4983-2163-09E0-415D77158F24}"/>
                </a:ext>
              </a:extLst>
            </p:cNvPr>
            <p:cNvSpPr/>
            <p:nvPr/>
          </p:nvSpPr>
          <p:spPr>
            <a:xfrm>
              <a:off x="3253738" y="4724398"/>
              <a:ext cx="314325" cy="314325"/>
            </a:xfrm>
            <a:prstGeom prst="ellipse">
              <a:avLst/>
            </a:prstGeom>
            <a:solidFill>
              <a:srgbClr val="C0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7" name="Straight Arrow Connector 66">
              <a:extLst>
                <a:ext uri="{FF2B5EF4-FFF2-40B4-BE49-F238E27FC236}">
                  <a16:creationId xmlns:a16="http://schemas.microsoft.com/office/drawing/2014/main" id="{00BE7361-1402-64A5-7A38-D180E2B028F4}"/>
                </a:ext>
              </a:extLst>
            </p:cNvPr>
            <p:cNvCxnSpPr>
              <a:stCxn id="63" idx="4"/>
              <a:endCxn id="64" idx="0"/>
            </p:cNvCxnSpPr>
            <p:nvPr/>
          </p:nvCxnSpPr>
          <p:spPr>
            <a:xfrm>
              <a:off x="3410902" y="2437046"/>
              <a:ext cx="0" cy="552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8DA052B-672B-0939-000B-F6695E072A27}"/>
                </a:ext>
              </a:extLst>
            </p:cNvPr>
            <p:cNvCxnSpPr>
              <a:stCxn id="64" idx="4"/>
              <a:endCxn id="65" idx="0"/>
            </p:cNvCxnSpPr>
            <p:nvPr/>
          </p:nvCxnSpPr>
          <p:spPr>
            <a:xfrm>
              <a:off x="3410902" y="3304270"/>
              <a:ext cx="0" cy="551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52579EA-7F5F-2247-CA08-1CBB92501B9D}"/>
                </a:ext>
              </a:extLst>
            </p:cNvPr>
            <p:cNvCxnSpPr>
              <a:stCxn id="65" idx="4"/>
              <a:endCxn id="66" idx="0"/>
            </p:cNvCxnSpPr>
            <p:nvPr/>
          </p:nvCxnSpPr>
          <p:spPr>
            <a:xfrm flipH="1">
              <a:off x="3410901" y="4169900"/>
              <a:ext cx="1" cy="55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90AFC0E7-B2D9-19F0-5155-EBEFE43BCF83}"/>
                </a:ext>
              </a:extLst>
            </p:cNvPr>
            <p:cNvSpPr/>
            <p:nvPr/>
          </p:nvSpPr>
          <p:spPr>
            <a:xfrm>
              <a:off x="4096881" y="2121921"/>
              <a:ext cx="314325" cy="314325"/>
            </a:xfrm>
            <a:prstGeom prst="ellipse">
              <a:avLst/>
            </a:prstGeom>
            <a:solidFill>
              <a:srgbClr val="0070C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DCDC8F09-8B1F-7589-6FF5-A710DD27D1D6}"/>
                </a:ext>
              </a:extLst>
            </p:cNvPr>
            <p:cNvSpPr/>
            <p:nvPr/>
          </p:nvSpPr>
          <p:spPr>
            <a:xfrm>
              <a:off x="4096881" y="2989145"/>
              <a:ext cx="314325" cy="314325"/>
            </a:xfrm>
            <a:prstGeom prst="ellipse">
              <a:avLst/>
            </a:prstGeom>
            <a:solidFill>
              <a:srgbClr val="7030A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FFAB1824-B2CE-62D4-D591-F01F7F905437}"/>
                </a:ext>
              </a:extLst>
            </p:cNvPr>
            <p:cNvSpPr/>
            <p:nvPr/>
          </p:nvSpPr>
          <p:spPr>
            <a:xfrm>
              <a:off x="4096881" y="3854775"/>
              <a:ext cx="314325" cy="314325"/>
            </a:xfrm>
            <a:prstGeom prst="ellipse">
              <a:avLst/>
            </a:prstGeom>
            <a:solidFill>
              <a:srgbClr val="C55A11">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2E6EC74A-AA99-7130-872E-9E8154D3E2E1}"/>
                </a:ext>
              </a:extLst>
            </p:cNvPr>
            <p:cNvSpPr/>
            <p:nvPr/>
          </p:nvSpPr>
          <p:spPr>
            <a:xfrm>
              <a:off x="4096880" y="4723598"/>
              <a:ext cx="314325" cy="314325"/>
            </a:xfrm>
            <a:prstGeom prst="ellipse">
              <a:avLst/>
            </a:prstGeom>
            <a:solidFill>
              <a:srgbClr val="C0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Arrow Connector 74">
              <a:extLst>
                <a:ext uri="{FF2B5EF4-FFF2-40B4-BE49-F238E27FC236}">
                  <a16:creationId xmlns:a16="http://schemas.microsoft.com/office/drawing/2014/main" id="{D4BD1D20-3468-A4E4-9673-22720AF04114}"/>
                </a:ext>
              </a:extLst>
            </p:cNvPr>
            <p:cNvCxnSpPr>
              <a:stCxn id="71" idx="4"/>
              <a:endCxn id="72" idx="0"/>
            </p:cNvCxnSpPr>
            <p:nvPr/>
          </p:nvCxnSpPr>
          <p:spPr>
            <a:xfrm>
              <a:off x="4254044" y="2436246"/>
              <a:ext cx="0" cy="552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DDF77D2E-D602-BF4E-6E5F-F732798859D5}"/>
                </a:ext>
              </a:extLst>
            </p:cNvPr>
            <p:cNvCxnSpPr>
              <a:stCxn id="72" idx="4"/>
              <a:endCxn id="73" idx="0"/>
            </p:cNvCxnSpPr>
            <p:nvPr/>
          </p:nvCxnSpPr>
          <p:spPr>
            <a:xfrm>
              <a:off x="4254044" y="3303470"/>
              <a:ext cx="0" cy="551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F4170879-780D-0F88-49C3-196D8F9656D5}"/>
                </a:ext>
              </a:extLst>
            </p:cNvPr>
            <p:cNvCxnSpPr>
              <a:stCxn id="73" idx="4"/>
              <a:endCxn id="74" idx="0"/>
            </p:cNvCxnSpPr>
            <p:nvPr/>
          </p:nvCxnSpPr>
          <p:spPr>
            <a:xfrm flipH="1">
              <a:off x="4254043" y="4169100"/>
              <a:ext cx="1" cy="55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8C00DF32-7EDC-6462-5A90-063DC91B4072}"/>
                </a:ext>
              </a:extLst>
            </p:cNvPr>
            <p:cNvSpPr/>
            <p:nvPr/>
          </p:nvSpPr>
          <p:spPr>
            <a:xfrm>
              <a:off x="5507854" y="2121121"/>
              <a:ext cx="314325" cy="314325"/>
            </a:xfrm>
            <a:prstGeom prst="ellipse">
              <a:avLst/>
            </a:prstGeom>
            <a:solidFill>
              <a:srgbClr val="0070C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818663-FFF9-DD50-F618-10EBBFC9253D}"/>
                </a:ext>
              </a:extLst>
            </p:cNvPr>
            <p:cNvSpPr/>
            <p:nvPr/>
          </p:nvSpPr>
          <p:spPr>
            <a:xfrm>
              <a:off x="5507854" y="2988345"/>
              <a:ext cx="314325" cy="314325"/>
            </a:xfrm>
            <a:prstGeom prst="ellipse">
              <a:avLst/>
            </a:prstGeom>
            <a:solidFill>
              <a:srgbClr val="7030A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F751A5F4-051E-2DBB-DB9E-9DAADE5CA27C}"/>
                </a:ext>
              </a:extLst>
            </p:cNvPr>
            <p:cNvSpPr/>
            <p:nvPr/>
          </p:nvSpPr>
          <p:spPr>
            <a:xfrm>
              <a:off x="5507854" y="3853975"/>
              <a:ext cx="314325" cy="314325"/>
            </a:xfrm>
            <a:prstGeom prst="ellipse">
              <a:avLst/>
            </a:prstGeom>
            <a:solidFill>
              <a:srgbClr val="C55A11">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C76CD3CB-92DE-7505-1B78-04C6EC00FCC2}"/>
                </a:ext>
              </a:extLst>
            </p:cNvPr>
            <p:cNvSpPr/>
            <p:nvPr/>
          </p:nvSpPr>
          <p:spPr>
            <a:xfrm>
              <a:off x="5507853" y="4722798"/>
              <a:ext cx="314325" cy="314325"/>
            </a:xfrm>
            <a:prstGeom prst="ellipse">
              <a:avLst/>
            </a:prstGeom>
            <a:solidFill>
              <a:srgbClr val="C00000">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3" name="Straight Arrow Connector 82">
              <a:extLst>
                <a:ext uri="{FF2B5EF4-FFF2-40B4-BE49-F238E27FC236}">
                  <a16:creationId xmlns:a16="http://schemas.microsoft.com/office/drawing/2014/main" id="{F4F4B428-150B-E367-EDD5-9EC717EDAACD}"/>
                </a:ext>
              </a:extLst>
            </p:cNvPr>
            <p:cNvCxnSpPr>
              <a:stCxn id="79" idx="4"/>
              <a:endCxn id="80" idx="0"/>
            </p:cNvCxnSpPr>
            <p:nvPr/>
          </p:nvCxnSpPr>
          <p:spPr>
            <a:xfrm>
              <a:off x="5665017" y="2435446"/>
              <a:ext cx="0" cy="552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E0F11FBA-BA3D-9E95-5C31-A85FE97AE136}"/>
                </a:ext>
              </a:extLst>
            </p:cNvPr>
            <p:cNvCxnSpPr>
              <a:stCxn id="80" idx="4"/>
              <a:endCxn id="81" idx="0"/>
            </p:cNvCxnSpPr>
            <p:nvPr/>
          </p:nvCxnSpPr>
          <p:spPr>
            <a:xfrm>
              <a:off x="5665017" y="3302670"/>
              <a:ext cx="0" cy="551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227D7BE4-1248-D7C9-ED50-C303B12C64EA}"/>
                </a:ext>
              </a:extLst>
            </p:cNvPr>
            <p:cNvCxnSpPr>
              <a:stCxn id="81" idx="4"/>
              <a:endCxn id="82" idx="0"/>
            </p:cNvCxnSpPr>
            <p:nvPr/>
          </p:nvCxnSpPr>
          <p:spPr>
            <a:xfrm flipH="1">
              <a:off x="5665016" y="4168300"/>
              <a:ext cx="1" cy="55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C935E577-2365-D3AF-75DD-A117411BF6B2}"/>
                </a:ext>
              </a:extLst>
            </p:cNvPr>
            <p:cNvCxnSpPr>
              <a:stCxn id="24" idx="6"/>
              <a:endCxn id="64" idx="2"/>
            </p:cNvCxnSpPr>
            <p:nvPr/>
          </p:nvCxnSpPr>
          <p:spPr>
            <a:xfrm>
              <a:off x="2729864" y="3147108"/>
              <a:ext cx="523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6A6840F1-59ED-A6B2-E7B9-7BC84E4560EA}"/>
                </a:ext>
              </a:extLst>
            </p:cNvPr>
            <p:cNvCxnSpPr>
              <a:stCxn id="64" idx="6"/>
              <a:endCxn id="72" idx="2"/>
            </p:cNvCxnSpPr>
            <p:nvPr/>
          </p:nvCxnSpPr>
          <p:spPr>
            <a:xfrm flipV="1">
              <a:off x="3568064" y="3146308"/>
              <a:ext cx="528817" cy="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0727371D-6AF6-6A82-3A73-6C2A3F8F4F9B}"/>
                </a:ext>
              </a:extLst>
            </p:cNvPr>
            <p:cNvCxnSpPr>
              <a:stCxn id="72" idx="6"/>
            </p:cNvCxnSpPr>
            <p:nvPr/>
          </p:nvCxnSpPr>
          <p:spPr>
            <a:xfrm flipV="1">
              <a:off x="4411206" y="3144311"/>
              <a:ext cx="293982" cy="1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2C0B7707-1722-A61C-FF55-8F01DC960444}"/>
                </a:ext>
              </a:extLst>
            </p:cNvPr>
            <p:cNvCxnSpPr>
              <a:endCxn id="80" idx="2"/>
            </p:cNvCxnSpPr>
            <p:nvPr/>
          </p:nvCxnSpPr>
          <p:spPr>
            <a:xfrm>
              <a:off x="5225578" y="3144311"/>
              <a:ext cx="282276" cy="1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40D870F1-6B1A-2DA0-5393-331D647CD701}"/>
                    </a:ext>
                  </a:extLst>
                </p:cNvPr>
                <p:cNvSpPr txBox="1"/>
                <p:nvPr/>
              </p:nvSpPr>
              <p:spPr>
                <a:xfrm>
                  <a:off x="2188308" y="1142874"/>
                  <a:ext cx="827150" cy="707886"/>
                </a:xfrm>
                <a:prstGeom prst="rect">
                  <a:avLst/>
                </a:prstGeom>
                <a:noFill/>
              </p:spPr>
              <p:txBody>
                <a:bodyPr wrap="none" rtlCol="0">
                  <a:spAutoFit/>
                </a:bodyPr>
                <a:lstStyle/>
                <a:p>
                  <a:pPr algn="ctr"/>
                  <a:r>
                    <a:rPr lang="en-GB" sz="2000" dirty="0"/>
                    <a:t>Time</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𝑡</m:t>
                        </m:r>
                        <m:r>
                          <a:rPr lang="en-GB" sz="2000" b="0" i="1" smtClean="0">
                            <a:latin typeface="Cambria Math" panose="02040503050406030204" pitchFamily="18" charset="0"/>
                          </a:rPr>
                          <m:t>=0</m:t>
                        </m:r>
                      </m:oMath>
                    </m:oMathPara>
                  </a14:m>
                  <a:endParaRPr lang="en-GB" sz="2000" dirty="0"/>
                </a:p>
              </p:txBody>
            </p:sp>
          </mc:Choice>
          <mc:Fallback xmlns="">
            <p:sp>
              <p:nvSpPr>
                <p:cNvPr id="96" name="TextBox 95">
                  <a:extLst>
                    <a:ext uri="{FF2B5EF4-FFF2-40B4-BE49-F238E27FC236}">
                      <a16:creationId xmlns:a16="http://schemas.microsoft.com/office/drawing/2014/main" id="{40D870F1-6B1A-2DA0-5393-331D647CD701}"/>
                    </a:ext>
                  </a:extLst>
                </p:cNvPr>
                <p:cNvSpPr txBox="1">
                  <a:spLocks noRot="1" noChangeAspect="1" noMove="1" noResize="1" noEditPoints="1" noAdjustHandles="1" noChangeArrowheads="1" noChangeShapeType="1" noTextEdit="1"/>
                </p:cNvSpPr>
                <p:nvPr/>
              </p:nvSpPr>
              <p:spPr>
                <a:xfrm>
                  <a:off x="2188308" y="1142874"/>
                  <a:ext cx="827150" cy="707886"/>
                </a:xfrm>
                <a:prstGeom prst="rect">
                  <a:avLst/>
                </a:prstGeom>
                <a:blipFill>
                  <a:blip r:embed="rId13"/>
                  <a:stretch>
                    <a:fillRect l="-3676" t="-42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C6A0B118-F1A8-8449-0A15-4963190A0E47}"/>
                    </a:ext>
                  </a:extLst>
                </p:cNvPr>
                <p:cNvSpPr txBox="1"/>
                <p:nvPr/>
              </p:nvSpPr>
              <p:spPr>
                <a:xfrm>
                  <a:off x="3025860" y="1142874"/>
                  <a:ext cx="827150" cy="707886"/>
                </a:xfrm>
                <a:prstGeom prst="rect">
                  <a:avLst/>
                </a:prstGeom>
                <a:noFill/>
              </p:spPr>
              <p:txBody>
                <a:bodyPr wrap="none" rtlCol="0">
                  <a:spAutoFit/>
                </a:bodyPr>
                <a:lstStyle/>
                <a:p>
                  <a:pPr algn="ctr"/>
                  <a:r>
                    <a:rPr lang="en-GB" sz="2000" dirty="0"/>
                    <a:t>Time</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𝑡</m:t>
                        </m:r>
                        <m:r>
                          <a:rPr lang="en-GB" sz="2000" b="0" i="1" smtClean="0">
                            <a:latin typeface="Cambria Math" panose="02040503050406030204" pitchFamily="18" charset="0"/>
                          </a:rPr>
                          <m:t>=1</m:t>
                        </m:r>
                      </m:oMath>
                    </m:oMathPara>
                  </a14:m>
                  <a:endParaRPr lang="en-GB" sz="2000" dirty="0"/>
                </a:p>
              </p:txBody>
            </p:sp>
          </mc:Choice>
          <mc:Fallback xmlns="">
            <p:sp>
              <p:nvSpPr>
                <p:cNvPr id="97" name="TextBox 96">
                  <a:extLst>
                    <a:ext uri="{FF2B5EF4-FFF2-40B4-BE49-F238E27FC236}">
                      <a16:creationId xmlns:a16="http://schemas.microsoft.com/office/drawing/2014/main" id="{C6A0B118-F1A8-8449-0A15-4963190A0E47}"/>
                    </a:ext>
                  </a:extLst>
                </p:cNvPr>
                <p:cNvSpPr txBox="1">
                  <a:spLocks noRot="1" noChangeAspect="1" noMove="1" noResize="1" noEditPoints="1" noAdjustHandles="1" noChangeArrowheads="1" noChangeShapeType="1" noTextEdit="1"/>
                </p:cNvSpPr>
                <p:nvPr/>
              </p:nvSpPr>
              <p:spPr>
                <a:xfrm>
                  <a:off x="3025860" y="1142874"/>
                  <a:ext cx="827150" cy="707886"/>
                </a:xfrm>
                <a:prstGeom prst="rect">
                  <a:avLst/>
                </a:prstGeom>
                <a:blipFill>
                  <a:blip r:embed="rId14"/>
                  <a:stretch>
                    <a:fillRect l="-3676" t="-42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C5CB5237-F614-2BA1-AFB5-9EAD2906FC27}"/>
                    </a:ext>
                  </a:extLst>
                </p:cNvPr>
                <p:cNvSpPr txBox="1"/>
                <p:nvPr/>
              </p:nvSpPr>
              <p:spPr>
                <a:xfrm>
                  <a:off x="3888520" y="1142874"/>
                  <a:ext cx="827150" cy="707886"/>
                </a:xfrm>
                <a:prstGeom prst="rect">
                  <a:avLst/>
                </a:prstGeom>
                <a:noFill/>
              </p:spPr>
              <p:txBody>
                <a:bodyPr wrap="none" rtlCol="0">
                  <a:spAutoFit/>
                </a:bodyPr>
                <a:lstStyle/>
                <a:p>
                  <a:pPr algn="ctr"/>
                  <a:r>
                    <a:rPr lang="en-GB" sz="2000" dirty="0"/>
                    <a:t>Time</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𝑡</m:t>
                        </m:r>
                        <m:r>
                          <a:rPr lang="en-GB" sz="2000" b="0" i="1" smtClean="0">
                            <a:latin typeface="Cambria Math" panose="02040503050406030204" pitchFamily="18" charset="0"/>
                          </a:rPr>
                          <m:t>=2</m:t>
                        </m:r>
                      </m:oMath>
                    </m:oMathPara>
                  </a14:m>
                  <a:endParaRPr lang="en-GB" sz="2000" dirty="0"/>
                </a:p>
              </p:txBody>
            </p:sp>
          </mc:Choice>
          <mc:Fallback xmlns="">
            <p:sp>
              <p:nvSpPr>
                <p:cNvPr id="98" name="TextBox 97">
                  <a:extLst>
                    <a:ext uri="{FF2B5EF4-FFF2-40B4-BE49-F238E27FC236}">
                      <a16:creationId xmlns:a16="http://schemas.microsoft.com/office/drawing/2014/main" id="{C5CB5237-F614-2BA1-AFB5-9EAD2906FC27}"/>
                    </a:ext>
                  </a:extLst>
                </p:cNvPr>
                <p:cNvSpPr txBox="1">
                  <a:spLocks noRot="1" noChangeAspect="1" noMove="1" noResize="1" noEditPoints="1" noAdjustHandles="1" noChangeArrowheads="1" noChangeShapeType="1" noTextEdit="1"/>
                </p:cNvSpPr>
                <p:nvPr/>
              </p:nvSpPr>
              <p:spPr>
                <a:xfrm>
                  <a:off x="3888520" y="1142874"/>
                  <a:ext cx="827150" cy="707886"/>
                </a:xfrm>
                <a:prstGeom prst="rect">
                  <a:avLst/>
                </a:prstGeom>
                <a:blipFill>
                  <a:blip r:embed="rId15"/>
                  <a:stretch>
                    <a:fillRect l="-3676" t="-42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2B7D1F5-2958-8311-37E2-E42834AD4575}"/>
                    </a:ext>
                  </a:extLst>
                </p:cNvPr>
                <p:cNvSpPr txBox="1"/>
                <p:nvPr/>
              </p:nvSpPr>
              <p:spPr>
                <a:xfrm>
                  <a:off x="5279158" y="1142874"/>
                  <a:ext cx="842410" cy="707886"/>
                </a:xfrm>
                <a:prstGeom prst="rect">
                  <a:avLst/>
                </a:prstGeom>
                <a:noFill/>
              </p:spPr>
              <p:txBody>
                <a:bodyPr wrap="none" rtlCol="0">
                  <a:spAutoFit/>
                </a:bodyPr>
                <a:lstStyle/>
                <a:p>
                  <a:pPr algn="ctr"/>
                  <a:r>
                    <a:rPr lang="en-GB" sz="2000" dirty="0"/>
                    <a:t>Time</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𝑇</m:t>
                        </m:r>
                      </m:oMath>
                    </m:oMathPara>
                  </a14:m>
                  <a:endParaRPr lang="en-GB" sz="2000" dirty="0"/>
                </a:p>
              </p:txBody>
            </p:sp>
          </mc:Choice>
          <mc:Fallback xmlns="">
            <p:sp>
              <p:nvSpPr>
                <p:cNvPr id="99" name="TextBox 98">
                  <a:extLst>
                    <a:ext uri="{FF2B5EF4-FFF2-40B4-BE49-F238E27FC236}">
                      <a16:creationId xmlns:a16="http://schemas.microsoft.com/office/drawing/2014/main" id="{52B7D1F5-2958-8311-37E2-E42834AD4575}"/>
                    </a:ext>
                  </a:extLst>
                </p:cNvPr>
                <p:cNvSpPr txBox="1">
                  <a:spLocks noRot="1" noChangeAspect="1" noMove="1" noResize="1" noEditPoints="1" noAdjustHandles="1" noChangeArrowheads="1" noChangeShapeType="1" noTextEdit="1"/>
                </p:cNvSpPr>
                <p:nvPr/>
              </p:nvSpPr>
              <p:spPr>
                <a:xfrm>
                  <a:off x="5279158" y="1142874"/>
                  <a:ext cx="842410" cy="707886"/>
                </a:xfrm>
                <a:prstGeom prst="rect">
                  <a:avLst/>
                </a:prstGeom>
                <a:blipFill>
                  <a:blip r:embed="rId16"/>
                  <a:stretch>
                    <a:fillRect l="-2899" t="-4274"/>
                  </a:stretch>
                </a:blipFill>
              </p:spPr>
              <p:txBody>
                <a:bodyPr/>
                <a:lstStyle/>
                <a:p>
                  <a:r>
                    <a:rPr lang="en-GB">
                      <a:noFill/>
                    </a:rPr>
                    <a:t> </a:t>
                  </a:r>
                </a:p>
              </p:txBody>
            </p:sp>
          </mc:Fallback>
        </mc:AlternateContent>
      </p:grpSp>
      <p:sp>
        <p:nvSpPr>
          <p:cNvPr id="102" name="TextBox 101">
            <a:extLst>
              <a:ext uri="{FF2B5EF4-FFF2-40B4-BE49-F238E27FC236}">
                <a16:creationId xmlns:a16="http://schemas.microsoft.com/office/drawing/2014/main" id="{84996918-2D8D-3DD1-66BD-F5A123F889AC}"/>
              </a:ext>
            </a:extLst>
          </p:cNvPr>
          <p:cNvSpPr txBox="1"/>
          <p:nvPr/>
        </p:nvSpPr>
        <p:spPr>
          <a:xfrm>
            <a:off x="1061983" y="5430465"/>
            <a:ext cx="6992427" cy="1323439"/>
          </a:xfrm>
          <a:prstGeom prst="rect">
            <a:avLst/>
          </a:prstGeom>
          <a:noFill/>
        </p:spPr>
        <p:txBody>
          <a:bodyPr wrap="none" rtlCol="0">
            <a:spAutoFit/>
          </a:bodyPr>
          <a:lstStyle/>
          <a:p>
            <a:r>
              <a:rPr lang="en-GB" sz="2000" dirty="0"/>
              <a:t>Machine learning toolboxes include </a:t>
            </a:r>
            <a:r>
              <a:rPr lang="en-GB" sz="2000" dirty="0" err="1"/>
              <a:t>autodifferentiation</a:t>
            </a:r>
            <a:r>
              <a:rPr lang="en-GB" sz="2000" dirty="0"/>
              <a:t> packages.</a:t>
            </a:r>
          </a:p>
          <a:p>
            <a:r>
              <a:rPr lang="en-GB" sz="2000" dirty="0"/>
              <a:t>These do all the hard work.</a:t>
            </a:r>
          </a:p>
          <a:p>
            <a:r>
              <a:rPr lang="en-GB" sz="2000" dirty="0"/>
              <a:t>We just write the forward pass and it computes gradients, etc.</a:t>
            </a:r>
          </a:p>
          <a:p>
            <a:r>
              <a:rPr lang="en-GB" sz="2000" dirty="0"/>
              <a:t>This algorithm is called </a:t>
            </a:r>
            <a:r>
              <a:rPr lang="en-GB" sz="2000" b="1" dirty="0">
                <a:solidFill>
                  <a:srgbClr val="008000"/>
                </a:solidFill>
              </a:rPr>
              <a:t>backpropagation-through-time</a:t>
            </a:r>
            <a:r>
              <a:rPr lang="en-GB" sz="2000" dirty="0"/>
              <a:t> (BPTT)</a:t>
            </a:r>
          </a:p>
        </p:txBody>
      </p:sp>
    </p:spTree>
    <p:custDataLst>
      <p:tags r:id="rId1"/>
    </p:custDataLst>
    <p:extLst>
      <p:ext uri="{BB962C8B-B14F-4D97-AF65-F5344CB8AC3E}">
        <p14:creationId xmlns:p14="http://schemas.microsoft.com/office/powerpoint/2010/main" val="5009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Spiking neurons: the surrogate gradient</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7760120" cy="5943600"/>
              </a:xfrm>
            </p:spPr>
            <p:txBody>
              <a:bodyPr>
                <a:noAutofit/>
              </a:bodyPr>
              <a:lstStyle/>
              <a:p>
                <a:r>
                  <a:rPr lang="en-GB" b="1" dirty="0"/>
                  <a:t>Threshold</a:t>
                </a:r>
                <a:endParaRPr lang="en-GB" b="1" i="1" dirty="0">
                  <a:latin typeface="Cambria Math" panose="02040503050406030204" pitchFamily="18" charset="0"/>
                </a:endParaRPr>
              </a:p>
              <a:p>
                <a:pPr lvl="1"/>
                <a14:m>
                  <m:oMath xmlns:m="http://schemas.openxmlformats.org/officeDocument/2006/math">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−1</m:t>
                        </m:r>
                      </m:e>
                    </m:d>
                  </m:oMath>
                </a14:m>
                <a:r>
                  <a:rPr lang="en-GB" dirty="0"/>
                  <a:t> </a:t>
                </a:r>
              </a:p>
              <a:p>
                <a:r>
                  <a:rPr lang="en-GB" b="1" dirty="0"/>
                  <a:t>Update</a:t>
                </a:r>
                <a:r>
                  <a:rPr lang="en-GB" dirty="0"/>
                  <a:t> solution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oMath>
                </a14:m>
                <a:r>
                  <a:rPr lang="en-GB" dirty="0"/>
                  <a:t> in terms of values at time </a:t>
                </a:r>
                <a14:m>
                  <m:oMath xmlns:m="http://schemas.openxmlformats.org/officeDocument/2006/math">
                    <m:r>
                      <a:rPr lang="en-GB" b="0" i="1" smtClean="0">
                        <a:latin typeface="Cambria Math" panose="02040503050406030204" pitchFamily="18" charset="0"/>
                      </a:rPr>
                      <m:t>𝑡</m:t>
                    </m:r>
                  </m:oMath>
                </a14:m>
                <a:r>
                  <a:rPr lang="en-GB" dirty="0"/>
                  <a:t>:</a:t>
                </a:r>
              </a:p>
              <a:p>
                <a:pPr lvl="1"/>
                <a14:m>
                  <m:oMath xmlns:m="http://schemas.openxmlformats.org/officeDocument/2006/math">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𝑡</m:t>
                            </m:r>
                          </m:num>
                          <m:den>
                            <m:r>
                              <a:rPr lang="en-GB" b="0" i="1" smtClean="0">
                                <a:latin typeface="Cambria Math" panose="02040503050406030204" pitchFamily="18" charset="0"/>
                              </a:rPr>
                              <m:t>𝜏</m:t>
                            </m:r>
                          </m:den>
                        </m:f>
                      </m:sup>
                    </m:sSup>
                    <m:r>
                      <a:rPr lang="en-GB" b="0" i="1" smtClean="0">
                        <a:latin typeface="Cambria Math" panose="02040503050406030204" pitchFamily="18" charset="0"/>
                      </a:rPr>
                      <m:t>𝑣</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(1−</m:t>
                    </m:r>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oMath>
                </a14:m>
                <a:r>
                  <a:rPr lang="en-GB" dirty="0"/>
                  <a:t> </a:t>
                </a:r>
              </a:p>
              <a:p>
                <a:endParaRPr lang="en-GB" dirty="0"/>
              </a:p>
              <a:p>
                <a:r>
                  <a:rPr lang="en-GB" b="1" dirty="0">
                    <a:solidFill>
                      <a:srgbClr val="C00000"/>
                    </a:solidFill>
                  </a:rPr>
                  <a:t>Problem:</a:t>
                </a:r>
              </a:p>
              <a:p>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latin typeface="Cambria Math" panose="02040503050406030204" pitchFamily="18" charset="0"/>
                          </a:rPr>
                          <m:t>𝐻</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𝑥</m:t>
                        </m:r>
                      </m:den>
                    </m:f>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0</m:t>
                            </m:r>
                          </m:e>
                          <m:e>
                            <m:r>
                              <m:rPr>
                                <m:sty m:val="p"/>
                              </m:rPr>
                              <a:rPr lang="en-GB" b="0" i="0" smtClean="0">
                                <a:latin typeface="Cambria Math" panose="02040503050406030204" pitchFamily="18" charset="0"/>
                              </a:rPr>
                              <m:t>undefined</m:t>
                            </m:r>
                          </m:e>
                        </m:eqArr>
                        <m:f>
                          <m:fPr>
                            <m:type m:val="noBar"/>
                            <m:ctrlPr>
                              <a:rPr lang="en-GB" b="0" i="1" smtClean="0">
                                <a:latin typeface="Cambria Math" panose="02040503050406030204" pitchFamily="18" charset="0"/>
                              </a:rPr>
                            </m:ctrlPr>
                          </m:fPr>
                          <m:num/>
                          <m:den/>
                        </m:f>
                        <m:f>
                          <m:fPr>
                            <m:type m:val="noBa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num>
                          <m:den>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den>
                        </m:f>
                      </m:e>
                    </m:d>
                  </m:oMath>
                </a14:m>
                <a:r>
                  <a:rPr lang="en-GB" dirty="0"/>
                  <a:t> </a:t>
                </a:r>
              </a:p>
              <a:p>
                <a:endParaRPr lang="en-GB" dirty="0"/>
              </a:p>
              <a:p>
                <a:endParaRPr lang="en-GB" dirty="0"/>
              </a:p>
              <a:p>
                <a:endParaRPr lang="en-GB" dirty="0"/>
              </a:p>
              <a:p>
                <a:endParaRPr lang="en-GB" dirty="0"/>
              </a:p>
              <a:p>
                <a:r>
                  <a:rPr lang="en-GB" dirty="0"/>
                  <a:t>e.g. use logistic function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m:rPr>
                            <m:sty m:val="p"/>
                          </m:rPr>
                          <a:rPr lang="en-GB" b="0" i="0" smtClean="0">
                            <a:latin typeface="Cambria Math" panose="02040503050406030204" pitchFamily="18" charset="0"/>
                          </a:rPr>
                          <m:t>smooth</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r>
                      <a:rPr lang="en-GB" b="0" i="1" smtClean="0">
                        <a:latin typeface="Cambria Math" panose="02040503050406030204" pitchFamily="18" charset="0"/>
                      </a:rPr>
                      <m:t>𝜎</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r>
                              <a:rPr lang="en-GB" i="1">
                                <a:latin typeface="Cambria Math" panose="02040503050406030204" pitchFamily="18" charset="0"/>
                              </a:rPr>
                              <m:t>𝛽</m:t>
                            </m:r>
                            <m:r>
                              <a:rPr lang="en-GB" i="1">
                                <a:latin typeface="Cambria Math" panose="02040503050406030204" pitchFamily="18" charset="0"/>
                              </a:rPr>
                              <m:t>𝑥</m:t>
                            </m:r>
                          </m:sup>
                        </m:sSup>
                      </m:den>
                    </m:f>
                  </m:oMath>
                </a14:m>
                <a:r>
                  <a:rPr lang="en-GB" dirty="0"/>
                  <a:t> to get</a:t>
                </a:r>
              </a:p>
              <a:p>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𝑥</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𝑠𝑚𝑜𝑜𝑡h</m:t>
                        </m:r>
                      </m:sup>
                    </m:sSup>
                    <m:r>
                      <a:rPr lang="en-GB" b="0" i="1" smtClean="0">
                        <a:latin typeface="Cambria Math" panose="02040503050406030204" pitchFamily="18" charset="0"/>
                      </a:rPr>
                      <m:t>=</m:t>
                    </m:r>
                    <m:r>
                      <a:rPr lang="en-GB" b="0" i="1" smtClean="0">
                        <a:latin typeface="Cambria Math" panose="02040503050406030204" pitchFamily="18" charset="0"/>
                      </a:rPr>
                      <m:t>𝛽𝜎</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r>
                      <a:rPr lang="en-GB" b="0" i="1" smtClean="0">
                        <a:latin typeface="Cambria Math" panose="02040503050406030204" pitchFamily="18" charset="0"/>
                      </a:rPr>
                      <m:t>𝜎</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oMath>
                </a14:m>
                <a:r>
                  <a:rPr lang="en-GB" dirty="0"/>
                  <a:t> </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20159" y="914400"/>
                <a:ext cx="7760120" cy="5943600"/>
              </a:xfrm>
              <a:blipFill>
                <a:blip r:embed="rId6"/>
                <a:stretch>
                  <a:fillRect l="-864" t="-1026"/>
                </a:stretch>
              </a:blipFill>
            </p:spPr>
            <p:txBody>
              <a:bodyPr/>
              <a:lstStyle/>
              <a:p>
                <a:r>
                  <a:rPr lang="en-GB">
                    <a:noFill/>
                  </a:rPr>
                  <a:t> </a:t>
                </a:r>
              </a:p>
            </p:txBody>
          </p:sp>
        </mc:Fallback>
      </mc:AlternateContent>
      <p:pic>
        <p:nvPicPr>
          <p:cNvPr id="17" name="Video 16">
            <a:hlinkClick r:id="" action="ppaction://media"/>
            <a:extLst>
              <a:ext uri="{FF2B5EF4-FFF2-40B4-BE49-F238E27FC236}">
                <a16:creationId xmlns:a16="http://schemas.microsoft.com/office/drawing/2014/main" id="{B14ECE2B-E55C-85EB-8EBB-8F197476A01B}"/>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D20DBA-F942-F8F9-5ADD-FD1530BC56E3}"/>
                  </a:ext>
                </a:extLst>
              </p:cNvPr>
              <p:cNvSpPr txBox="1"/>
              <p:nvPr/>
            </p:nvSpPr>
            <p:spPr>
              <a:xfrm>
                <a:off x="8252847" y="660111"/>
                <a:ext cx="3818995" cy="2991653"/>
              </a:xfrm>
              <a:prstGeom prst="rect">
                <a:avLst/>
              </a:prstGeom>
              <a:solidFill>
                <a:schemeClr val="accent6">
                  <a:lumMod val="20000"/>
                  <a:lumOff val="80000"/>
                </a:schemeClr>
              </a:solidFill>
            </p:spPr>
            <p:txBody>
              <a:bodyPr wrap="square" rtlCol="0">
                <a:spAutoFit/>
              </a:bodyPr>
              <a:lstStyle/>
              <a:p>
                <a:r>
                  <a:rPr lang="en-GB" dirty="0">
                    <a:solidFill>
                      <a:schemeClr val="tx1"/>
                    </a:solidFill>
                  </a:rPr>
                  <a:t>Recap:</a:t>
                </a:r>
              </a:p>
              <a:p>
                <a:r>
                  <a:rPr lang="en-GB" b="1" dirty="0">
                    <a:solidFill>
                      <a:schemeClr val="tx1"/>
                    </a:solidFill>
                  </a:rPr>
                  <a:t>Leaky integrate-and-fire neuron</a:t>
                </a:r>
              </a:p>
              <a:p>
                <a:r>
                  <a:rPr lang="en-GB" dirty="0">
                    <a:solidFill>
                      <a:schemeClr val="tx1"/>
                    </a:solidFill>
                  </a:rPr>
                  <a:t>Continuous evolution over time:</a:t>
                </a:r>
              </a:p>
              <a:p>
                <a:pPr lvl="1"/>
                <a14:m>
                  <m:oMath xmlns:m="http://schemas.openxmlformats.org/officeDocument/2006/math">
                    <m:r>
                      <a:rPr lang="en-GB" i="1" smtClean="0">
                        <a:solidFill>
                          <a:schemeClr val="tx1"/>
                        </a:solidFill>
                        <a:latin typeface="Cambria Math" panose="02040503050406030204" pitchFamily="18" charset="0"/>
                      </a:rPr>
                      <m:t>𝜏</m:t>
                    </m:r>
                    <m:f>
                      <m:fPr>
                        <m:ctrlPr>
                          <a:rPr lang="en-GB" i="1">
                            <a:solidFill>
                              <a:schemeClr val="tx1"/>
                            </a:solidFill>
                            <a:latin typeface="Cambria Math" panose="02040503050406030204" pitchFamily="18" charset="0"/>
                          </a:rPr>
                        </m:ctrlPr>
                      </m:fPr>
                      <m:num>
                        <m:r>
                          <m:rPr>
                            <m:sty m:val="p"/>
                          </m:rPr>
                          <a:rPr lang="en-GB" smtClean="0">
                            <a:solidFill>
                              <a:schemeClr val="tx1"/>
                            </a:solidFill>
                            <a:latin typeface="Cambria Math" panose="02040503050406030204" pitchFamily="18" charset="0"/>
                          </a:rPr>
                          <m:t>d</m:t>
                        </m:r>
                        <m:r>
                          <a:rPr lang="en-GB" i="1" smtClean="0">
                            <a:solidFill>
                              <a:schemeClr val="tx1"/>
                            </a:solidFill>
                            <a:latin typeface="Cambria Math" panose="02040503050406030204" pitchFamily="18" charset="0"/>
                          </a:rPr>
                          <m:t>𝑣</m:t>
                        </m:r>
                      </m:num>
                      <m:den>
                        <m:r>
                          <m:rPr>
                            <m:sty m:val="p"/>
                          </m:rPr>
                          <a:rPr lang="en-GB" smtClean="0">
                            <a:solidFill>
                              <a:schemeClr val="tx1"/>
                            </a:solidFill>
                            <a:latin typeface="Cambria Math" panose="02040503050406030204" pitchFamily="18" charset="0"/>
                          </a:rPr>
                          <m:t>d</m:t>
                        </m:r>
                        <m:r>
                          <a:rPr lang="en-GB" i="1" smtClean="0">
                            <a:solidFill>
                              <a:schemeClr val="tx1"/>
                            </a:solidFill>
                            <a:latin typeface="Cambria Math" panose="02040503050406030204" pitchFamily="18" charset="0"/>
                          </a:rPr>
                          <m:t>𝑡</m:t>
                        </m:r>
                      </m:den>
                    </m:f>
                    <m:r>
                      <a:rPr lang="en-GB" i="1" smtClean="0">
                        <a:solidFill>
                          <a:schemeClr val="tx1"/>
                        </a:solidFill>
                        <a:latin typeface="Cambria Math" panose="02040503050406030204" pitchFamily="18" charset="0"/>
                      </a:rPr>
                      <m:t>=−</m:t>
                    </m:r>
                    <m:r>
                      <a:rPr lang="en-GB" i="1" smtClean="0">
                        <a:solidFill>
                          <a:schemeClr val="tx1"/>
                        </a:solidFill>
                        <a:latin typeface="Cambria Math" panose="02040503050406030204" pitchFamily="18" charset="0"/>
                      </a:rPr>
                      <m:t>𝑣</m:t>
                    </m:r>
                  </m:oMath>
                </a14:m>
                <a:r>
                  <a:rPr lang="en-GB" dirty="0">
                    <a:solidFill>
                      <a:schemeClr val="tx1"/>
                    </a:solidFill>
                  </a:rPr>
                  <a:t>  </a:t>
                </a:r>
              </a:p>
              <a:p>
                <a:r>
                  <a:rPr lang="en-GB" dirty="0">
                    <a:solidFill>
                      <a:schemeClr val="tx1"/>
                    </a:solidFill>
                  </a:rPr>
                  <a:t>On presynaptic spike index </a:t>
                </a:r>
                <a14:m>
                  <m:oMath xmlns:m="http://schemas.openxmlformats.org/officeDocument/2006/math">
                    <m:r>
                      <a:rPr lang="en-GB" b="0" i="1" smtClean="0">
                        <a:solidFill>
                          <a:schemeClr val="tx1"/>
                        </a:solidFill>
                        <a:latin typeface="Cambria Math" panose="02040503050406030204" pitchFamily="18" charset="0"/>
                      </a:rPr>
                      <m:t>𝑖</m:t>
                    </m:r>
                  </m:oMath>
                </a14:m>
                <a:r>
                  <a:rPr lang="en-GB" dirty="0">
                    <a:solidFill>
                      <a:schemeClr val="tx1"/>
                    </a:solidFill>
                  </a:rPr>
                  <a:t>:</a:t>
                </a:r>
              </a:p>
              <a:p>
                <a:pPr lvl="1"/>
                <a14:m>
                  <m:oMath xmlns:m="http://schemas.openxmlformats.org/officeDocument/2006/math">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m:t>
                    </m:r>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𝑤</m:t>
                        </m:r>
                      </m:e>
                      <m:sub>
                        <m:r>
                          <a:rPr lang="en-GB" b="0" i="1" smtClean="0">
                            <a:solidFill>
                              <a:schemeClr val="tx1"/>
                            </a:solidFill>
                            <a:latin typeface="Cambria Math" panose="02040503050406030204" pitchFamily="18" charset="0"/>
                          </a:rPr>
                          <m:t>𝑖</m:t>
                        </m:r>
                      </m:sub>
                    </m:sSub>
                  </m:oMath>
                </a14:m>
                <a:r>
                  <a:rPr lang="en-GB" dirty="0">
                    <a:solidFill>
                      <a:schemeClr val="tx1"/>
                    </a:solidFill>
                  </a:rPr>
                  <a:t> </a:t>
                </a:r>
              </a:p>
              <a:p>
                <a:r>
                  <a:rPr lang="en-GB" dirty="0">
                    <a:solidFill>
                      <a:schemeClr val="tx1"/>
                    </a:solidFill>
                  </a:rPr>
                  <a:t>Threshold condition, fire a spike if:</a:t>
                </a:r>
              </a:p>
              <a:p>
                <a:pPr lvl="1"/>
                <a14:m>
                  <m:oMath xmlns:m="http://schemas.openxmlformats.org/officeDocument/2006/math">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&gt;1</m:t>
                    </m:r>
                  </m:oMath>
                </a14:m>
                <a:r>
                  <a:rPr lang="en-GB" dirty="0">
                    <a:solidFill>
                      <a:schemeClr val="tx1"/>
                    </a:solidFill>
                  </a:rPr>
                  <a:t> </a:t>
                </a:r>
              </a:p>
              <a:p>
                <a:r>
                  <a:rPr lang="en-GB" dirty="0">
                    <a:solidFill>
                      <a:schemeClr val="tx1"/>
                    </a:solidFill>
                  </a:rPr>
                  <a:t>Reset event, after a spike set:</a:t>
                </a:r>
              </a:p>
              <a:p>
                <a:pPr lvl="1"/>
                <a14:m>
                  <m:oMath xmlns:m="http://schemas.openxmlformats.org/officeDocument/2006/math">
                    <m:r>
                      <a:rPr lang="en-GB" b="0" i="1" smtClean="0">
                        <a:solidFill>
                          <a:schemeClr val="tx1"/>
                        </a:solidFill>
                        <a:latin typeface="Cambria Math" panose="02040503050406030204" pitchFamily="18" charset="0"/>
                      </a:rPr>
                      <m:t>𝑣</m:t>
                    </m:r>
                    <m:r>
                      <a:rPr lang="en-GB" b="0" i="1" smtClean="0">
                        <a:solidFill>
                          <a:schemeClr val="tx1"/>
                        </a:solidFill>
                        <a:latin typeface="Cambria Math" panose="02040503050406030204" pitchFamily="18" charset="0"/>
                      </a:rPr>
                      <m:t>←0</m:t>
                    </m:r>
                  </m:oMath>
                </a14:m>
                <a:r>
                  <a:rPr lang="en-GB" dirty="0">
                    <a:solidFill>
                      <a:schemeClr val="tx1"/>
                    </a:solidFill>
                  </a:rPr>
                  <a:t> </a:t>
                </a:r>
              </a:p>
            </p:txBody>
          </p:sp>
        </mc:Choice>
        <mc:Fallback xmlns="">
          <p:sp>
            <p:nvSpPr>
              <p:cNvPr id="2" name="TextBox 1">
                <a:extLst>
                  <a:ext uri="{FF2B5EF4-FFF2-40B4-BE49-F238E27FC236}">
                    <a16:creationId xmlns:a16="http://schemas.microsoft.com/office/drawing/2014/main" id="{B3D20DBA-F942-F8F9-5ADD-FD1530BC56E3}"/>
                  </a:ext>
                </a:extLst>
              </p:cNvPr>
              <p:cNvSpPr txBox="1">
                <a:spLocks noRot="1" noChangeAspect="1" noMove="1" noResize="1" noEditPoints="1" noAdjustHandles="1" noChangeArrowheads="1" noChangeShapeType="1" noTextEdit="1"/>
              </p:cNvSpPr>
              <p:nvPr/>
            </p:nvSpPr>
            <p:spPr>
              <a:xfrm>
                <a:off x="8252847" y="660111"/>
                <a:ext cx="3818995" cy="2991653"/>
              </a:xfrm>
              <a:prstGeom prst="rect">
                <a:avLst/>
              </a:prstGeom>
              <a:blipFill>
                <a:blip r:embed="rId9"/>
                <a:stretch>
                  <a:fillRect l="-1438" t="-10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978421-CE1D-E80F-90E7-4C4C70436F52}"/>
                  </a:ext>
                </a:extLst>
              </p:cNvPr>
              <p:cNvSpPr txBox="1"/>
              <p:nvPr/>
            </p:nvSpPr>
            <p:spPr>
              <a:xfrm>
                <a:off x="8252847" y="3707502"/>
                <a:ext cx="3818994" cy="710194"/>
              </a:xfrm>
              <a:prstGeom prst="rect">
                <a:avLst/>
              </a:prstGeom>
              <a:solidFill>
                <a:schemeClr val="accent4">
                  <a:lumMod val="20000"/>
                  <a:lumOff val="80000"/>
                </a:schemeClr>
              </a:solidFill>
            </p:spPr>
            <p:txBody>
              <a:bodyPr wrap="none" rtlCol="0">
                <a:spAutoFit/>
              </a:bodyPr>
              <a:lstStyle/>
              <a:p>
                <a:r>
                  <a:rPr lang="en-GB" b="0" dirty="0"/>
                  <a:t>Heaviside function </a:t>
                </a:r>
                <a14:m>
                  <m:oMath xmlns:m="http://schemas.openxmlformats.org/officeDocument/2006/math">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1</m:t>
                            </m:r>
                          </m:e>
                          <m:e>
                            <m:r>
                              <a:rPr lang="en-GB" b="0" i="1" smtClean="0">
                                <a:latin typeface="Cambria Math" panose="02040503050406030204" pitchFamily="18" charset="0"/>
                              </a:rPr>
                              <m:t>0</m:t>
                            </m:r>
                          </m:e>
                        </m:eqArr>
                      </m:e>
                    </m:d>
                    <m:f>
                      <m:fPr>
                        <m:type m:val="noBar"/>
                        <m:ctrlPr>
                          <a:rPr lang="en-GB" b="0" i="1" smtClean="0">
                            <a:latin typeface="Cambria Math" panose="02040503050406030204" pitchFamily="18" charset="0"/>
                          </a:rPr>
                        </m:ctrlPr>
                      </m:fPr>
                      <m:num/>
                      <m:den/>
                    </m:f>
                    <m:f>
                      <m:fPr>
                        <m:type m:val="noBa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≥0</m:t>
                        </m:r>
                      </m:num>
                      <m:den>
                        <m:r>
                          <m:rPr>
                            <m:sty m:val="p"/>
                          </m:rPr>
                          <a:rPr lang="en-GB" b="0" i="0" smtClean="0">
                            <a:latin typeface="Cambria Math" panose="02040503050406030204" pitchFamily="18" charset="0"/>
                          </a:rPr>
                          <m:t>if</m:t>
                        </m:r>
                        <m:r>
                          <a:rPr lang="en-GB" b="0" i="0" smtClean="0">
                            <a:latin typeface="Cambria Math" panose="02040503050406030204" pitchFamily="18" charset="0"/>
                          </a:rPr>
                          <m:t>  </m:t>
                        </m:r>
                        <m:r>
                          <a:rPr lang="en-GB" b="0" i="1" smtClean="0">
                            <a:latin typeface="Cambria Math" panose="02040503050406030204" pitchFamily="18" charset="0"/>
                          </a:rPr>
                          <m:t>𝑥</m:t>
                        </m:r>
                        <m:r>
                          <a:rPr lang="en-GB" b="0" i="1" smtClean="0">
                            <a:latin typeface="Cambria Math" panose="02040503050406030204" pitchFamily="18" charset="0"/>
                          </a:rPr>
                          <m:t>&lt;0</m:t>
                        </m:r>
                      </m:den>
                    </m:f>
                  </m:oMath>
                </a14:m>
                <a:r>
                  <a:rPr lang="en-GB" dirty="0"/>
                  <a:t> </a:t>
                </a:r>
              </a:p>
            </p:txBody>
          </p:sp>
        </mc:Choice>
        <mc:Fallback xmlns="">
          <p:sp>
            <p:nvSpPr>
              <p:cNvPr id="3" name="TextBox 2">
                <a:extLst>
                  <a:ext uri="{FF2B5EF4-FFF2-40B4-BE49-F238E27FC236}">
                    <a16:creationId xmlns:a16="http://schemas.microsoft.com/office/drawing/2014/main" id="{8C978421-CE1D-E80F-90E7-4C4C70436F52}"/>
                  </a:ext>
                </a:extLst>
              </p:cNvPr>
              <p:cNvSpPr txBox="1">
                <a:spLocks noRot="1" noChangeAspect="1" noMove="1" noResize="1" noEditPoints="1" noAdjustHandles="1" noChangeArrowheads="1" noChangeShapeType="1" noTextEdit="1"/>
              </p:cNvSpPr>
              <p:nvPr/>
            </p:nvSpPr>
            <p:spPr>
              <a:xfrm>
                <a:off x="8252847" y="3707502"/>
                <a:ext cx="3818994" cy="710194"/>
              </a:xfrm>
              <a:prstGeom prst="rect">
                <a:avLst/>
              </a:prstGeom>
              <a:blipFill>
                <a:blip r:embed="rId10"/>
                <a:stretch>
                  <a:fillRect l="-1438"/>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BA81C0AA-E474-F7E2-A5F7-1F0BB8A14DCD}"/>
              </a:ext>
            </a:extLst>
          </p:cNvPr>
          <p:cNvGrpSpPr/>
          <p:nvPr/>
        </p:nvGrpSpPr>
        <p:grpSpPr>
          <a:xfrm>
            <a:off x="344582" y="4197727"/>
            <a:ext cx="4337305" cy="947370"/>
            <a:chOff x="909924" y="5577783"/>
            <a:chExt cx="4337305" cy="947370"/>
          </a:xfrm>
        </p:grpSpPr>
        <p:cxnSp>
          <p:nvCxnSpPr>
            <p:cNvPr id="8" name="Connector: Elbow 7">
              <a:extLst>
                <a:ext uri="{FF2B5EF4-FFF2-40B4-BE49-F238E27FC236}">
                  <a16:creationId xmlns:a16="http://schemas.microsoft.com/office/drawing/2014/main" id="{9C6E70B2-374B-FF9F-4204-2B567C6DD8AE}"/>
                </a:ext>
              </a:extLst>
            </p:cNvPr>
            <p:cNvCxnSpPr>
              <a:cxnSpLocks/>
            </p:cNvCxnSpPr>
            <p:nvPr/>
          </p:nvCxnSpPr>
          <p:spPr>
            <a:xfrm flipV="1">
              <a:off x="909924" y="6048868"/>
              <a:ext cx="1495369" cy="476285"/>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0F1B7F4-F5AF-24AF-A632-9EF999B29911}"/>
                </a:ext>
              </a:extLst>
            </p:cNvPr>
            <p:cNvSpPr txBox="1"/>
            <p:nvPr/>
          </p:nvSpPr>
          <p:spPr>
            <a:xfrm>
              <a:off x="1113549" y="5577783"/>
              <a:ext cx="1088118" cy="369332"/>
            </a:xfrm>
            <a:prstGeom prst="rect">
              <a:avLst/>
            </a:prstGeom>
            <a:noFill/>
          </p:spPr>
          <p:txBody>
            <a:bodyPr wrap="none" rtlCol="0">
              <a:spAutoFit/>
            </a:bodyPr>
            <a:lstStyle/>
            <a:p>
              <a:r>
                <a:rPr lang="en-GB" dirty="0"/>
                <a:t>Heaviside</a:t>
              </a:r>
            </a:p>
          </p:txBody>
        </p:sp>
        <p:sp>
          <p:nvSpPr>
            <p:cNvPr id="10" name="Freeform: Shape 9">
              <a:extLst>
                <a:ext uri="{FF2B5EF4-FFF2-40B4-BE49-F238E27FC236}">
                  <a16:creationId xmlns:a16="http://schemas.microsoft.com/office/drawing/2014/main" id="{F5FC8F82-AB29-A8F6-F860-C3F8C65D394A}"/>
                </a:ext>
              </a:extLst>
            </p:cNvPr>
            <p:cNvSpPr/>
            <p:nvPr/>
          </p:nvSpPr>
          <p:spPr>
            <a:xfrm>
              <a:off x="3444127" y="6048868"/>
              <a:ext cx="1495369" cy="464758"/>
            </a:xfrm>
            <a:custGeom>
              <a:avLst/>
              <a:gdLst>
                <a:gd name="connsiteX0" fmla="*/ 0 w 3727938"/>
                <a:gd name="connsiteY0" fmla="*/ 844061 h 911744"/>
                <a:gd name="connsiteX1" fmla="*/ 1178169 w 3727938"/>
                <a:gd name="connsiteY1" fmla="*/ 844061 h 911744"/>
                <a:gd name="connsiteX2" fmla="*/ 2497015 w 3727938"/>
                <a:gd name="connsiteY2" fmla="*/ 140677 h 911744"/>
                <a:gd name="connsiteX3" fmla="*/ 3727938 w 3727938"/>
                <a:gd name="connsiteY3" fmla="*/ 0 h 911744"/>
                <a:gd name="connsiteX0" fmla="*/ 0 w 3719146"/>
                <a:gd name="connsiteY0" fmla="*/ 914399 h 952102"/>
                <a:gd name="connsiteX1" fmla="*/ 1169377 w 3719146"/>
                <a:gd name="connsiteY1" fmla="*/ 844061 h 952102"/>
                <a:gd name="connsiteX2" fmla="*/ 2488223 w 3719146"/>
                <a:gd name="connsiteY2" fmla="*/ 140677 h 952102"/>
                <a:gd name="connsiteX3" fmla="*/ 3719146 w 3719146"/>
                <a:gd name="connsiteY3" fmla="*/ 0 h 952102"/>
                <a:gd name="connsiteX0" fmla="*/ 0 w 3719146"/>
                <a:gd name="connsiteY0" fmla="*/ 914399 h 926547"/>
                <a:gd name="connsiteX1" fmla="*/ 1169377 w 3719146"/>
                <a:gd name="connsiteY1" fmla="*/ 844061 h 926547"/>
                <a:gd name="connsiteX2" fmla="*/ 2488223 w 3719146"/>
                <a:gd name="connsiteY2" fmla="*/ 140677 h 926547"/>
                <a:gd name="connsiteX3" fmla="*/ 3719146 w 3719146"/>
                <a:gd name="connsiteY3" fmla="*/ 0 h 926547"/>
                <a:gd name="connsiteX0" fmla="*/ 0 w 3710354"/>
                <a:gd name="connsiteY0" fmla="*/ 958361 h 958458"/>
                <a:gd name="connsiteX1" fmla="*/ 1160585 w 3710354"/>
                <a:gd name="connsiteY1" fmla="*/ 844061 h 958458"/>
                <a:gd name="connsiteX2" fmla="*/ 2479431 w 3710354"/>
                <a:gd name="connsiteY2" fmla="*/ 140677 h 958458"/>
                <a:gd name="connsiteX3" fmla="*/ 3710354 w 3710354"/>
                <a:gd name="connsiteY3" fmla="*/ 0 h 958458"/>
                <a:gd name="connsiteX0" fmla="*/ 0 w 3710354"/>
                <a:gd name="connsiteY0" fmla="*/ 958361 h 958458"/>
                <a:gd name="connsiteX1" fmla="*/ 1160585 w 3710354"/>
                <a:gd name="connsiteY1" fmla="*/ 844061 h 958458"/>
                <a:gd name="connsiteX2" fmla="*/ 2479431 w 3710354"/>
                <a:gd name="connsiteY2" fmla="*/ 140677 h 958458"/>
                <a:gd name="connsiteX3" fmla="*/ 3710354 w 3710354"/>
                <a:gd name="connsiteY3" fmla="*/ 0 h 958458"/>
                <a:gd name="connsiteX0" fmla="*/ 0 w 3710354"/>
                <a:gd name="connsiteY0" fmla="*/ 958361 h 958458"/>
                <a:gd name="connsiteX1" fmla="*/ 1570160 w 3710354"/>
                <a:gd name="connsiteY1" fmla="*/ 844061 h 958458"/>
                <a:gd name="connsiteX2" fmla="*/ 2479431 w 3710354"/>
                <a:gd name="connsiteY2" fmla="*/ 140677 h 958458"/>
                <a:gd name="connsiteX3" fmla="*/ 3710354 w 3710354"/>
                <a:gd name="connsiteY3" fmla="*/ 0 h 958458"/>
                <a:gd name="connsiteX0" fmla="*/ 0 w 3710354"/>
                <a:gd name="connsiteY0" fmla="*/ 958361 h 959016"/>
                <a:gd name="connsiteX1" fmla="*/ 1570160 w 3710354"/>
                <a:gd name="connsiteY1" fmla="*/ 844061 h 959016"/>
                <a:gd name="connsiteX2" fmla="*/ 2384181 w 3710354"/>
                <a:gd name="connsiteY2" fmla="*/ 115960 h 959016"/>
                <a:gd name="connsiteX3" fmla="*/ 3710354 w 3710354"/>
                <a:gd name="connsiteY3" fmla="*/ 0 h 959016"/>
              </a:gdLst>
              <a:ahLst/>
              <a:cxnLst>
                <a:cxn ang="0">
                  <a:pos x="connsiteX0" y="connsiteY0"/>
                </a:cxn>
                <a:cxn ang="0">
                  <a:pos x="connsiteX1" y="connsiteY1"/>
                </a:cxn>
                <a:cxn ang="0">
                  <a:pos x="connsiteX2" y="connsiteY2"/>
                </a:cxn>
                <a:cxn ang="0">
                  <a:pos x="connsiteX3" y="connsiteY3"/>
                </a:cxn>
              </a:cxnLst>
              <a:rect l="l" t="t" r="r" b="b"/>
              <a:pathLst>
                <a:path w="3710354" h="959016">
                  <a:moveTo>
                    <a:pt x="0" y="958361"/>
                  </a:moveTo>
                  <a:cubicBezTo>
                    <a:pt x="512885" y="955430"/>
                    <a:pt x="1172797" y="984461"/>
                    <a:pt x="1570160" y="844061"/>
                  </a:cubicBezTo>
                  <a:cubicBezTo>
                    <a:pt x="1967524" y="703661"/>
                    <a:pt x="1959220" y="256637"/>
                    <a:pt x="2384181" y="115960"/>
                  </a:cubicBezTo>
                  <a:cubicBezTo>
                    <a:pt x="2809142" y="-24717"/>
                    <a:pt x="2993781" y="23446"/>
                    <a:pt x="3710354"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CD2ED27-99B4-2110-4AAD-298DB3C92E20}"/>
                </a:ext>
              </a:extLst>
            </p:cNvPr>
            <p:cNvSpPr txBox="1"/>
            <p:nvPr/>
          </p:nvSpPr>
          <p:spPr>
            <a:xfrm>
              <a:off x="3136395" y="5577783"/>
              <a:ext cx="2110834" cy="369332"/>
            </a:xfrm>
            <a:prstGeom prst="rect">
              <a:avLst/>
            </a:prstGeom>
            <a:noFill/>
          </p:spPr>
          <p:txBody>
            <a:bodyPr wrap="none" rtlCol="0">
              <a:spAutoFit/>
            </a:bodyPr>
            <a:lstStyle/>
            <a:p>
              <a:r>
                <a:rPr lang="en-GB" dirty="0"/>
                <a:t>Smoothed Heaviside</a:t>
              </a:r>
            </a:p>
          </p:txBody>
        </p:sp>
        <p:cxnSp>
          <p:nvCxnSpPr>
            <p:cNvPr id="13" name="Straight Arrow Connector 12">
              <a:extLst>
                <a:ext uri="{FF2B5EF4-FFF2-40B4-BE49-F238E27FC236}">
                  <a16:creationId xmlns:a16="http://schemas.microsoft.com/office/drawing/2014/main" id="{6122C20B-0F0F-0A73-B440-6C6A7C6BEACC}"/>
                </a:ext>
              </a:extLst>
            </p:cNvPr>
            <p:cNvCxnSpPr/>
            <p:nvPr/>
          </p:nvCxnSpPr>
          <p:spPr>
            <a:xfrm>
              <a:off x="2680707" y="6172200"/>
              <a:ext cx="352425" cy="0"/>
            </a:xfrm>
            <a:prstGeom prst="straightConnector1">
              <a:avLst/>
            </a:prstGeom>
            <a:ln w="28575">
              <a:solidFill>
                <a:schemeClr val="accent5">
                  <a:lumMod val="75000"/>
                </a:schemeClr>
              </a:solidFill>
              <a:tailEnd type="triangle"/>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5100DF3C-6B29-9FB2-D433-DB2034C425BE}"/>
              </a:ext>
            </a:extLst>
          </p:cNvPr>
          <p:cNvGrpSpPr/>
          <p:nvPr/>
        </p:nvGrpSpPr>
        <p:grpSpPr>
          <a:xfrm>
            <a:off x="3654233" y="2778547"/>
            <a:ext cx="4134701" cy="852669"/>
            <a:chOff x="3654233" y="2778547"/>
            <a:chExt cx="4134701" cy="852669"/>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FA68E33-4A08-C1C8-9DE3-589FA5CE40FF}"/>
                    </a:ext>
                  </a:extLst>
                </p:cNvPr>
                <p:cNvSpPr txBox="1"/>
                <p:nvPr/>
              </p:nvSpPr>
              <p:spPr>
                <a:xfrm>
                  <a:off x="4403066" y="2778547"/>
                  <a:ext cx="3385868" cy="852669"/>
                </a:xfrm>
                <a:prstGeom prst="rect">
                  <a:avLst/>
                </a:prstGeom>
                <a:noFill/>
              </p:spPr>
              <p:txBody>
                <a:bodyPr wrap="square">
                  <a:spAutoFit/>
                </a:bodyPr>
                <a:lstStyle/>
                <a:p>
                  <a:r>
                    <a:rPr lang="en-GB" sz="2000" b="1" dirty="0">
                      <a:solidFill>
                        <a:srgbClr val="008000"/>
                      </a:solidFill>
                    </a:rPr>
                    <a:t>Solution:</a:t>
                  </a:r>
                </a:p>
                <a:p>
                  <a:r>
                    <a:rPr lang="en-GB" sz="2000" dirty="0"/>
                    <a:t>Replace </a:t>
                  </a:r>
                  <a14:m>
                    <m:oMath xmlns:m="http://schemas.openxmlformats.org/officeDocument/2006/math">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𝐻</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𝑥</m:t>
                          </m:r>
                        </m:den>
                      </m:f>
                    </m:oMath>
                  </a14:m>
                  <a:r>
                    <a:rPr lang="en-GB" sz="2000" dirty="0"/>
                    <a:t> with </a:t>
                  </a:r>
                  <a14:m>
                    <m:oMath xmlns:m="http://schemas.openxmlformats.org/officeDocument/2006/math">
                      <m:f>
                        <m:fPr>
                          <m:ctrlPr>
                            <a:rPr lang="en-GB" sz="2000" b="0" i="1" smtClean="0">
                              <a:latin typeface="Cambria Math" panose="02040503050406030204" pitchFamily="18" charset="0"/>
                            </a:rPr>
                          </m:ctrlPr>
                        </m:fPr>
                        <m:num>
                          <m:r>
                            <m:rPr>
                              <m:sty m:val="p"/>
                            </m:rPr>
                            <a:rPr lang="en-GB" sz="2000" b="0" i="0" smtClean="0">
                              <a:latin typeface="Cambria Math" panose="02040503050406030204" pitchFamily="18" charset="0"/>
                            </a:rPr>
                            <m:t>d</m:t>
                          </m:r>
                        </m:num>
                        <m:den>
                          <m:r>
                            <m:rPr>
                              <m:sty m:val="p"/>
                            </m:rPr>
                            <a:rPr lang="en-GB" sz="2000" b="0" i="0" smtClean="0">
                              <a:latin typeface="Cambria Math" panose="02040503050406030204" pitchFamily="18" charset="0"/>
                            </a:rPr>
                            <m:t>d</m:t>
                          </m:r>
                          <m:r>
                            <a:rPr lang="en-GB" sz="2000" b="0" i="1" smtClean="0">
                              <a:latin typeface="Cambria Math" panose="02040503050406030204" pitchFamily="18" charset="0"/>
                            </a:rPr>
                            <m:t>𝑥</m:t>
                          </m:r>
                        </m:den>
                      </m:f>
                      <m:sSup>
                        <m:sSupPr>
                          <m:ctrlPr>
                            <a:rPr lang="en-GB" sz="2000" i="1">
                              <a:latin typeface="Cambria Math" panose="02040503050406030204" pitchFamily="18" charset="0"/>
                            </a:rPr>
                          </m:ctrlPr>
                        </m:sSupPr>
                        <m:e>
                          <m:r>
                            <a:rPr lang="en-GB" sz="2000" i="1">
                              <a:latin typeface="Cambria Math" panose="02040503050406030204" pitchFamily="18" charset="0"/>
                            </a:rPr>
                            <m:t>𝐻</m:t>
                          </m:r>
                        </m:e>
                        <m:sup>
                          <m:r>
                            <m:rPr>
                              <m:sty m:val="p"/>
                            </m:rPr>
                            <a:rPr lang="en-GB" sz="2000">
                              <a:latin typeface="Cambria Math" panose="02040503050406030204" pitchFamily="18" charset="0"/>
                            </a:rPr>
                            <m:t>smooth</m:t>
                          </m:r>
                        </m:sup>
                      </m:sSup>
                    </m:oMath>
                  </a14:m>
                  <a:endParaRPr lang="en-GB" sz="2000" dirty="0"/>
                </a:p>
              </p:txBody>
            </p:sp>
          </mc:Choice>
          <mc:Fallback xmlns="">
            <p:sp>
              <p:nvSpPr>
                <p:cNvPr id="15" name="TextBox 14">
                  <a:extLst>
                    <a:ext uri="{FF2B5EF4-FFF2-40B4-BE49-F238E27FC236}">
                      <a16:creationId xmlns:a16="http://schemas.microsoft.com/office/drawing/2014/main" id="{EFA68E33-4A08-C1C8-9DE3-589FA5CE40FF}"/>
                    </a:ext>
                  </a:extLst>
                </p:cNvPr>
                <p:cNvSpPr txBox="1">
                  <a:spLocks noRot="1" noChangeAspect="1" noMove="1" noResize="1" noEditPoints="1" noAdjustHandles="1" noChangeArrowheads="1" noChangeShapeType="1" noTextEdit="1"/>
                </p:cNvSpPr>
                <p:nvPr/>
              </p:nvSpPr>
              <p:spPr>
                <a:xfrm>
                  <a:off x="4403066" y="2778547"/>
                  <a:ext cx="3385868" cy="852669"/>
                </a:xfrm>
                <a:prstGeom prst="rect">
                  <a:avLst/>
                </a:prstGeom>
                <a:blipFill>
                  <a:blip r:embed="rId11"/>
                  <a:stretch>
                    <a:fillRect l="-1799" t="-4286" b="-4286"/>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894F6E55-CAB0-662F-B005-B84F0C8628B6}"/>
                </a:ext>
              </a:extLst>
            </p:cNvPr>
            <p:cNvCxnSpPr/>
            <p:nvPr/>
          </p:nvCxnSpPr>
          <p:spPr>
            <a:xfrm>
              <a:off x="3654233" y="3421400"/>
              <a:ext cx="352425" cy="0"/>
            </a:xfrm>
            <a:prstGeom prst="straightConnector1">
              <a:avLst/>
            </a:prstGeom>
            <a:ln w="28575">
              <a:solidFill>
                <a:schemeClr val="accent5">
                  <a:lumMod val="75000"/>
                </a:schemeClr>
              </a:solidFill>
              <a:tailEnd type="triangle"/>
            </a:ln>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53C3FEDA-61AB-888E-626B-D6C3C8C9E618}"/>
              </a:ext>
            </a:extLst>
          </p:cNvPr>
          <p:cNvSpPr txBox="1"/>
          <p:nvPr/>
        </p:nvSpPr>
        <p:spPr>
          <a:xfrm>
            <a:off x="6652601" y="6079427"/>
            <a:ext cx="3200492" cy="707886"/>
          </a:xfrm>
          <a:prstGeom prst="rect">
            <a:avLst/>
          </a:prstGeom>
          <a:noFill/>
        </p:spPr>
        <p:txBody>
          <a:bodyPr wrap="none" rtlCol="0">
            <a:spAutoFit/>
          </a:bodyPr>
          <a:lstStyle/>
          <a:p>
            <a:r>
              <a:rPr lang="en-GB" sz="2000" dirty="0"/>
              <a:t>Robust to choice of function!</a:t>
            </a:r>
          </a:p>
          <a:p>
            <a:r>
              <a:rPr lang="en-GB" sz="2000" dirty="0">
                <a:hlinkClick r:id="rId12"/>
              </a:rPr>
              <a:t>Zenke and </a:t>
            </a:r>
            <a:r>
              <a:rPr lang="en-GB" sz="2000" dirty="0" err="1">
                <a:hlinkClick r:id="rId12"/>
              </a:rPr>
              <a:t>Vogels</a:t>
            </a:r>
            <a:r>
              <a:rPr lang="en-GB" sz="2000" dirty="0">
                <a:hlinkClick r:id="rId12"/>
              </a:rPr>
              <a:t> (2021)</a:t>
            </a:r>
            <a:endParaRPr lang="en-GB" sz="2000" dirty="0"/>
          </a:p>
        </p:txBody>
      </p:sp>
      <p:pic>
        <p:nvPicPr>
          <p:cNvPr id="14" name="Picture 13">
            <a:extLst>
              <a:ext uri="{FF2B5EF4-FFF2-40B4-BE49-F238E27FC236}">
                <a16:creationId xmlns:a16="http://schemas.microsoft.com/office/drawing/2014/main" id="{7630BBDF-2C2E-2AF3-6922-BBB1158FC407}"/>
              </a:ext>
            </a:extLst>
          </p:cNvPr>
          <p:cNvPicPr>
            <a:picLocks noChangeAspect="1"/>
          </p:cNvPicPr>
          <p:nvPr/>
        </p:nvPicPr>
        <p:blipFill>
          <a:blip r:embed="rId13"/>
          <a:stretch>
            <a:fillRect/>
          </a:stretch>
        </p:blipFill>
        <p:spPr>
          <a:xfrm>
            <a:off x="5422535" y="4197727"/>
            <a:ext cx="2304683" cy="1004767"/>
          </a:xfrm>
          <a:prstGeom prst="rect">
            <a:avLst/>
          </a:prstGeom>
        </p:spPr>
      </p:pic>
    </p:spTree>
    <p:custDataLst>
      <p:tags r:id="rId1"/>
    </p:custDataLst>
    <p:extLst>
      <p:ext uri="{BB962C8B-B14F-4D97-AF65-F5344CB8AC3E}">
        <p14:creationId xmlns:p14="http://schemas.microsoft.com/office/powerpoint/2010/main" val="203518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Implementation with </a:t>
            </a:r>
            <a:r>
              <a:rPr lang="en-GB" b="1" dirty="0" err="1">
                <a:latin typeface="Calibri"/>
                <a:ea typeface="Calibri"/>
                <a:cs typeface="Calibri"/>
              </a:rPr>
              <a:t>PyTorch</a:t>
            </a:r>
            <a:endParaRPr lang="en-GB" b="1" dirty="0">
              <a:latin typeface="Calibri"/>
              <a:ea typeface="Calibri"/>
              <a:cs typeface="Calibri"/>
            </a:endParaRP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20159" y="914400"/>
            <a:ext cx="6558043" cy="5943600"/>
          </a:xfrm>
        </p:spPr>
        <p:txBody>
          <a:bodyPr>
            <a:noAutofit/>
          </a:bodyPr>
          <a:lstStyle/>
          <a:p>
            <a:r>
              <a:rPr lang="en-GB" dirty="0"/>
              <a:t>Fortunately, </a:t>
            </a:r>
            <a:r>
              <a:rPr lang="en-GB" dirty="0" err="1"/>
              <a:t>PyTorch</a:t>
            </a:r>
            <a:r>
              <a:rPr lang="en-GB" dirty="0"/>
              <a:t> (and other libraries) make this easy:</a:t>
            </a:r>
          </a:p>
          <a:p>
            <a:endParaRPr lang="en-GB" dirty="0"/>
          </a:p>
          <a:p>
            <a:r>
              <a:rPr lang="en-GB" sz="1600" dirty="0">
                <a:solidFill>
                  <a:srgbClr val="008000"/>
                </a:solidFill>
                <a:latin typeface="Courier New" panose="02070309020205020404" pitchFamily="49" charset="0"/>
                <a:cs typeface="Courier New" panose="02070309020205020404" pitchFamily="49" charset="0"/>
              </a:rPr>
              <a:t>class</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SurrogateHeaviside</a:t>
            </a:r>
            <a:r>
              <a:rPr lang="en-GB" sz="1600" dirty="0">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torch.autograd.Function</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a:t>
            </a:r>
            <a:r>
              <a:rPr lang="en-GB" sz="1600" dirty="0">
                <a:solidFill>
                  <a:schemeClr val="bg1">
                    <a:lumMod val="65000"/>
                  </a:schemeClr>
                </a:solidFill>
                <a:latin typeface="Courier New" panose="02070309020205020404" pitchFamily="49" charset="0"/>
                <a:cs typeface="Courier New" panose="02070309020205020404" pitchFamily="49" charset="0"/>
              </a:rPr>
              <a:t>@staticmethod</a:t>
            </a:r>
          </a:p>
          <a:p>
            <a:r>
              <a:rPr lang="en-GB" sz="1600" dirty="0">
                <a:latin typeface="Courier New" panose="02070309020205020404" pitchFamily="49" charset="0"/>
                <a:cs typeface="Courier New" panose="02070309020205020404" pitchFamily="49" charset="0"/>
              </a:rPr>
              <a:t>    </a:t>
            </a:r>
            <a:r>
              <a:rPr lang="en-GB" sz="1600" dirty="0">
                <a:solidFill>
                  <a:srgbClr val="0080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forward(</a:t>
            </a:r>
            <a:r>
              <a:rPr lang="en-GB" sz="1600" dirty="0" err="1">
                <a:latin typeface="Courier New" panose="02070309020205020404" pitchFamily="49" charset="0"/>
                <a:cs typeface="Courier New" panose="02070309020205020404" pitchFamily="49" charset="0"/>
              </a:rPr>
              <a:t>ctx</a:t>
            </a:r>
            <a:r>
              <a:rPr lang="en-GB" sz="1600" dirty="0">
                <a:latin typeface="Courier New" panose="02070309020205020404" pitchFamily="49" charset="0"/>
                <a:cs typeface="Courier New" panose="02070309020205020404" pitchFamily="49" charset="0"/>
              </a:rPr>
              <a:t>, input):</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ctx.save_for_backward</a:t>
            </a:r>
            <a:r>
              <a:rPr lang="en-GB" sz="1600" dirty="0">
                <a:latin typeface="Courier New" panose="02070309020205020404" pitchFamily="49" charset="0"/>
                <a:cs typeface="Courier New" panose="02070309020205020404" pitchFamily="49" charset="0"/>
              </a:rPr>
              <a:t>(input)</a:t>
            </a:r>
          </a:p>
          <a:p>
            <a:r>
              <a:rPr lang="en-GB" sz="1600" dirty="0">
                <a:latin typeface="Courier New" panose="02070309020205020404" pitchFamily="49" charset="0"/>
                <a:cs typeface="Courier New" panose="02070309020205020404" pitchFamily="49" charset="0"/>
              </a:rPr>
              <a:t>        return </a:t>
            </a:r>
            <a:r>
              <a:rPr lang="en-GB" sz="1600" dirty="0" err="1">
                <a:latin typeface="Courier New" panose="02070309020205020404" pitchFamily="49" charset="0"/>
                <a:cs typeface="Courier New" panose="02070309020205020404" pitchFamily="49" charset="0"/>
              </a:rPr>
              <a:t>torch.heaviside</a:t>
            </a:r>
            <a:r>
              <a:rPr lang="en-GB" sz="1600" dirty="0">
                <a:latin typeface="Courier New" panose="02070309020205020404" pitchFamily="49" charset="0"/>
                <a:cs typeface="Courier New" panose="02070309020205020404" pitchFamily="49" charset="0"/>
              </a:rPr>
              <a:t>(input, 0)</a:t>
            </a:r>
          </a:p>
          <a:p>
            <a:r>
              <a:rPr lang="en-GB" sz="1600" dirty="0">
                <a:solidFill>
                  <a:schemeClr val="bg1">
                    <a:lumMod val="65000"/>
                  </a:schemeClr>
                </a:solidFill>
                <a:latin typeface="Courier New" panose="02070309020205020404" pitchFamily="49" charset="0"/>
                <a:cs typeface="Courier New" panose="02070309020205020404" pitchFamily="49" charset="0"/>
              </a:rPr>
              <a:t>    @staticmethod</a:t>
            </a:r>
          </a:p>
          <a:p>
            <a:r>
              <a:rPr lang="en-GB" sz="1600" dirty="0">
                <a:latin typeface="Courier New" panose="02070309020205020404" pitchFamily="49" charset="0"/>
                <a:cs typeface="Courier New" panose="02070309020205020404" pitchFamily="49" charset="0"/>
              </a:rPr>
              <a:t>    </a:t>
            </a:r>
            <a:r>
              <a:rPr lang="en-GB" sz="1600" dirty="0">
                <a:solidFill>
                  <a:srgbClr val="0080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backward(</a:t>
            </a:r>
            <a:r>
              <a:rPr lang="en-GB" sz="1600" dirty="0" err="1">
                <a:latin typeface="Courier New" panose="02070309020205020404" pitchFamily="49" charset="0"/>
                <a:cs typeface="Courier New" panose="02070309020205020404" pitchFamily="49" charset="0"/>
              </a:rPr>
              <a:t>ctx</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grad_output</a:t>
            </a:r>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input, = </a:t>
            </a:r>
            <a:r>
              <a:rPr lang="en-GB" sz="1600" dirty="0" err="1">
                <a:latin typeface="Courier New" panose="02070309020205020404" pitchFamily="49" charset="0"/>
                <a:cs typeface="Courier New" panose="02070309020205020404" pitchFamily="49" charset="0"/>
              </a:rPr>
              <a:t>ctx.saved_tensors</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        beta = 5</a:t>
            </a:r>
          </a:p>
          <a:p>
            <a:r>
              <a:rPr lang="en-GB" sz="1600" dirty="0">
                <a:latin typeface="Courier New" panose="02070309020205020404" pitchFamily="49" charset="0"/>
                <a:cs typeface="Courier New" panose="02070309020205020404" pitchFamily="49" charset="0"/>
              </a:rPr>
              <a:t>        s = </a:t>
            </a:r>
            <a:r>
              <a:rPr lang="en-GB" sz="1600" dirty="0" err="1">
                <a:latin typeface="Courier New" panose="02070309020205020404" pitchFamily="49" charset="0"/>
                <a:cs typeface="Courier New" panose="02070309020205020404" pitchFamily="49" charset="0"/>
              </a:rPr>
              <a:t>torch.sigmoid</a:t>
            </a:r>
            <a:r>
              <a:rPr lang="en-GB" sz="1600" dirty="0">
                <a:latin typeface="Courier New" panose="02070309020205020404" pitchFamily="49" charset="0"/>
                <a:cs typeface="Courier New" panose="02070309020205020404" pitchFamily="49" charset="0"/>
              </a:rPr>
              <a:t>(beta*input)</a:t>
            </a:r>
          </a:p>
          <a:p>
            <a:r>
              <a:rPr lang="en-GB" sz="1600" dirty="0">
                <a:latin typeface="Courier New" panose="02070309020205020404" pitchFamily="49" charset="0"/>
                <a:cs typeface="Courier New" panose="02070309020205020404" pitchFamily="49" charset="0"/>
              </a:rPr>
              <a:t>        grad = </a:t>
            </a:r>
            <a:r>
              <a:rPr lang="en-GB" sz="1600" dirty="0" err="1">
                <a:latin typeface="Courier New" panose="02070309020205020404" pitchFamily="49" charset="0"/>
                <a:cs typeface="Courier New" panose="02070309020205020404" pitchFamily="49" charset="0"/>
              </a:rPr>
              <a:t>grad_output</a:t>
            </a:r>
            <a:r>
              <a:rPr lang="en-GB" sz="1600" dirty="0">
                <a:latin typeface="Courier New" panose="02070309020205020404" pitchFamily="49" charset="0"/>
                <a:cs typeface="Courier New" panose="02070309020205020404" pitchFamily="49" charset="0"/>
              </a:rPr>
              <a:t>*beta*s*(1-s)</a:t>
            </a:r>
          </a:p>
          <a:p>
            <a:r>
              <a:rPr lang="en-GB" sz="1600" dirty="0">
                <a:latin typeface="Courier New" panose="02070309020205020404" pitchFamily="49" charset="0"/>
                <a:cs typeface="Courier New" panose="02070309020205020404" pitchFamily="49" charset="0"/>
              </a:rPr>
              <a:t>        return grad</a:t>
            </a:r>
          </a:p>
          <a:p>
            <a:endParaRPr lang="en-GB" sz="1600" dirty="0">
              <a:latin typeface="Courier New" panose="02070309020205020404" pitchFamily="49" charset="0"/>
              <a:cs typeface="Courier New" panose="02070309020205020404" pitchFamily="49" charset="0"/>
            </a:endParaRPr>
          </a:p>
          <a:p>
            <a:r>
              <a:rPr lang="en-GB" sz="1600" dirty="0" err="1">
                <a:latin typeface="Courier New" panose="02070309020205020404" pitchFamily="49" charset="0"/>
                <a:cs typeface="Courier New" panose="02070309020205020404" pitchFamily="49" charset="0"/>
              </a:rPr>
              <a:t>surrogate_heaviside</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SurrogateHeaviside.apply</a:t>
            </a:r>
            <a:endParaRPr lang="en-GB" sz="1600" dirty="0">
              <a:latin typeface="Courier New" panose="02070309020205020404" pitchFamily="49" charset="0"/>
              <a:cs typeface="Courier New" panose="02070309020205020404" pitchFamily="49" charset="0"/>
            </a:endParaRPr>
          </a:p>
        </p:txBody>
      </p:sp>
      <p:pic>
        <p:nvPicPr>
          <p:cNvPr id="2" name="Video 1">
            <a:hlinkClick r:id="" action="ppaction://media"/>
            <a:extLst>
              <a:ext uri="{FF2B5EF4-FFF2-40B4-BE49-F238E27FC236}">
                <a16:creationId xmlns:a16="http://schemas.microsoft.com/office/drawing/2014/main" id="{2ADD67CC-4CEC-D50C-E84F-9CE758BA0538}"/>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3" name="TextBox 2">
            <a:extLst>
              <a:ext uri="{FF2B5EF4-FFF2-40B4-BE49-F238E27FC236}">
                <a16:creationId xmlns:a16="http://schemas.microsoft.com/office/drawing/2014/main" id="{30AB9517-3019-3949-7741-57716E9D715A}"/>
              </a:ext>
            </a:extLst>
          </p:cNvPr>
          <p:cNvSpPr txBox="1"/>
          <p:nvPr/>
        </p:nvSpPr>
        <p:spPr>
          <a:xfrm>
            <a:off x="6503542" y="1695236"/>
            <a:ext cx="5125955" cy="400110"/>
          </a:xfrm>
          <a:prstGeom prst="rect">
            <a:avLst/>
          </a:prstGeom>
          <a:noFill/>
        </p:spPr>
        <p:txBody>
          <a:bodyPr wrap="none" rtlCol="0">
            <a:spAutoFit/>
          </a:bodyPr>
          <a:lstStyle/>
          <a:p>
            <a:r>
              <a:rPr lang="en-GB" sz="2000" dirty="0">
                <a:solidFill>
                  <a:srgbClr val="0070C0"/>
                </a:solidFill>
              </a:rPr>
              <a:t>Derive from </a:t>
            </a:r>
            <a:r>
              <a:rPr lang="en-GB" sz="2000" dirty="0" err="1">
                <a:solidFill>
                  <a:srgbClr val="0070C0"/>
                </a:solidFill>
              </a:rPr>
              <a:t>PyTorch</a:t>
            </a:r>
            <a:r>
              <a:rPr lang="en-GB" sz="2000" dirty="0">
                <a:solidFill>
                  <a:srgbClr val="0070C0"/>
                </a:solidFill>
              </a:rPr>
              <a:t> to make the magic happen</a:t>
            </a:r>
          </a:p>
        </p:txBody>
      </p:sp>
      <p:sp>
        <p:nvSpPr>
          <p:cNvPr id="9" name="TextBox 8">
            <a:extLst>
              <a:ext uri="{FF2B5EF4-FFF2-40B4-BE49-F238E27FC236}">
                <a16:creationId xmlns:a16="http://schemas.microsoft.com/office/drawing/2014/main" id="{B172B502-D8AC-DC2A-28B7-5513AE8EB656}"/>
              </a:ext>
            </a:extLst>
          </p:cNvPr>
          <p:cNvSpPr txBox="1"/>
          <p:nvPr/>
        </p:nvSpPr>
        <p:spPr>
          <a:xfrm>
            <a:off x="6503542" y="5943600"/>
            <a:ext cx="3055708" cy="707886"/>
          </a:xfrm>
          <a:prstGeom prst="rect">
            <a:avLst/>
          </a:prstGeom>
          <a:noFill/>
        </p:spPr>
        <p:txBody>
          <a:bodyPr wrap="none" rtlCol="0">
            <a:spAutoFit/>
          </a:bodyPr>
          <a:lstStyle/>
          <a:p>
            <a:r>
              <a:rPr lang="en-GB" sz="2000" dirty="0">
                <a:solidFill>
                  <a:srgbClr val="0070C0"/>
                </a:solidFill>
              </a:rPr>
              <a:t>Now just use this instead of</a:t>
            </a:r>
          </a:p>
          <a:p>
            <a:r>
              <a:rPr lang="en-GB" sz="2000" dirty="0">
                <a:solidFill>
                  <a:srgbClr val="0070C0"/>
                </a:solidFill>
              </a:rPr>
              <a:t>Heaviside function</a:t>
            </a:r>
          </a:p>
        </p:txBody>
      </p:sp>
      <p:grpSp>
        <p:nvGrpSpPr>
          <p:cNvPr id="12" name="Group 11">
            <a:extLst>
              <a:ext uri="{FF2B5EF4-FFF2-40B4-BE49-F238E27FC236}">
                <a16:creationId xmlns:a16="http://schemas.microsoft.com/office/drawing/2014/main" id="{B308EE77-8327-900F-A949-A75B5F670D4F}"/>
              </a:ext>
            </a:extLst>
          </p:cNvPr>
          <p:cNvGrpSpPr/>
          <p:nvPr/>
        </p:nvGrpSpPr>
        <p:grpSpPr>
          <a:xfrm>
            <a:off x="6349429" y="2467949"/>
            <a:ext cx="4938180" cy="746867"/>
            <a:chOff x="6349429" y="2467949"/>
            <a:chExt cx="4938180" cy="746867"/>
          </a:xfrm>
        </p:grpSpPr>
        <p:sp>
          <p:nvSpPr>
            <p:cNvPr id="7" name="TextBox 6">
              <a:extLst>
                <a:ext uri="{FF2B5EF4-FFF2-40B4-BE49-F238E27FC236}">
                  <a16:creationId xmlns:a16="http://schemas.microsoft.com/office/drawing/2014/main" id="{8E918013-A416-4785-0373-AD8DC630E50B}"/>
                </a:ext>
              </a:extLst>
            </p:cNvPr>
            <p:cNvSpPr txBox="1"/>
            <p:nvPr/>
          </p:nvSpPr>
          <p:spPr>
            <a:xfrm>
              <a:off x="6503542" y="2641328"/>
              <a:ext cx="4784067" cy="400110"/>
            </a:xfrm>
            <a:prstGeom prst="rect">
              <a:avLst/>
            </a:prstGeom>
            <a:noFill/>
          </p:spPr>
          <p:txBody>
            <a:bodyPr wrap="none" rtlCol="0">
              <a:spAutoFit/>
            </a:bodyPr>
            <a:lstStyle/>
            <a:p>
              <a:r>
                <a:rPr lang="en-GB" sz="2000" dirty="0">
                  <a:solidFill>
                    <a:srgbClr val="0070C0"/>
                  </a:solidFill>
                </a:rPr>
                <a:t>Forward pass: just return Heaviside function</a:t>
              </a:r>
            </a:p>
          </p:txBody>
        </p:sp>
        <p:sp>
          <p:nvSpPr>
            <p:cNvPr id="10" name="Right Brace 9">
              <a:extLst>
                <a:ext uri="{FF2B5EF4-FFF2-40B4-BE49-F238E27FC236}">
                  <a16:creationId xmlns:a16="http://schemas.microsoft.com/office/drawing/2014/main" id="{F901B931-B07F-AC7D-CF32-A0A0C01FC259}"/>
                </a:ext>
              </a:extLst>
            </p:cNvPr>
            <p:cNvSpPr/>
            <p:nvPr/>
          </p:nvSpPr>
          <p:spPr>
            <a:xfrm>
              <a:off x="6349429" y="2467949"/>
              <a:ext cx="154113" cy="746867"/>
            </a:xfrm>
            <a:prstGeom prst="rightBrace">
              <a:avLst/>
            </a:prstGeom>
            <a:ln>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989A6CD6-7475-E470-7000-FB32EB039CA3}"/>
              </a:ext>
            </a:extLst>
          </p:cNvPr>
          <p:cNvGrpSpPr/>
          <p:nvPr/>
        </p:nvGrpSpPr>
        <p:grpSpPr>
          <a:xfrm>
            <a:off x="6349429" y="3975222"/>
            <a:ext cx="3116142" cy="1761863"/>
            <a:chOff x="6349429" y="3975222"/>
            <a:chExt cx="3116142" cy="1761863"/>
          </a:xfrm>
        </p:grpSpPr>
        <p:sp>
          <p:nvSpPr>
            <p:cNvPr id="8" name="TextBox 7">
              <a:extLst>
                <a:ext uri="{FF2B5EF4-FFF2-40B4-BE49-F238E27FC236}">
                  <a16:creationId xmlns:a16="http://schemas.microsoft.com/office/drawing/2014/main" id="{5D54BCDD-720B-4D27-B12F-BA7AA03A8596}"/>
                </a:ext>
              </a:extLst>
            </p:cNvPr>
            <p:cNvSpPr txBox="1"/>
            <p:nvPr/>
          </p:nvSpPr>
          <p:spPr>
            <a:xfrm>
              <a:off x="6503542" y="4301930"/>
              <a:ext cx="2962029" cy="707886"/>
            </a:xfrm>
            <a:prstGeom prst="rect">
              <a:avLst/>
            </a:prstGeom>
            <a:noFill/>
          </p:spPr>
          <p:txBody>
            <a:bodyPr wrap="none" rtlCol="0">
              <a:spAutoFit/>
            </a:bodyPr>
            <a:lstStyle/>
            <a:p>
              <a:r>
                <a:rPr lang="en-GB" sz="2000" dirty="0">
                  <a:solidFill>
                    <a:srgbClr val="0070C0"/>
                  </a:solidFill>
                </a:rPr>
                <a:t>Backward pass:</a:t>
              </a:r>
            </a:p>
            <a:p>
              <a:r>
                <a:rPr lang="en-GB" sz="2000" dirty="0">
                  <a:solidFill>
                    <a:srgbClr val="0070C0"/>
                  </a:solidFill>
                </a:rPr>
                <a:t>Return gradient of sigmoid</a:t>
              </a:r>
            </a:p>
          </p:txBody>
        </p:sp>
        <p:sp>
          <p:nvSpPr>
            <p:cNvPr id="11" name="Right Brace 10">
              <a:extLst>
                <a:ext uri="{FF2B5EF4-FFF2-40B4-BE49-F238E27FC236}">
                  <a16:creationId xmlns:a16="http://schemas.microsoft.com/office/drawing/2014/main" id="{658CD14F-DAF6-8F5D-CFEF-A1319D630698}"/>
                </a:ext>
              </a:extLst>
            </p:cNvPr>
            <p:cNvSpPr/>
            <p:nvPr/>
          </p:nvSpPr>
          <p:spPr>
            <a:xfrm>
              <a:off x="6349429" y="3975222"/>
              <a:ext cx="154113" cy="1761863"/>
            </a:xfrm>
            <a:prstGeom prst="rightBrace">
              <a:avLst/>
            </a:prstGeom>
            <a:ln>
              <a:solidFill>
                <a:srgbClr val="0070C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Tree>
    <p:custDataLst>
      <p:tags r:id="rId1"/>
    </p:custDataLst>
    <p:extLst>
      <p:ext uri="{BB962C8B-B14F-4D97-AF65-F5344CB8AC3E}">
        <p14:creationId xmlns:p14="http://schemas.microsoft.com/office/powerpoint/2010/main" val="285648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It works!</a:t>
            </a:r>
          </a:p>
        </p:txBody>
      </p:sp>
      <p:pic>
        <p:nvPicPr>
          <p:cNvPr id="2" name="Video 1">
            <a:hlinkClick r:id="" action="ppaction://media"/>
            <a:extLst>
              <a:ext uri="{FF2B5EF4-FFF2-40B4-BE49-F238E27FC236}">
                <a16:creationId xmlns:a16="http://schemas.microsoft.com/office/drawing/2014/main" id="{0CE00A09-E8E4-F9C1-D968-16A19E9FE03C}"/>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pic>
        <p:nvPicPr>
          <p:cNvPr id="2052" name="Picture 4">
            <a:extLst>
              <a:ext uri="{FF2B5EF4-FFF2-40B4-BE49-F238E27FC236}">
                <a16:creationId xmlns:a16="http://schemas.microsoft.com/office/drawing/2014/main" id="{4FE5F3AD-6E0E-42A0-31FB-0DF9127364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80530"/>
            <a:ext cx="3401667" cy="24774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04FE0D-E266-A481-D82B-5F6DD0270704}"/>
              </a:ext>
            </a:extLst>
          </p:cNvPr>
          <p:cNvSpPr txBox="1"/>
          <p:nvPr/>
        </p:nvSpPr>
        <p:spPr>
          <a:xfrm>
            <a:off x="1272824" y="4757682"/>
            <a:ext cx="2494052" cy="646331"/>
          </a:xfrm>
          <a:prstGeom prst="rect">
            <a:avLst/>
          </a:prstGeom>
          <a:noFill/>
        </p:spPr>
        <p:txBody>
          <a:bodyPr wrap="square">
            <a:spAutoFit/>
          </a:bodyPr>
          <a:lstStyle/>
          <a:p>
            <a:r>
              <a:rPr lang="en-GB" dirty="0"/>
              <a:t>Training accuracy: 98.2%</a:t>
            </a:r>
          </a:p>
          <a:p>
            <a:r>
              <a:rPr lang="en-GB" dirty="0">
                <a:solidFill>
                  <a:srgbClr val="008000"/>
                </a:solidFill>
              </a:rPr>
              <a:t>Test accuracy: 69.2%</a:t>
            </a:r>
          </a:p>
        </p:txBody>
      </p:sp>
      <p:pic>
        <p:nvPicPr>
          <p:cNvPr id="2055" name="Picture 7">
            <a:extLst>
              <a:ext uri="{FF2B5EF4-FFF2-40B4-BE49-F238E27FC236}">
                <a16:creationId xmlns:a16="http://schemas.microsoft.com/office/drawing/2014/main" id="{B8DF83C2-77FA-536B-70BB-D586155A514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26247"/>
          <a:stretch/>
        </p:blipFill>
        <p:spPr bwMode="auto">
          <a:xfrm>
            <a:off x="8226085" y="1273996"/>
            <a:ext cx="3940807" cy="25117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C7DF9AD-427E-0A48-3F30-CDAFD27E475B}"/>
              </a:ext>
            </a:extLst>
          </p:cNvPr>
          <p:cNvPicPr>
            <a:picLocks noChangeAspect="1"/>
          </p:cNvPicPr>
          <p:nvPr/>
        </p:nvPicPr>
        <p:blipFill>
          <a:blip r:embed="rId8"/>
          <a:stretch>
            <a:fillRect/>
          </a:stretch>
        </p:blipFill>
        <p:spPr>
          <a:xfrm>
            <a:off x="4132084" y="4050014"/>
            <a:ext cx="5638641" cy="3090409"/>
          </a:xfrm>
          <a:prstGeom prst="rect">
            <a:avLst/>
          </a:prstGeom>
        </p:spPr>
      </p:pic>
      <p:grpSp>
        <p:nvGrpSpPr>
          <p:cNvPr id="11" name="Group 10">
            <a:extLst>
              <a:ext uri="{FF2B5EF4-FFF2-40B4-BE49-F238E27FC236}">
                <a16:creationId xmlns:a16="http://schemas.microsoft.com/office/drawing/2014/main" id="{A47BD19F-A2A2-8BFE-2B8D-4A45CD870700}"/>
              </a:ext>
            </a:extLst>
          </p:cNvPr>
          <p:cNvGrpSpPr/>
          <p:nvPr/>
        </p:nvGrpSpPr>
        <p:grpSpPr>
          <a:xfrm>
            <a:off x="25108" y="470297"/>
            <a:ext cx="8213951" cy="3440681"/>
            <a:chOff x="25108" y="470297"/>
            <a:chExt cx="8213951" cy="3440681"/>
          </a:xfrm>
        </p:grpSpPr>
        <p:pic>
          <p:nvPicPr>
            <p:cNvPr id="2050" name="Picture 2" descr="Image of Yaktocat">
              <a:extLst>
                <a:ext uri="{FF2B5EF4-FFF2-40B4-BE49-F238E27FC236}">
                  <a16:creationId xmlns:a16="http://schemas.microsoft.com/office/drawing/2014/main" id="{58922F6B-AFC8-AA6C-8933-AA3DED31B1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08" y="985827"/>
              <a:ext cx="8213951" cy="2925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B343826-004F-C428-090E-5B428D1CD6AD}"/>
                </a:ext>
              </a:extLst>
            </p:cNvPr>
            <p:cNvSpPr txBox="1"/>
            <p:nvPr/>
          </p:nvSpPr>
          <p:spPr>
            <a:xfrm>
              <a:off x="187819" y="470297"/>
              <a:ext cx="3579057" cy="400110"/>
            </a:xfrm>
            <a:prstGeom prst="rect">
              <a:avLst/>
            </a:prstGeom>
            <a:noFill/>
          </p:spPr>
          <p:txBody>
            <a:bodyPr wrap="none" rtlCol="0">
              <a:spAutoFit/>
            </a:bodyPr>
            <a:lstStyle/>
            <a:p>
              <a:r>
                <a:rPr lang="en-GB" sz="2000" dirty="0">
                  <a:hlinkClick r:id="rId10"/>
                </a:rPr>
                <a:t>Spiking Heidelberg digits dataset</a:t>
              </a:r>
              <a:endParaRPr lang="en-GB" sz="2000" dirty="0"/>
            </a:p>
          </p:txBody>
        </p:sp>
      </p:grpSp>
    </p:spTree>
    <p:custDataLst>
      <p:tags r:id="rId1"/>
    </p:custDataLst>
    <p:extLst>
      <p:ext uri="{BB962C8B-B14F-4D97-AF65-F5344CB8AC3E}">
        <p14:creationId xmlns:p14="http://schemas.microsoft.com/office/powerpoint/2010/main" val="68840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Issues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noAutofit/>
              </a:bodyPr>
              <a:lstStyle/>
              <a:p>
                <a:r>
                  <a:rPr lang="en-GB" b="1" dirty="0"/>
                  <a:t>Resource hungry</a:t>
                </a:r>
              </a:p>
              <a:p>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a:t> number of neurons, </a:t>
                </a:r>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oMath>
                </a14:m>
                <a:r>
                  <a:rPr lang="en-GB" dirty="0"/>
                  <a:t> number of time steps</a:t>
                </a:r>
              </a:p>
              <a:p>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a:t> computation per time step</a:t>
                </a:r>
              </a:p>
              <a:p>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𝑁𝑇</m:t>
                    </m:r>
                    <m:r>
                      <a:rPr lang="en-GB" b="0" i="1" smtClean="0">
                        <a:latin typeface="Cambria Math" panose="02040503050406030204" pitchFamily="18" charset="0"/>
                      </a:rPr>
                      <m:t>)</m:t>
                    </m:r>
                  </m:oMath>
                </a14:m>
                <a:r>
                  <a:rPr lang="en-GB" dirty="0"/>
                  <a:t> storage space</a:t>
                </a:r>
              </a:p>
              <a:p>
                <a:endParaRPr lang="en-GB" dirty="0"/>
              </a:p>
              <a:p>
                <a:r>
                  <a:rPr lang="en-GB" b="1" dirty="0"/>
                  <a:t>Hard to initialise well</a:t>
                </a:r>
              </a:p>
              <a:p>
                <a:r>
                  <a:rPr lang="en-GB" dirty="0"/>
                  <a:t>Need an initial state with:</a:t>
                </a:r>
              </a:p>
              <a:p>
                <a:pPr marL="457200" indent="-457200">
                  <a:buFont typeface="+mj-lt"/>
                  <a:buAutoNum type="arabicPeriod"/>
                </a:pPr>
                <a:r>
                  <a:rPr lang="en-GB" dirty="0"/>
                  <a:t>A reasonable number of spikes at every layer</a:t>
                </a:r>
              </a:p>
              <a:p>
                <a:pPr marL="457200" indent="-457200">
                  <a:buFont typeface="+mj-lt"/>
                  <a:buAutoNum type="arabicPeriod"/>
                </a:pPr>
                <a:r>
                  <a:rPr lang="en-GB" dirty="0"/>
                  <a:t>Gradients that do not vanish or explode</a:t>
                </a:r>
              </a:p>
              <a:p>
                <a:r>
                  <a:rPr lang="en-GB" dirty="0"/>
                  <a:t>Ideas include:</a:t>
                </a:r>
              </a:p>
              <a:p>
                <a:pPr marL="342900" indent="-342900">
                  <a:buFont typeface="Arial" panose="020B0604020202020204" pitchFamily="34" charset="0"/>
                  <a:buChar char="•"/>
                </a:pPr>
                <a:r>
                  <a:rPr lang="en-GB" dirty="0"/>
                  <a:t>Brain-like initialisation state (</a:t>
                </a:r>
                <a:r>
                  <a:rPr lang="en-GB" dirty="0" err="1">
                    <a:hlinkClick r:id="rId4"/>
                  </a:rPr>
                  <a:t>Rossbroich</a:t>
                </a:r>
                <a:r>
                  <a:rPr lang="en-GB" dirty="0">
                    <a:hlinkClick r:id="rId4"/>
                  </a:rPr>
                  <a:t> et al. 2022</a:t>
                </a:r>
                <a:r>
                  <a:rPr lang="en-GB" dirty="0"/>
                  <a:t>)</a:t>
                </a:r>
              </a:p>
              <a:p>
                <a:pPr marL="342900" indent="-342900">
                  <a:buFont typeface="Arial" panose="020B0604020202020204" pitchFamily="34" charset="0"/>
                  <a:buChar char="•"/>
                </a:pPr>
                <a:r>
                  <a:rPr lang="en-GB" dirty="0"/>
                  <a:t>Analytical solution for deep networks (</a:t>
                </a:r>
                <a:r>
                  <a:rPr lang="en-GB" dirty="0">
                    <a:hlinkClick r:id="rId5"/>
                  </a:rPr>
                  <a:t>Perez-Nieves and Goodman 2023</a:t>
                </a:r>
                <a:r>
                  <a:rPr lang="en-GB" dirty="0"/>
                  <a:t>)</a:t>
                </a:r>
              </a:p>
              <a:p>
                <a:endParaRPr lang="en-GB" dirty="0"/>
              </a:p>
              <a:p>
                <a:r>
                  <a:rPr lang="en-GB" b="1" dirty="0"/>
                  <a:t>Uses non-local information</a:t>
                </a:r>
                <a:r>
                  <a:rPr lang="en-GB" dirty="0"/>
                  <a:t> (see next video)</a:t>
                </a:r>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8"/>
                <a:stretch>
                  <a:fillRect l="-694" t="-1026"/>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62EBF335-C97A-E160-0AA6-85AFD2C9D117}"/>
              </a:ext>
            </a:extLst>
          </p:cNvPr>
          <p:cNvPicPr>
            <a:extLst>
              <a:ext uri="{51228E76-BA90-4043-B771-695A4F85340A}">
                <alf:liveFeedProps xmlns:alf="http://schemas.microsoft.com/office/drawing/2021/livefeed"/>
              </a:ext>
            </a:extLst>
          </p:cNvPicPr>
          <p:nvPr/>
        </p:nvPicPr>
        <p:blipFill>
          <a:blip r:embed="rId9">
            <a:grayscl/>
            <a:extLst>
              <a:ext uri="{96DAC541-7B7A-43D3-8B79-37D633B846F1}">
                <asvg:svgBlip xmlns:asvg="http://schemas.microsoft.com/office/drawing/2016/SVG/main" r:embed="rId10"/>
              </a:ext>
            </a:extLst>
          </a:blip>
          <a:srcRect l="21875" r="21875"/>
          <a:stretch>
            <a:fillRect/>
          </a:stretch>
        </p:blipFill>
        <p:spPr>
          <a:xfrm>
            <a:off x="9878840" y="4544840"/>
            <a:ext cx="2313160" cy="2313160"/>
          </a:xfrm>
          <a:prstGeom prst="ellipse">
            <a:avLst/>
          </a:prstGeom>
        </p:spPr>
      </p:pic>
    </p:spTree>
    <p:custDataLst>
      <p:tags r:id="rId1"/>
    </p:custDataLst>
    <p:extLst>
      <p:ext uri="{BB962C8B-B14F-4D97-AF65-F5344CB8AC3E}">
        <p14:creationId xmlns:p14="http://schemas.microsoft.com/office/powerpoint/2010/main" val="121404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Application: neural heterogeneity</a:t>
            </a:r>
          </a:p>
        </p:txBody>
      </p:sp>
      <p:pic>
        <p:nvPicPr>
          <p:cNvPr id="2" name="Video 1">
            <a:hlinkClick r:id="" action="ppaction://media"/>
            <a:extLst>
              <a:ext uri="{FF2B5EF4-FFF2-40B4-BE49-F238E27FC236}">
                <a16:creationId xmlns:a16="http://schemas.microsoft.com/office/drawing/2014/main" id="{65BDA836-BA1F-1E76-9875-1774E0C503E2}"/>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pic>
        <p:nvPicPr>
          <p:cNvPr id="7" name="Picture 6" descr="A collage of graphs and diagrams&#10;&#10;Description automatically generated">
            <a:extLst>
              <a:ext uri="{FF2B5EF4-FFF2-40B4-BE49-F238E27FC236}">
                <a16:creationId xmlns:a16="http://schemas.microsoft.com/office/drawing/2014/main" id="{341FDFCD-CB55-85C8-4387-C9C52C4D88A7}"/>
              </a:ext>
            </a:extLst>
          </p:cNvPr>
          <p:cNvPicPr>
            <a:picLocks noChangeAspect="1"/>
          </p:cNvPicPr>
          <p:nvPr/>
        </p:nvPicPr>
        <p:blipFill rotWithShape="1">
          <a:blip r:embed="rId6">
            <a:extLst>
              <a:ext uri="{28A0092B-C50C-407E-A947-70E740481C1C}">
                <a14:useLocalDpi xmlns:a14="http://schemas.microsoft.com/office/drawing/2010/main" val="0"/>
              </a:ext>
            </a:extLst>
          </a:blip>
          <a:srcRect l="54198" t="27266" r="25146"/>
          <a:stretch/>
        </p:blipFill>
        <p:spPr>
          <a:xfrm>
            <a:off x="5290704" y="1104219"/>
            <a:ext cx="1918513" cy="4417890"/>
          </a:xfrm>
          <a:prstGeom prst="rect">
            <a:avLst/>
          </a:prstGeom>
        </p:spPr>
      </p:pic>
      <p:grpSp>
        <p:nvGrpSpPr>
          <p:cNvPr id="9" name="Group 8">
            <a:extLst>
              <a:ext uri="{FF2B5EF4-FFF2-40B4-BE49-F238E27FC236}">
                <a16:creationId xmlns:a16="http://schemas.microsoft.com/office/drawing/2014/main" id="{4B37D34B-5300-903D-79D0-8AE944F312AD}"/>
              </a:ext>
            </a:extLst>
          </p:cNvPr>
          <p:cNvGrpSpPr/>
          <p:nvPr/>
        </p:nvGrpSpPr>
        <p:grpSpPr>
          <a:xfrm>
            <a:off x="92594" y="940569"/>
            <a:ext cx="4815433" cy="4530907"/>
            <a:chOff x="92594" y="1119880"/>
            <a:chExt cx="5301340" cy="4988104"/>
          </a:xfrm>
        </p:grpSpPr>
        <p:pic>
          <p:nvPicPr>
            <p:cNvPr id="3" name="Picture 2" descr="A collage of graphs and diagrams&#10;&#10;Description automatically generated">
              <a:extLst>
                <a:ext uri="{FF2B5EF4-FFF2-40B4-BE49-F238E27FC236}">
                  <a16:creationId xmlns:a16="http://schemas.microsoft.com/office/drawing/2014/main" id="{A048209E-E11F-96AC-0C63-4DE3717C3310}"/>
                </a:ext>
              </a:extLst>
            </p:cNvPr>
            <p:cNvPicPr>
              <a:picLocks noChangeAspect="1"/>
            </p:cNvPicPr>
            <p:nvPr/>
          </p:nvPicPr>
          <p:blipFill rotWithShape="1">
            <a:blip r:embed="rId6">
              <a:extLst>
                <a:ext uri="{28A0092B-C50C-407E-A947-70E740481C1C}">
                  <a14:useLocalDpi xmlns:a14="http://schemas.microsoft.com/office/drawing/2010/main" val="0"/>
                </a:ext>
              </a:extLst>
            </a:blip>
            <a:srcRect l="-1" t="27266" r="49445"/>
            <a:stretch/>
          </p:blipFill>
          <p:spPr>
            <a:xfrm>
              <a:off x="92594" y="1119881"/>
              <a:ext cx="5301340" cy="4988103"/>
            </a:xfrm>
            <a:prstGeom prst="rect">
              <a:avLst/>
            </a:prstGeom>
          </p:spPr>
        </p:pic>
        <p:sp>
          <p:nvSpPr>
            <p:cNvPr id="8" name="Rectangle 7">
              <a:extLst>
                <a:ext uri="{FF2B5EF4-FFF2-40B4-BE49-F238E27FC236}">
                  <a16:creationId xmlns:a16="http://schemas.microsoft.com/office/drawing/2014/main" id="{C2F22959-FF59-62AC-139E-835BE7711B6F}"/>
                </a:ext>
              </a:extLst>
            </p:cNvPr>
            <p:cNvSpPr/>
            <p:nvPr/>
          </p:nvSpPr>
          <p:spPr>
            <a:xfrm>
              <a:off x="92594" y="1119880"/>
              <a:ext cx="205357" cy="226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a:extLst>
              <a:ext uri="{FF2B5EF4-FFF2-40B4-BE49-F238E27FC236}">
                <a16:creationId xmlns:a16="http://schemas.microsoft.com/office/drawing/2014/main" id="{DDAF1A1E-FC71-AA4E-CDDB-7B02A2C903E4}"/>
              </a:ext>
            </a:extLst>
          </p:cNvPr>
          <p:cNvSpPr txBox="1"/>
          <p:nvPr/>
        </p:nvSpPr>
        <p:spPr>
          <a:xfrm>
            <a:off x="0" y="6457890"/>
            <a:ext cx="2835905" cy="400110"/>
          </a:xfrm>
          <a:prstGeom prst="rect">
            <a:avLst/>
          </a:prstGeom>
          <a:noFill/>
        </p:spPr>
        <p:txBody>
          <a:bodyPr wrap="none" rtlCol="0">
            <a:spAutoFit/>
          </a:bodyPr>
          <a:lstStyle/>
          <a:p>
            <a:r>
              <a:rPr lang="en-GB" sz="2000" dirty="0">
                <a:hlinkClick r:id="rId7"/>
              </a:rPr>
              <a:t>Perez-Nieves et al. (2021)</a:t>
            </a:r>
            <a:endParaRPr lang="en-GB" sz="2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1734818-944C-CACF-05F7-B857A3F4F07B}"/>
                  </a:ext>
                </a:extLst>
              </p:cNvPr>
              <p:cNvSpPr txBox="1"/>
              <p:nvPr/>
            </p:nvSpPr>
            <p:spPr>
              <a:xfrm>
                <a:off x="7582084" y="984947"/>
                <a:ext cx="3724275" cy="1159485"/>
              </a:xfrm>
              <a:prstGeom prst="rect">
                <a:avLst/>
              </a:prstGeom>
              <a:noFill/>
            </p:spPr>
            <p:txBody>
              <a:bodyPr wrap="square">
                <a:spAutoFit/>
              </a:bodyPr>
              <a:lstStyle/>
              <a:p>
                <a:r>
                  <a:rPr lang="en-GB" sz="2000" b="1" dirty="0"/>
                  <a:t>Idea:</a:t>
                </a:r>
              </a:p>
              <a:p>
                <a:r>
                  <a:rPr lang="en-GB" sz="2000" dirty="0"/>
                  <a:t>Start from standard LIF equation</a:t>
                </a:r>
              </a:p>
              <a:p>
                <a14:m>
                  <m:oMath xmlns:m="http://schemas.openxmlformats.org/officeDocument/2006/math">
                    <m:r>
                      <a:rPr lang="en-GB" sz="2000" i="1" smtClean="0">
                        <a:solidFill>
                          <a:srgbClr val="FF0000"/>
                        </a:solidFill>
                        <a:latin typeface="Cambria Math" panose="02040503050406030204" pitchFamily="18" charset="0"/>
                      </a:rPr>
                      <m:t>𝜏</m:t>
                    </m:r>
                    <m:f>
                      <m:fPr>
                        <m:ctrlPr>
                          <a:rPr lang="en-GB" sz="2000" i="1">
                            <a:solidFill>
                              <a:schemeClr val="tx1"/>
                            </a:solidFill>
                            <a:latin typeface="Cambria Math" panose="02040503050406030204" pitchFamily="18" charset="0"/>
                          </a:rPr>
                        </m:ctrlPr>
                      </m:fPr>
                      <m:num>
                        <m:r>
                          <m:rPr>
                            <m:sty m:val="p"/>
                          </m:rPr>
                          <a:rPr lang="en-GB" sz="2000" smtClean="0">
                            <a:solidFill>
                              <a:schemeClr val="tx1"/>
                            </a:solidFill>
                            <a:latin typeface="Cambria Math" panose="02040503050406030204" pitchFamily="18" charset="0"/>
                          </a:rPr>
                          <m:t>d</m:t>
                        </m:r>
                        <m:r>
                          <a:rPr lang="en-GB" sz="2000" i="1" smtClean="0">
                            <a:solidFill>
                              <a:schemeClr val="tx1"/>
                            </a:solidFill>
                            <a:latin typeface="Cambria Math" panose="02040503050406030204" pitchFamily="18" charset="0"/>
                          </a:rPr>
                          <m:t>𝑣</m:t>
                        </m:r>
                      </m:num>
                      <m:den>
                        <m:r>
                          <m:rPr>
                            <m:sty m:val="p"/>
                          </m:rPr>
                          <a:rPr lang="en-GB" sz="2000" smtClean="0">
                            <a:solidFill>
                              <a:schemeClr val="tx1"/>
                            </a:solidFill>
                            <a:latin typeface="Cambria Math" panose="02040503050406030204" pitchFamily="18" charset="0"/>
                          </a:rPr>
                          <m:t>d</m:t>
                        </m:r>
                        <m:r>
                          <a:rPr lang="en-GB" sz="2000" i="1" smtClean="0">
                            <a:solidFill>
                              <a:schemeClr val="tx1"/>
                            </a:solidFill>
                            <a:latin typeface="Cambria Math" panose="02040503050406030204" pitchFamily="18" charset="0"/>
                          </a:rPr>
                          <m:t>𝑡</m:t>
                        </m:r>
                      </m:den>
                    </m:f>
                    <m:r>
                      <a:rPr lang="en-GB" sz="2000" i="1" smtClean="0">
                        <a:solidFill>
                          <a:schemeClr val="tx1"/>
                        </a:solidFill>
                        <a:latin typeface="Cambria Math" panose="02040503050406030204" pitchFamily="18" charset="0"/>
                      </a:rPr>
                      <m:t>=−</m:t>
                    </m:r>
                    <m:r>
                      <a:rPr lang="en-GB" sz="2000" i="1" smtClean="0">
                        <a:solidFill>
                          <a:schemeClr val="tx1"/>
                        </a:solidFill>
                        <a:latin typeface="Cambria Math" panose="02040503050406030204" pitchFamily="18" charset="0"/>
                      </a:rPr>
                      <m:t>𝑣</m:t>
                    </m:r>
                  </m:oMath>
                </a14:m>
                <a:r>
                  <a:rPr lang="en-GB" sz="2000" dirty="0">
                    <a:solidFill>
                      <a:schemeClr val="tx1"/>
                    </a:solidFill>
                  </a:rPr>
                  <a:t> </a:t>
                </a:r>
              </a:p>
            </p:txBody>
          </p:sp>
        </mc:Choice>
        <mc:Fallback xmlns="">
          <p:sp>
            <p:nvSpPr>
              <p:cNvPr id="12" name="TextBox 11">
                <a:extLst>
                  <a:ext uri="{FF2B5EF4-FFF2-40B4-BE49-F238E27FC236}">
                    <a16:creationId xmlns:a16="http://schemas.microsoft.com/office/drawing/2014/main" id="{51734818-944C-CACF-05F7-B857A3F4F07B}"/>
                  </a:ext>
                </a:extLst>
              </p:cNvPr>
              <p:cNvSpPr txBox="1">
                <a:spLocks noRot="1" noChangeAspect="1" noMove="1" noResize="1" noEditPoints="1" noAdjustHandles="1" noChangeArrowheads="1" noChangeShapeType="1" noTextEdit="1"/>
              </p:cNvSpPr>
              <p:nvPr/>
            </p:nvSpPr>
            <p:spPr>
              <a:xfrm>
                <a:off x="7582084" y="984947"/>
                <a:ext cx="3724275" cy="1159485"/>
              </a:xfrm>
              <a:prstGeom prst="rect">
                <a:avLst/>
              </a:prstGeom>
              <a:blipFill>
                <a:blip r:embed="rId9"/>
                <a:stretch>
                  <a:fillRect l="-1800" t="-3158"/>
                </a:stretch>
              </a:blipFill>
            </p:spPr>
            <p:txBody>
              <a:bodyPr/>
              <a:lstStyle/>
              <a:p>
                <a:r>
                  <a:rPr lang="en-GB">
                    <a:noFill/>
                  </a:rPr>
                  <a:t> </a:t>
                </a:r>
              </a:p>
            </p:txBody>
          </p:sp>
        </mc:Fallback>
      </mc:AlternateContent>
      <p:grpSp>
        <p:nvGrpSpPr>
          <p:cNvPr id="17" name="Group 16">
            <a:extLst>
              <a:ext uri="{FF2B5EF4-FFF2-40B4-BE49-F238E27FC236}">
                <a16:creationId xmlns:a16="http://schemas.microsoft.com/office/drawing/2014/main" id="{F02B224F-C80C-1BC1-C1C0-738252B66FC3}"/>
              </a:ext>
            </a:extLst>
          </p:cNvPr>
          <p:cNvGrpSpPr/>
          <p:nvPr/>
        </p:nvGrpSpPr>
        <p:grpSpPr>
          <a:xfrm>
            <a:off x="7809507" y="2144432"/>
            <a:ext cx="2913068" cy="696889"/>
            <a:chOff x="7864867" y="2631626"/>
            <a:chExt cx="2913068" cy="696889"/>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714192-5D2F-6519-4F15-C14A9CBFB97D}"/>
                    </a:ext>
                  </a:extLst>
                </p:cNvPr>
                <p:cNvSpPr txBox="1"/>
                <p:nvPr/>
              </p:nvSpPr>
              <p:spPr>
                <a:xfrm>
                  <a:off x="8383177" y="2928405"/>
                  <a:ext cx="2394758" cy="400110"/>
                </a:xfrm>
                <a:prstGeom prst="rect">
                  <a:avLst/>
                </a:prstGeom>
                <a:noFill/>
              </p:spPr>
              <p:txBody>
                <a:bodyPr wrap="none" rtlCol="0">
                  <a:spAutoFit/>
                </a:bodyPr>
                <a:lstStyle/>
                <a:p>
                  <a:r>
                    <a:rPr lang="en-GB" sz="2000" dirty="0">
                      <a:solidFill>
                        <a:srgbClr val="FF0000"/>
                      </a:solidFill>
                    </a:rPr>
                    <a:t>Make </a:t>
                  </a:r>
                  <a14:m>
                    <m:oMath xmlns:m="http://schemas.openxmlformats.org/officeDocument/2006/math">
                      <m:r>
                        <a:rPr lang="en-GB" sz="2000" b="0" i="1" smtClean="0">
                          <a:solidFill>
                            <a:srgbClr val="FF0000"/>
                          </a:solidFill>
                          <a:latin typeface="Cambria Math" panose="02040503050406030204" pitchFamily="18" charset="0"/>
                        </a:rPr>
                        <m:t>𝜏</m:t>
                      </m:r>
                    </m:oMath>
                  </a14:m>
                  <a:r>
                    <a:rPr lang="en-GB" sz="2000" dirty="0">
                      <a:solidFill>
                        <a:srgbClr val="FF0000"/>
                      </a:solidFill>
                    </a:rPr>
                    <a:t> learnable too</a:t>
                  </a:r>
                </a:p>
              </p:txBody>
            </p:sp>
          </mc:Choice>
          <mc:Fallback xmlns="">
            <p:sp>
              <p:nvSpPr>
                <p:cNvPr id="13" name="TextBox 12">
                  <a:extLst>
                    <a:ext uri="{FF2B5EF4-FFF2-40B4-BE49-F238E27FC236}">
                      <a16:creationId xmlns:a16="http://schemas.microsoft.com/office/drawing/2014/main" id="{21714192-5D2F-6519-4F15-C14A9CBFB97D}"/>
                    </a:ext>
                  </a:extLst>
                </p:cNvPr>
                <p:cNvSpPr txBox="1">
                  <a:spLocks noRot="1" noChangeAspect="1" noMove="1" noResize="1" noEditPoints="1" noAdjustHandles="1" noChangeArrowheads="1" noChangeShapeType="1" noTextEdit="1"/>
                </p:cNvSpPr>
                <p:nvPr/>
              </p:nvSpPr>
              <p:spPr>
                <a:xfrm>
                  <a:off x="8383177" y="2928405"/>
                  <a:ext cx="2394758" cy="400110"/>
                </a:xfrm>
                <a:prstGeom prst="rect">
                  <a:avLst/>
                </a:prstGeom>
                <a:blipFill>
                  <a:blip r:embed="rId10"/>
                  <a:stretch>
                    <a:fillRect l="-2545" t="-7576" r="-2036" b="-25758"/>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D2179CFC-1EEC-A76D-C70C-D77F201ED518}"/>
                </a:ext>
              </a:extLst>
            </p:cNvPr>
            <p:cNvCxnSpPr>
              <a:cxnSpLocks/>
              <a:stCxn id="13" idx="1"/>
            </p:cNvCxnSpPr>
            <p:nvPr/>
          </p:nvCxnSpPr>
          <p:spPr>
            <a:xfrm flipH="1" flipV="1">
              <a:off x="7864867" y="2631626"/>
              <a:ext cx="518310" cy="49683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F72BA9AF-03B5-3EFA-DA07-D5C71E53B468}"/>
              </a:ext>
            </a:extLst>
          </p:cNvPr>
          <p:cNvSpPr txBox="1"/>
          <p:nvPr/>
        </p:nvSpPr>
        <p:spPr>
          <a:xfrm>
            <a:off x="7582084" y="2841321"/>
            <a:ext cx="4609916" cy="1938992"/>
          </a:xfrm>
          <a:prstGeom prst="rect">
            <a:avLst/>
          </a:prstGeom>
          <a:noFill/>
        </p:spPr>
        <p:txBody>
          <a:bodyPr wrap="none" rtlCol="0">
            <a:spAutoFit/>
          </a:bodyPr>
          <a:lstStyle/>
          <a:p>
            <a:r>
              <a:rPr lang="en-GB" sz="2000" b="1" dirty="0"/>
              <a:t>Result:</a:t>
            </a:r>
          </a:p>
          <a:p>
            <a:r>
              <a:rPr lang="en-GB" sz="2000" dirty="0"/>
              <a:t>Big improvement in performance</a:t>
            </a:r>
          </a:p>
          <a:p>
            <a:r>
              <a:rPr lang="en-GB" sz="2000" dirty="0"/>
              <a:t>Especially for temporally complex datasets</a:t>
            </a:r>
          </a:p>
          <a:p>
            <a:r>
              <a:rPr lang="en-GB" sz="2000" dirty="0"/>
              <a:t>Tiny increase in parameters</a:t>
            </a:r>
          </a:p>
          <a:p>
            <a:r>
              <a:rPr lang="en-GB" sz="2000" dirty="0"/>
              <a:t>More robust</a:t>
            </a:r>
          </a:p>
          <a:p>
            <a:r>
              <a:rPr lang="en-GB" sz="2000" dirty="0"/>
              <a:t>Matches brain data</a:t>
            </a:r>
          </a:p>
        </p:txBody>
      </p:sp>
      <p:sp>
        <p:nvSpPr>
          <p:cNvPr id="22" name="TextBox 21">
            <a:extLst>
              <a:ext uri="{FF2B5EF4-FFF2-40B4-BE49-F238E27FC236}">
                <a16:creationId xmlns:a16="http://schemas.microsoft.com/office/drawing/2014/main" id="{3299631C-8B14-9B41-E387-CD7269290A98}"/>
              </a:ext>
            </a:extLst>
          </p:cNvPr>
          <p:cNvSpPr txBox="1"/>
          <p:nvPr/>
        </p:nvSpPr>
        <p:spPr>
          <a:xfrm>
            <a:off x="403454" y="5777322"/>
            <a:ext cx="4193712" cy="400110"/>
          </a:xfrm>
          <a:prstGeom prst="rect">
            <a:avLst/>
          </a:prstGeom>
          <a:noFill/>
        </p:spPr>
        <p:txBody>
          <a:bodyPr wrap="none" rtlCol="0">
            <a:spAutoFit/>
          </a:bodyPr>
          <a:lstStyle/>
          <a:p>
            <a:r>
              <a:rPr lang="en-GB" sz="2000" dirty="0"/>
              <a:t>Model always learns same distribution</a:t>
            </a:r>
          </a:p>
        </p:txBody>
      </p:sp>
      <p:sp>
        <p:nvSpPr>
          <p:cNvPr id="23" name="TextBox 22">
            <a:extLst>
              <a:ext uri="{FF2B5EF4-FFF2-40B4-BE49-F238E27FC236}">
                <a16:creationId xmlns:a16="http://schemas.microsoft.com/office/drawing/2014/main" id="{638714E1-3678-2CC5-0A94-585163C525F6}"/>
              </a:ext>
            </a:extLst>
          </p:cNvPr>
          <p:cNvSpPr txBox="1"/>
          <p:nvPr/>
        </p:nvSpPr>
        <p:spPr>
          <a:xfrm>
            <a:off x="5095341" y="5777322"/>
            <a:ext cx="2603277" cy="400110"/>
          </a:xfrm>
          <a:prstGeom prst="rect">
            <a:avLst/>
          </a:prstGeom>
          <a:noFill/>
        </p:spPr>
        <p:txBody>
          <a:bodyPr wrap="none" rtlCol="0">
            <a:spAutoFit/>
          </a:bodyPr>
          <a:lstStyle/>
          <a:p>
            <a:r>
              <a:rPr lang="en-GB" sz="2000" dirty="0"/>
              <a:t>Brain data looks similar</a:t>
            </a:r>
          </a:p>
        </p:txBody>
      </p:sp>
      <p:sp>
        <p:nvSpPr>
          <p:cNvPr id="24" name="TextBox 23">
            <a:extLst>
              <a:ext uri="{FF2B5EF4-FFF2-40B4-BE49-F238E27FC236}">
                <a16:creationId xmlns:a16="http://schemas.microsoft.com/office/drawing/2014/main" id="{F2A38A0B-054B-C831-C613-2A1AD367928A}"/>
              </a:ext>
            </a:extLst>
          </p:cNvPr>
          <p:cNvSpPr txBox="1"/>
          <p:nvPr/>
        </p:nvSpPr>
        <p:spPr>
          <a:xfrm>
            <a:off x="5095341" y="6122833"/>
            <a:ext cx="3799502" cy="707886"/>
          </a:xfrm>
          <a:prstGeom prst="rect">
            <a:avLst/>
          </a:prstGeom>
          <a:noFill/>
        </p:spPr>
        <p:txBody>
          <a:bodyPr wrap="none" rtlCol="0">
            <a:spAutoFit/>
          </a:bodyPr>
          <a:lstStyle/>
          <a:p>
            <a:r>
              <a:rPr lang="en-GB" sz="2000" dirty="0">
                <a:solidFill>
                  <a:srgbClr val="008000"/>
                </a:solidFill>
              </a:rPr>
              <a:t>Uses Allen Institute open database</a:t>
            </a:r>
          </a:p>
          <a:p>
            <a:r>
              <a:rPr lang="en-GB" sz="2000" dirty="0">
                <a:solidFill>
                  <a:srgbClr val="008000"/>
                </a:solidFill>
              </a:rPr>
              <a:t>Try it yourself!</a:t>
            </a:r>
          </a:p>
        </p:txBody>
      </p:sp>
    </p:spTree>
    <p:custDataLst>
      <p:tags r:id="rId1"/>
    </p:custDataLst>
    <p:extLst>
      <p:ext uri="{BB962C8B-B14F-4D97-AF65-F5344CB8AC3E}">
        <p14:creationId xmlns:p14="http://schemas.microsoft.com/office/powerpoint/2010/main" val="2688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uiExpand="1" build="p"/>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a:xfrm>
            <a:off x="7268659" y="0"/>
            <a:ext cx="4923340" cy="660111"/>
          </a:xfrm>
        </p:spPr>
        <p:txBody>
          <a:bodyPr>
            <a:normAutofit fontScale="90000"/>
          </a:bodyPr>
          <a:lstStyle/>
          <a:p>
            <a:pPr algn="l"/>
            <a:r>
              <a:rPr lang="en-GB" b="1" dirty="0">
                <a:latin typeface="Calibri"/>
                <a:ea typeface="Calibri"/>
                <a:cs typeface="Calibri"/>
              </a:rPr>
              <a:t>Next steps</a:t>
            </a:r>
          </a:p>
        </p:txBody>
      </p:sp>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7268659" y="831859"/>
            <a:ext cx="4730053" cy="3427907"/>
          </a:xfrm>
        </p:spPr>
        <p:txBody>
          <a:bodyPr>
            <a:noAutofit/>
          </a:bodyPr>
          <a:lstStyle/>
          <a:p>
            <a:r>
              <a:rPr lang="en-GB" dirty="0"/>
              <a:t>Go try Friedemann </a:t>
            </a:r>
            <a:r>
              <a:rPr lang="en-GB" dirty="0" err="1"/>
              <a:t>Zenke’s</a:t>
            </a:r>
            <a:r>
              <a:rPr lang="en-GB" dirty="0"/>
              <a:t> “</a:t>
            </a:r>
            <a:r>
              <a:rPr lang="en-GB" dirty="0" err="1"/>
              <a:t>SPyTorch</a:t>
            </a:r>
            <a:r>
              <a:rPr lang="en-GB" dirty="0"/>
              <a:t>” tutorial:</a:t>
            </a:r>
          </a:p>
          <a:p>
            <a:r>
              <a:rPr lang="en-GB" dirty="0">
                <a:hlinkClick r:id="rId4"/>
              </a:rPr>
              <a:t>https://github.com/fzenke/spytorch</a:t>
            </a:r>
            <a:r>
              <a:rPr lang="en-GB" dirty="0"/>
              <a:t> </a:t>
            </a:r>
          </a:p>
          <a:p>
            <a:endParaRPr lang="en-GB" dirty="0"/>
          </a:p>
          <a:p>
            <a:r>
              <a:rPr lang="en-GB" dirty="0"/>
              <a:t>This week’s exercise is based around this tutorial.</a:t>
            </a:r>
          </a:p>
        </p:txBody>
      </p:sp>
      <p:pic>
        <p:nvPicPr>
          <p:cNvPr id="7" name="Video 6">
            <a:hlinkClick r:id="" action="ppaction://media"/>
            <a:extLst>
              <a:ext uri="{FF2B5EF4-FFF2-40B4-BE49-F238E27FC236}">
                <a16:creationId xmlns:a16="http://schemas.microsoft.com/office/drawing/2014/main" id="{7C8542A0-DF37-9541-F2A5-D228BF212AD7}"/>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7964719" y="3319346"/>
            <a:ext cx="3337932" cy="3337932"/>
          </a:xfrm>
          <a:prstGeom prst="ellipse">
            <a:avLst/>
          </a:prstGeom>
        </p:spPr>
      </p:pic>
      <p:pic>
        <p:nvPicPr>
          <p:cNvPr id="3" name="Picture 2">
            <a:extLst>
              <a:ext uri="{FF2B5EF4-FFF2-40B4-BE49-F238E27FC236}">
                <a16:creationId xmlns:a16="http://schemas.microsoft.com/office/drawing/2014/main" id="{7CF18E14-A697-5B6F-0110-6B621F7CF500}"/>
              </a:ext>
            </a:extLst>
          </p:cNvPr>
          <p:cNvPicPr>
            <a:picLocks noChangeAspect="1"/>
          </p:cNvPicPr>
          <p:nvPr/>
        </p:nvPicPr>
        <p:blipFill>
          <a:blip r:embed="rId7"/>
          <a:stretch>
            <a:fillRect/>
          </a:stretch>
        </p:blipFill>
        <p:spPr>
          <a:xfrm>
            <a:off x="0" y="0"/>
            <a:ext cx="7268659" cy="6858000"/>
          </a:xfrm>
          <a:prstGeom prst="rect">
            <a:avLst/>
          </a:prstGeom>
        </p:spPr>
      </p:pic>
    </p:spTree>
    <p:custDataLst>
      <p:tags r:id="rId1"/>
    </p:custDataLst>
    <p:extLst>
      <p:ext uri="{BB962C8B-B14F-4D97-AF65-F5344CB8AC3E}">
        <p14:creationId xmlns:p14="http://schemas.microsoft.com/office/powerpoint/2010/main" val="1316289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3.2|22.5|16.2|24.1|6.2|7.8|3.8|3.4|5.5|5.7|5.5"/>
</p:tagLst>
</file>

<file path=ppt/tags/tag2.xml><?xml version="1.0" encoding="utf-8"?>
<p:tagLst xmlns:a="http://schemas.openxmlformats.org/drawingml/2006/main" xmlns:r="http://schemas.openxmlformats.org/officeDocument/2006/relationships" xmlns:p="http://schemas.openxmlformats.org/presentationml/2006/main">
  <p:tag name="TIMING" val="|32.7|13.7|12.2|15.6|3.9|2.7"/>
</p:tagLst>
</file>

<file path=ppt/tags/tag3.xml><?xml version="1.0" encoding="utf-8"?>
<p:tagLst xmlns:a="http://schemas.openxmlformats.org/drawingml/2006/main" xmlns:r="http://schemas.openxmlformats.org/officeDocument/2006/relationships" xmlns:p="http://schemas.openxmlformats.org/presentationml/2006/main">
  <p:tag name="TIMING" val="|8.7|14.2|15.3|14.8|8.8|15.7"/>
</p:tagLst>
</file>

<file path=ppt/tags/tag4.xml><?xml version="1.0" encoding="utf-8"?>
<p:tagLst xmlns:a="http://schemas.openxmlformats.org/drawingml/2006/main" xmlns:r="http://schemas.openxmlformats.org/officeDocument/2006/relationships" xmlns:p="http://schemas.openxmlformats.org/presentationml/2006/main">
  <p:tag name="TIMING" val="|3.2|36.1|11|4|10"/>
</p:tagLst>
</file>

<file path=ppt/tags/tag5.xml><?xml version="1.0" encoding="utf-8"?>
<p:tagLst xmlns:a="http://schemas.openxmlformats.org/drawingml/2006/main" xmlns:r="http://schemas.openxmlformats.org/officeDocument/2006/relationships" xmlns:p="http://schemas.openxmlformats.org/presentationml/2006/main">
  <p:tag name="TIMING" val="|4.5|6.9|6.9|4|25|3.5|3.1|6.5|10.6|5.7|14.7"/>
</p:tagLst>
</file>

<file path=ppt/tags/tag6.xml><?xml version="1.0" encoding="utf-8"?>
<p:tagLst xmlns:a="http://schemas.openxmlformats.org/drawingml/2006/main" xmlns:r="http://schemas.openxmlformats.org/officeDocument/2006/relationships" xmlns:p="http://schemas.openxmlformats.org/presentationml/2006/main">
  <p:tag name="TIMING" val="|10.8|4.8|16.9|1.9|2.7|5.4|13.5|5|4.9|10.5|15.2"/>
</p:tagLst>
</file>

<file path=ppt/tags/tag7.xml><?xml version="1.0" encoding="utf-8"?>
<p:tagLst xmlns:a="http://schemas.openxmlformats.org/drawingml/2006/main" xmlns:r="http://schemas.openxmlformats.org/officeDocument/2006/relationships" xmlns:p="http://schemas.openxmlformats.org/presentationml/2006/main">
  <p:tag name="TIMING" val="|34.2"/>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285</TotalTime>
  <Words>2969</Words>
  <Application>Microsoft Office PowerPoint</Application>
  <PresentationFormat>Widescreen</PresentationFormat>
  <Paragraphs>194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Courier New</vt:lpstr>
      <vt:lpstr>Slide theme</vt:lpstr>
      <vt:lpstr>Training SNNs with… Surrogate gradients</vt:lpstr>
      <vt:lpstr>Unrolling recurrent neural networks</vt:lpstr>
      <vt:lpstr>Spiking neurons: the surrogate gradient</vt:lpstr>
      <vt:lpstr>Implementation with PyTorch</vt:lpstr>
      <vt:lpstr>It works!</vt:lpstr>
      <vt:lpstr>Issues</vt:lpstr>
      <vt:lpstr>Application: neural heterogeneity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2023-11-12T22:12:02Z</dcterms:modified>
</cp:coreProperties>
</file>