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11"/>
  </p:notesMasterIdLst>
  <p:sldIdLst>
    <p:sldId id="258" r:id="rId3"/>
    <p:sldId id="265" r:id="rId4"/>
    <p:sldId id="269" r:id="rId5"/>
    <p:sldId id="266" r:id="rId6"/>
    <p:sldId id="263" r:id="rId7"/>
    <p:sldId id="271" r:id="rId8"/>
    <p:sldId id="267"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64681C-1C67-405B-A8AD-4D83E62071BA}" v="483" dt="2023-11-15T20:09:28.523"/>
    <p1510:client id="{7C64D157-B3F0-47DE-9CE5-19BD4EA8F3B0}" v="1" dt="2023-11-16T09:59:41.7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61124" autoAdjust="0"/>
  </p:normalViewPr>
  <p:slideViewPr>
    <p:cSldViewPr snapToGrid="0">
      <p:cViewPr varScale="1">
        <p:scale>
          <a:sx n="71" d="100"/>
          <a:sy n="71" d="100"/>
        </p:scale>
        <p:origin x="1824" y="60"/>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osh, Marcus L" userId="S::mghosh@ic.ac.uk::00601210-eb70-4892-8a26-c39107c5a6ee" providerId="AD" clId="Web-{345CB302-3F57-FC9B-0CD0-4DF8CB0F23E9}"/>
    <pc:docChg chg="addSld delSld modSld sldOrd addMainMaster">
      <pc:chgData name="Ghosh, Marcus L" userId="S::mghosh@ic.ac.uk::00601210-eb70-4892-8a26-c39107c5a6ee" providerId="AD" clId="Web-{345CB302-3F57-FC9B-0CD0-4DF8CB0F23E9}" dt="2023-11-08T17:17:58.725" v="118" actId="20577"/>
      <pc:docMkLst>
        <pc:docMk/>
      </pc:docMkLst>
      <pc:sldChg chg="del">
        <pc:chgData name="Ghosh, Marcus L" userId="S::mghosh@ic.ac.uk::00601210-eb70-4892-8a26-c39107c5a6ee" providerId="AD" clId="Web-{345CB302-3F57-FC9B-0CD0-4DF8CB0F23E9}" dt="2023-11-08T16:54:19.490" v="2"/>
        <pc:sldMkLst>
          <pc:docMk/>
          <pc:sldMk cId="109857222" sldId="256"/>
        </pc:sldMkLst>
      </pc:sldChg>
      <pc:sldChg chg="modSp add">
        <pc:chgData name="Ghosh, Marcus L" userId="S::mghosh@ic.ac.uk::00601210-eb70-4892-8a26-c39107c5a6ee" providerId="AD" clId="Web-{345CB302-3F57-FC9B-0CD0-4DF8CB0F23E9}" dt="2023-11-08T16:58:09.482" v="15" actId="20577"/>
        <pc:sldMkLst>
          <pc:docMk/>
          <pc:sldMk cId="2222779276" sldId="257"/>
        </pc:sldMkLst>
        <pc:spChg chg="mod">
          <ac:chgData name="Ghosh, Marcus L" userId="S::mghosh@ic.ac.uk::00601210-eb70-4892-8a26-c39107c5a6ee" providerId="AD" clId="Web-{345CB302-3F57-FC9B-0CD0-4DF8CB0F23E9}" dt="2023-11-08T16:58:09.482" v="15" actId="20577"/>
          <ac:spMkLst>
            <pc:docMk/>
            <pc:sldMk cId="2222779276" sldId="257"/>
            <ac:spMk id="4" creationId="{220F0135-CC52-EB18-CB0B-5335E947DD8E}"/>
          </ac:spMkLst>
        </pc:spChg>
      </pc:sldChg>
      <pc:sldChg chg="modSp add">
        <pc:chgData name="Ghosh, Marcus L" userId="S::mghosh@ic.ac.uk::00601210-eb70-4892-8a26-c39107c5a6ee" providerId="AD" clId="Web-{345CB302-3F57-FC9B-0CD0-4DF8CB0F23E9}" dt="2023-11-08T16:55:00.976" v="9" actId="20577"/>
        <pc:sldMkLst>
          <pc:docMk/>
          <pc:sldMk cId="198319410" sldId="258"/>
        </pc:sldMkLst>
        <pc:spChg chg="mod">
          <ac:chgData name="Ghosh, Marcus L" userId="S::mghosh@ic.ac.uk::00601210-eb70-4892-8a26-c39107c5a6ee" providerId="AD" clId="Web-{345CB302-3F57-FC9B-0CD0-4DF8CB0F23E9}" dt="2023-11-08T16:55:00.976" v="9" actId="20577"/>
          <ac:spMkLst>
            <pc:docMk/>
            <pc:sldMk cId="198319410" sldId="258"/>
            <ac:spMk id="4" creationId="{71A693D4-D78C-161A-B0F3-CEA79B385428}"/>
          </ac:spMkLst>
        </pc:spChg>
      </pc:sldChg>
      <pc:sldChg chg="modSp add replId modNotes">
        <pc:chgData name="Ghosh, Marcus L" userId="S::mghosh@ic.ac.uk::00601210-eb70-4892-8a26-c39107c5a6ee" providerId="AD" clId="Web-{345CB302-3F57-FC9B-0CD0-4DF8CB0F23E9}" dt="2023-11-08T17:01:58.162" v="91"/>
        <pc:sldMkLst>
          <pc:docMk/>
          <pc:sldMk cId="2594366906" sldId="259"/>
        </pc:sldMkLst>
        <pc:spChg chg="mod">
          <ac:chgData name="Ghosh, Marcus L" userId="S::mghosh@ic.ac.uk::00601210-eb70-4892-8a26-c39107c5a6ee" providerId="AD" clId="Web-{345CB302-3F57-FC9B-0CD0-4DF8CB0F23E9}" dt="2023-11-08T16:58:22.951" v="19" actId="20577"/>
          <ac:spMkLst>
            <pc:docMk/>
            <pc:sldMk cId="2594366906" sldId="259"/>
            <ac:spMk id="4" creationId="{220F0135-CC52-EB18-CB0B-5335E947DD8E}"/>
          </ac:spMkLst>
        </pc:spChg>
      </pc:sldChg>
      <pc:sldChg chg="modSp add replId modNotes">
        <pc:chgData name="Ghosh, Marcus L" userId="S::mghosh@ic.ac.uk::00601210-eb70-4892-8a26-c39107c5a6ee" providerId="AD" clId="Web-{345CB302-3F57-FC9B-0CD0-4DF8CB0F23E9}" dt="2023-11-08T17:16:49.160" v="112"/>
        <pc:sldMkLst>
          <pc:docMk/>
          <pc:sldMk cId="2073610576" sldId="260"/>
        </pc:sldMkLst>
        <pc:spChg chg="mod">
          <ac:chgData name="Ghosh, Marcus L" userId="S::mghosh@ic.ac.uk::00601210-eb70-4892-8a26-c39107c5a6ee" providerId="AD" clId="Web-{345CB302-3F57-FC9B-0CD0-4DF8CB0F23E9}" dt="2023-11-08T17:00:53.769" v="77" actId="20577"/>
          <ac:spMkLst>
            <pc:docMk/>
            <pc:sldMk cId="2073610576" sldId="260"/>
            <ac:spMk id="4" creationId="{220F0135-CC52-EB18-CB0B-5335E947DD8E}"/>
          </ac:spMkLst>
        </pc:spChg>
      </pc:sldChg>
      <pc:sldChg chg="modSp add mod ord replId modShow">
        <pc:chgData name="Ghosh, Marcus L" userId="S::mghosh@ic.ac.uk::00601210-eb70-4892-8a26-c39107c5a6ee" providerId="AD" clId="Web-{345CB302-3F57-FC9B-0CD0-4DF8CB0F23E9}" dt="2023-11-08T17:17:58.725" v="118" actId="20577"/>
        <pc:sldMkLst>
          <pc:docMk/>
          <pc:sldMk cId="238390100" sldId="261"/>
        </pc:sldMkLst>
        <pc:spChg chg="mod">
          <ac:chgData name="Ghosh, Marcus L" userId="S::mghosh@ic.ac.uk::00601210-eb70-4892-8a26-c39107c5a6ee" providerId="AD" clId="Web-{345CB302-3F57-FC9B-0CD0-4DF8CB0F23E9}" dt="2023-11-08T17:17:58.725" v="118" actId="20577"/>
          <ac:spMkLst>
            <pc:docMk/>
            <pc:sldMk cId="238390100" sldId="261"/>
            <ac:spMk id="4" creationId="{220F0135-CC52-EB18-CB0B-5335E947DD8E}"/>
          </ac:spMkLst>
        </pc:spChg>
      </pc:sldChg>
      <pc:sldChg chg="modSp add replId modNotes">
        <pc:chgData name="Ghosh, Marcus L" userId="S::mghosh@ic.ac.uk::00601210-eb70-4892-8a26-c39107c5a6ee" providerId="AD" clId="Web-{345CB302-3F57-FC9B-0CD0-4DF8CB0F23E9}" dt="2023-11-08T17:02:51.664" v="100"/>
        <pc:sldMkLst>
          <pc:docMk/>
          <pc:sldMk cId="3334523439" sldId="262"/>
        </pc:sldMkLst>
        <pc:spChg chg="mod">
          <ac:chgData name="Ghosh, Marcus L" userId="S::mghosh@ic.ac.uk::00601210-eb70-4892-8a26-c39107c5a6ee" providerId="AD" clId="Web-{345CB302-3F57-FC9B-0CD0-4DF8CB0F23E9}" dt="2023-11-08T16:59:01.531" v="40" actId="20577"/>
          <ac:spMkLst>
            <pc:docMk/>
            <pc:sldMk cId="3334523439" sldId="262"/>
            <ac:spMk id="4" creationId="{220F0135-CC52-EB18-CB0B-5335E947DD8E}"/>
          </ac:spMkLst>
        </pc:spChg>
      </pc:sldChg>
      <pc:sldChg chg="add del replId">
        <pc:chgData name="Ghosh, Marcus L" userId="S::mghosh@ic.ac.uk::00601210-eb70-4892-8a26-c39107c5a6ee" providerId="AD" clId="Web-{345CB302-3F57-FC9B-0CD0-4DF8CB0F23E9}" dt="2023-11-08T16:59:52.033" v="42"/>
        <pc:sldMkLst>
          <pc:docMk/>
          <pc:sldMk cId="1181951273" sldId="263"/>
        </pc:sldMkLst>
      </pc:sldChg>
      <pc:sldChg chg="add replId">
        <pc:chgData name="Ghosh, Marcus L" userId="S::mghosh@ic.ac.uk::00601210-eb70-4892-8a26-c39107c5a6ee" providerId="AD" clId="Web-{345CB302-3F57-FC9B-0CD0-4DF8CB0F23E9}" dt="2023-11-08T17:17:18.302" v="113"/>
        <pc:sldMkLst>
          <pc:docMk/>
          <pc:sldMk cId="2643351059" sldId="263"/>
        </pc:sldMkLst>
      </pc:sldChg>
      <pc:sldMasterChg chg="add addSldLayout">
        <pc:chgData name="Ghosh, Marcus L" userId="S::mghosh@ic.ac.uk::00601210-eb70-4892-8a26-c39107c5a6ee" providerId="AD" clId="Web-{345CB302-3F57-FC9B-0CD0-4DF8CB0F23E9}" dt="2023-11-08T16:54:17.021" v="1"/>
        <pc:sldMasterMkLst>
          <pc:docMk/>
          <pc:sldMasterMk cId="1061876717" sldId="2147483673"/>
        </pc:sldMasterMkLst>
        <pc:sldLayoutChg chg="add">
          <pc:chgData name="Ghosh, Marcus L" userId="S::mghosh@ic.ac.uk::00601210-eb70-4892-8a26-c39107c5a6ee" providerId="AD" clId="Web-{345CB302-3F57-FC9B-0CD0-4DF8CB0F23E9}" dt="2023-11-08T16:54:16.803" v="0"/>
          <pc:sldLayoutMkLst>
            <pc:docMk/>
            <pc:sldMasterMk cId="1061876717" sldId="2147483673"/>
            <pc:sldLayoutMk cId="2093514524" sldId="2147483674"/>
          </pc:sldLayoutMkLst>
        </pc:sldLayoutChg>
        <pc:sldLayoutChg chg="add">
          <pc:chgData name="Ghosh, Marcus L" userId="S::mghosh@ic.ac.uk::00601210-eb70-4892-8a26-c39107c5a6ee" providerId="AD" clId="Web-{345CB302-3F57-FC9B-0CD0-4DF8CB0F23E9}" dt="2023-11-08T16:54:16.803" v="0"/>
          <pc:sldLayoutMkLst>
            <pc:docMk/>
            <pc:sldMasterMk cId="1061876717" sldId="2147483673"/>
            <pc:sldLayoutMk cId="2666802551" sldId="2147483675"/>
          </pc:sldLayoutMkLst>
        </pc:sldLayoutChg>
        <pc:sldLayoutChg chg="add">
          <pc:chgData name="Ghosh, Marcus L" userId="S::mghosh@ic.ac.uk::00601210-eb70-4892-8a26-c39107c5a6ee" providerId="AD" clId="Web-{345CB302-3F57-FC9B-0CD0-4DF8CB0F23E9}" dt="2023-11-08T16:54:16.803" v="0"/>
          <pc:sldLayoutMkLst>
            <pc:docMk/>
            <pc:sldMasterMk cId="1061876717" sldId="2147483673"/>
            <pc:sldLayoutMk cId="322001868" sldId="2147483676"/>
          </pc:sldLayoutMkLst>
        </pc:sldLayoutChg>
        <pc:sldLayoutChg chg="add">
          <pc:chgData name="Ghosh, Marcus L" userId="S::mghosh@ic.ac.uk::00601210-eb70-4892-8a26-c39107c5a6ee" providerId="AD" clId="Web-{345CB302-3F57-FC9B-0CD0-4DF8CB0F23E9}" dt="2023-11-08T16:54:16.803" v="0"/>
          <pc:sldLayoutMkLst>
            <pc:docMk/>
            <pc:sldMasterMk cId="1061876717" sldId="2147483673"/>
            <pc:sldLayoutMk cId="2869510581" sldId="2147483677"/>
          </pc:sldLayoutMkLst>
        </pc:sldLayoutChg>
        <pc:sldLayoutChg chg="add">
          <pc:chgData name="Ghosh, Marcus L" userId="S::mghosh@ic.ac.uk::00601210-eb70-4892-8a26-c39107c5a6ee" providerId="AD" clId="Web-{345CB302-3F57-FC9B-0CD0-4DF8CB0F23E9}" dt="2023-11-08T16:54:16.803" v="0"/>
          <pc:sldLayoutMkLst>
            <pc:docMk/>
            <pc:sldMasterMk cId="1061876717" sldId="2147483673"/>
            <pc:sldLayoutMk cId="1715839167" sldId="2147483678"/>
          </pc:sldLayoutMkLst>
        </pc:sldLayoutChg>
        <pc:sldLayoutChg chg="add">
          <pc:chgData name="Ghosh, Marcus L" userId="S::mghosh@ic.ac.uk::00601210-eb70-4892-8a26-c39107c5a6ee" providerId="AD" clId="Web-{345CB302-3F57-FC9B-0CD0-4DF8CB0F23E9}" dt="2023-11-08T16:54:16.803" v="0"/>
          <pc:sldLayoutMkLst>
            <pc:docMk/>
            <pc:sldMasterMk cId="1061876717" sldId="2147483673"/>
            <pc:sldLayoutMk cId="501771155" sldId="2147483679"/>
          </pc:sldLayoutMkLst>
        </pc:sldLayoutChg>
        <pc:sldLayoutChg chg="add">
          <pc:chgData name="Ghosh, Marcus L" userId="S::mghosh@ic.ac.uk::00601210-eb70-4892-8a26-c39107c5a6ee" providerId="AD" clId="Web-{345CB302-3F57-FC9B-0CD0-4DF8CB0F23E9}" dt="2023-11-08T16:54:16.803" v="0"/>
          <pc:sldLayoutMkLst>
            <pc:docMk/>
            <pc:sldMasterMk cId="1061876717" sldId="2147483673"/>
            <pc:sldLayoutMk cId="3146103537" sldId="2147483680"/>
          </pc:sldLayoutMkLst>
        </pc:sldLayoutChg>
        <pc:sldLayoutChg chg="add">
          <pc:chgData name="Ghosh, Marcus L" userId="S::mghosh@ic.ac.uk::00601210-eb70-4892-8a26-c39107c5a6ee" providerId="AD" clId="Web-{345CB302-3F57-FC9B-0CD0-4DF8CB0F23E9}" dt="2023-11-08T16:54:16.803" v="0"/>
          <pc:sldLayoutMkLst>
            <pc:docMk/>
            <pc:sldMasterMk cId="1061876717" sldId="2147483673"/>
            <pc:sldLayoutMk cId="1894431166" sldId="2147483681"/>
          </pc:sldLayoutMkLst>
        </pc:sldLayoutChg>
        <pc:sldLayoutChg chg="add">
          <pc:chgData name="Ghosh, Marcus L" userId="S::mghosh@ic.ac.uk::00601210-eb70-4892-8a26-c39107c5a6ee" providerId="AD" clId="Web-{345CB302-3F57-FC9B-0CD0-4DF8CB0F23E9}" dt="2023-11-08T16:54:16.803" v="0"/>
          <pc:sldLayoutMkLst>
            <pc:docMk/>
            <pc:sldMasterMk cId="1061876717" sldId="2147483673"/>
            <pc:sldLayoutMk cId="1636747603" sldId="2147483682"/>
          </pc:sldLayoutMkLst>
        </pc:sldLayoutChg>
        <pc:sldLayoutChg chg="add">
          <pc:chgData name="Ghosh, Marcus L" userId="S::mghosh@ic.ac.uk::00601210-eb70-4892-8a26-c39107c5a6ee" providerId="AD" clId="Web-{345CB302-3F57-FC9B-0CD0-4DF8CB0F23E9}" dt="2023-11-08T16:54:16.803" v="0"/>
          <pc:sldLayoutMkLst>
            <pc:docMk/>
            <pc:sldMasterMk cId="1061876717" sldId="2147483673"/>
            <pc:sldLayoutMk cId="2249834216" sldId="2147483683"/>
          </pc:sldLayoutMkLst>
        </pc:sldLayoutChg>
        <pc:sldLayoutChg chg="add">
          <pc:chgData name="Ghosh, Marcus L" userId="S::mghosh@ic.ac.uk::00601210-eb70-4892-8a26-c39107c5a6ee" providerId="AD" clId="Web-{345CB302-3F57-FC9B-0CD0-4DF8CB0F23E9}" dt="2023-11-08T16:54:16.803" v="0"/>
          <pc:sldLayoutMkLst>
            <pc:docMk/>
            <pc:sldMasterMk cId="1061876717" sldId="2147483673"/>
            <pc:sldLayoutMk cId="1663740126" sldId="2147483684"/>
          </pc:sldLayoutMkLst>
        </pc:sldLayoutChg>
        <pc:sldLayoutChg chg="add">
          <pc:chgData name="Ghosh, Marcus L" userId="S::mghosh@ic.ac.uk::00601210-eb70-4892-8a26-c39107c5a6ee" providerId="AD" clId="Web-{345CB302-3F57-FC9B-0CD0-4DF8CB0F23E9}" dt="2023-11-08T16:54:17.021" v="1"/>
          <pc:sldLayoutMkLst>
            <pc:docMk/>
            <pc:sldMasterMk cId="1061876717" sldId="2147483673"/>
            <pc:sldLayoutMk cId="2093514524" sldId="2147483685"/>
          </pc:sldLayoutMkLst>
        </pc:sldLayoutChg>
      </pc:sldMasterChg>
    </pc:docChg>
  </pc:docChgLst>
  <pc:docChgLst>
    <pc:chgData name="Ghosh, Marcus L" userId="S::mghosh@ic.ac.uk::00601210-eb70-4892-8a26-c39107c5a6ee" providerId="AD" clId="Web-{BAFF4151-508C-9C60-4CCF-C2CE5D4A244A}"/>
    <pc:docChg chg="modSld">
      <pc:chgData name="Ghosh, Marcus L" userId="S::mghosh@ic.ac.uk::00601210-eb70-4892-8a26-c39107c5a6ee" providerId="AD" clId="Web-{BAFF4151-508C-9C60-4CCF-C2CE5D4A244A}" dt="2023-11-17T10:20:49.622" v="28"/>
      <pc:docMkLst>
        <pc:docMk/>
      </pc:docMkLst>
      <pc:sldChg chg="modNotes">
        <pc:chgData name="Ghosh, Marcus L" userId="S::mghosh@ic.ac.uk::00601210-eb70-4892-8a26-c39107c5a6ee" providerId="AD" clId="Web-{BAFF4151-508C-9C60-4CCF-C2CE5D4A244A}" dt="2023-11-17T10:16:46.490" v="2"/>
        <pc:sldMkLst>
          <pc:docMk/>
          <pc:sldMk cId="2643351059" sldId="263"/>
        </pc:sldMkLst>
      </pc:sldChg>
      <pc:sldChg chg="modNotes">
        <pc:chgData name="Ghosh, Marcus L" userId="S::mghosh@ic.ac.uk::00601210-eb70-4892-8a26-c39107c5a6ee" providerId="AD" clId="Web-{BAFF4151-508C-9C60-4CCF-C2CE5D4A244A}" dt="2023-11-17T10:20:49.622" v="28"/>
        <pc:sldMkLst>
          <pc:docMk/>
          <pc:sldMk cId="4107509953" sldId="267"/>
        </pc:sldMkLst>
      </pc:sldChg>
      <pc:sldChg chg="modNotes">
        <pc:chgData name="Ghosh, Marcus L" userId="S::mghosh@ic.ac.uk::00601210-eb70-4892-8a26-c39107c5a6ee" providerId="AD" clId="Web-{BAFF4151-508C-9C60-4CCF-C2CE5D4A244A}" dt="2023-11-17T10:20:44.091" v="14"/>
        <pc:sldMkLst>
          <pc:docMk/>
          <pc:sldMk cId="2368755141" sldId="271"/>
        </pc:sldMkLst>
      </pc:sldChg>
    </pc:docChg>
  </pc:docChgLst>
  <pc:docChgLst>
    <pc:chgData name="Ghosh, Marcus L" userId="00601210-eb70-4892-8a26-c39107c5a6ee" providerId="ADAL" clId="{7C64D157-B3F0-47DE-9CE5-19BD4EA8F3B0}"/>
    <pc:docChg chg="modSld">
      <pc:chgData name="Ghosh, Marcus L" userId="00601210-eb70-4892-8a26-c39107c5a6ee" providerId="ADAL" clId="{7C64D157-B3F0-47DE-9CE5-19BD4EA8F3B0}" dt="2023-11-16T09:59:41.724" v="0"/>
      <pc:docMkLst>
        <pc:docMk/>
      </pc:docMkLst>
      <pc:sldChg chg="modSp modTransition modAnim">
        <pc:chgData name="Ghosh, Marcus L" userId="00601210-eb70-4892-8a26-c39107c5a6ee" providerId="ADAL" clId="{7C64D157-B3F0-47DE-9CE5-19BD4EA8F3B0}" dt="2023-11-16T09:59:41.724" v="0"/>
        <pc:sldMkLst>
          <pc:docMk/>
          <pc:sldMk cId="198319410" sldId="258"/>
        </pc:sldMkLst>
        <pc:picChg chg="mod">
          <ac:chgData name="Ghosh, Marcus L" userId="00601210-eb70-4892-8a26-c39107c5a6ee" providerId="ADAL" clId="{7C64D157-B3F0-47DE-9CE5-19BD4EA8F3B0}" dt="2023-11-16T09:59:41.724" v="0"/>
          <ac:picMkLst>
            <pc:docMk/>
            <pc:sldMk cId="198319410" sldId="258"/>
            <ac:picMk id="7" creationId="{3595A4FB-837A-A1AA-E9D4-29D185948553}"/>
          </ac:picMkLst>
        </pc:picChg>
      </pc:sldChg>
      <pc:sldChg chg="modSp modTransition modAnim">
        <pc:chgData name="Ghosh, Marcus L" userId="00601210-eb70-4892-8a26-c39107c5a6ee" providerId="ADAL" clId="{7C64D157-B3F0-47DE-9CE5-19BD4EA8F3B0}" dt="2023-11-16T09:59:41.724" v="0"/>
        <pc:sldMkLst>
          <pc:docMk/>
          <pc:sldMk cId="2643351059" sldId="263"/>
        </pc:sldMkLst>
        <pc:picChg chg="mod">
          <ac:chgData name="Ghosh, Marcus L" userId="00601210-eb70-4892-8a26-c39107c5a6ee" providerId="ADAL" clId="{7C64D157-B3F0-47DE-9CE5-19BD4EA8F3B0}" dt="2023-11-16T09:59:41.724" v="0"/>
          <ac:picMkLst>
            <pc:docMk/>
            <pc:sldMk cId="2643351059" sldId="263"/>
            <ac:picMk id="3" creationId="{3F6DE2DC-FA34-D967-9B04-2080B009977D}"/>
          </ac:picMkLst>
        </pc:picChg>
      </pc:sldChg>
      <pc:sldChg chg="modSp modTransition modAnim">
        <pc:chgData name="Ghosh, Marcus L" userId="00601210-eb70-4892-8a26-c39107c5a6ee" providerId="ADAL" clId="{7C64D157-B3F0-47DE-9CE5-19BD4EA8F3B0}" dt="2023-11-16T09:59:41.724" v="0"/>
        <pc:sldMkLst>
          <pc:docMk/>
          <pc:sldMk cId="3218371287" sldId="265"/>
        </pc:sldMkLst>
        <pc:picChg chg="mod">
          <ac:chgData name="Ghosh, Marcus L" userId="00601210-eb70-4892-8a26-c39107c5a6ee" providerId="ADAL" clId="{7C64D157-B3F0-47DE-9CE5-19BD4EA8F3B0}" dt="2023-11-16T09:59:41.724" v="0"/>
          <ac:picMkLst>
            <pc:docMk/>
            <pc:sldMk cId="3218371287" sldId="265"/>
            <ac:picMk id="18" creationId="{084A6ED0-611D-5F16-24F3-9780BEE45DE7}"/>
          </ac:picMkLst>
        </pc:picChg>
      </pc:sldChg>
      <pc:sldChg chg="modSp modTransition modAnim">
        <pc:chgData name="Ghosh, Marcus L" userId="00601210-eb70-4892-8a26-c39107c5a6ee" providerId="ADAL" clId="{7C64D157-B3F0-47DE-9CE5-19BD4EA8F3B0}" dt="2023-11-16T09:59:41.724" v="0"/>
        <pc:sldMkLst>
          <pc:docMk/>
          <pc:sldMk cId="3218556047" sldId="266"/>
        </pc:sldMkLst>
        <pc:picChg chg="mod">
          <ac:chgData name="Ghosh, Marcus L" userId="00601210-eb70-4892-8a26-c39107c5a6ee" providerId="ADAL" clId="{7C64D157-B3F0-47DE-9CE5-19BD4EA8F3B0}" dt="2023-11-16T09:59:41.724" v="0"/>
          <ac:picMkLst>
            <pc:docMk/>
            <pc:sldMk cId="3218556047" sldId="266"/>
            <ac:picMk id="2" creationId="{170C508B-8164-4B32-CFCC-7E00EE71E79D}"/>
          </ac:picMkLst>
        </pc:picChg>
      </pc:sldChg>
      <pc:sldChg chg="modSp modTransition modAnim">
        <pc:chgData name="Ghosh, Marcus L" userId="00601210-eb70-4892-8a26-c39107c5a6ee" providerId="ADAL" clId="{7C64D157-B3F0-47DE-9CE5-19BD4EA8F3B0}" dt="2023-11-16T09:59:41.724" v="0"/>
        <pc:sldMkLst>
          <pc:docMk/>
          <pc:sldMk cId="4107509953" sldId="267"/>
        </pc:sldMkLst>
        <pc:picChg chg="mod">
          <ac:chgData name="Ghosh, Marcus L" userId="00601210-eb70-4892-8a26-c39107c5a6ee" providerId="ADAL" clId="{7C64D157-B3F0-47DE-9CE5-19BD4EA8F3B0}" dt="2023-11-16T09:59:41.724" v="0"/>
          <ac:picMkLst>
            <pc:docMk/>
            <pc:sldMk cId="4107509953" sldId="267"/>
            <ac:picMk id="3" creationId="{4657A971-E48F-D83E-8E20-8F30FA81BC7F}"/>
          </ac:picMkLst>
        </pc:picChg>
      </pc:sldChg>
      <pc:sldChg chg="modSp modTransition modAnim">
        <pc:chgData name="Ghosh, Marcus L" userId="00601210-eb70-4892-8a26-c39107c5a6ee" providerId="ADAL" clId="{7C64D157-B3F0-47DE-9CE5-19BD4EA8F3B0}" dt="2023-11-16T09:59:41.724" v="0"/>
        <pc:sldMkLst>
          <pc:docMk/>
          <pc:sldMk cId="3692804456" sldId="269"/>
        </pc:sldMkLst>
        <pc:picChg chg="mod">
          <ac:chgData name="Ghosh, Marcus L" userId="00601210-eb70-4892-8a26-c39107c5a6ee" providerId="ADAL" clId="{7C64D157-B3F0-47DE-9CE5-19BD4EA8F3B0}" dt="2023-11-16T09:59:41.724" v="0"/>
          <ac:picMkLst>
            <pc:docMk/>
            <pc:sldMk cId="3692804456" sldId="269"/>
            <ac:picMk id="11" creationId="{6CE2AF37-5C7E-D112-A414-773977FB454B}"/>
          </ac:picMkLst>
        </pc:picChg>
      </pc:sldChg>
      <pc:sldChg chg="modSp modTransition modAnim">
        <pc:chgData name="Ghosh, Marcus L" userId="00601210-eb70-4892-8a26-c39107c5a6ee" providerId="ADAL" clId="{7C64D157-B3F0-47DE-9CE5-19BD4EA8F3B0}" dt="2023-11-16T09:59:41.724" v="0"/>
        <pc:sldMkLst>
          <pc:docMk/>
          <pc:sldMk cId="1023881143" sldId="270"/>
        </pc:sldMkLst>
        <pc:picChg chg="mod">
          <ac:chgData name="Ghosh, Marcus L" userId="00601210-eb70-4892-8a26-c39107c5a6ee" providerId="ADAL" clId="{7C64D157-B3F0-47DE-9CE5-19BD4EA8F3B0}" dt="2023-11-16T09:59:41.724" v="0"/>
          <ac:picMkLst>
            <pc:docMk/>
            <pc:sldMk cId="1023881143" sldId="270"/>
            <ac:picMk id="2" creationId="{7E4357D3-1280-ACBD-D60F-662440EA64CC}"/>
          </ac:picMkLst>
        </pc:picChg>
      </pc:sldChg>
      <pc:sldChg chg="modSp modTransition modAnim">
        <pc:chgData name="Ghosh, Marcus L" userId="00601210-eb70-4892-8a26-c39107c5a6ee" providerId="ADAL" clId="{7C64D157-B3F0-47DE-9CE5-19BD4EA8F3B0}" dt="2023-11-16T09:59:41.724" v="0"/>
        <pc:sldMkLst>
          <pc:docMk/>
          <pc:sldMk cId="2368755141" sldId="271"/>
        </pc:sldMkLst>
        <pc:picChg chg="mod">
          <ac:chgData name="Ghosh, Marcus L" userId="00601210-eb70-4892-8a26-c39107c5a6ee" providerId="ADAL" clId="{7C64D157-B3F0-47DE-9CE5-19BD4EA8F3B0}" dt="2023-11-16T09:59:41.724" v="0"/>
          <ac:picMkLst>
            <pc:docMk/>
            <pc:sldMk cId="2368755141" sldId="271"/>
            <ac:picMk id="3" creationId="{5225AD01-8718-E378-4C58-894C457873BF}"/>
          </ac:picMkLst>
        </pc:picChg>
      </pc:sldChg>
    </pc:docChg>
  </pc:docChgLst>
  <pc:docChgLst>
    <pc:chgData name="Ghosh, Marcus L" userId="00601210-eb70-4892-8a26-c39107c5a6ee" providerId="ADAL" clId="{0164681C-1C67-405B-A8AD-4D83E62071BA}"/>
    <pc:docChg chg="undo custSel addSld delSld modSld sldOrd">
      <pc:chgData name="Ghosh, Marcus L" userId="00601210-eb70-4892-8a26-c39107c5a6ee" providerId="ADAL" clId="{0164681C-1C67-405B-A8AD-4D83E62071BA}" dt="2023-11-15T20:09:28.511" v="19179"/>
      <pc:docMkLst>
        <pc:docMk/>
      </pc:docMkLst>
      <pc:sldChg chg="addSp delSp modSp modTransition modAnim modNotesTx">
        <pc:chgData name="Ghosh, Marcus L" userId="00601210-eb70-4892-8a26-c39107c5a6ee" providerId="ADAL" clId="{0164681C-1C67-405B-A8AD-4D83E62071BA}" dt="2023-11-15T20:09:28.511" v="19179"/>
        <pc:sldMkLst>
          <pc:docMk/>
          <pc:sldMk cId="198319410" sldId="258"/>
        </pc:sldMkLst>
        <pc:picChg chg="add del mod">
          <ac:chgData name="Ghosh, Marcus L" userId="00601210-eb70-4892-8a26-c39107c5a6ee" providerId="ADAL" clId="{0164681C-1C67-405B-A8AD-4D83E62071BA}" dt="2023-11-15T19:59:50.882" v="19177"/>
          <ac:picMkLst>
            <pc:docMk/>
            <pc:sldMk cId="198319410" sldId="258"/>
            <ac:picMk id="2" creationId="{AE0F5CE6-B182-05C9-BD68-FA200B15F196}"/>
          </ac:picMkLst>
        </pc:picChg>
        <pc:picChg chg="del">
          <ac:chgData name="Ghosh, Marcus L" userId="00601210-eb70-4892-8a26-c39107c5a6ee" providerId="ADAL" clId="{0164681C-1C67-405B-A8AD-4D83E62071BA}" dt="2023-11-15T19:55:35.226" v="19169"/>
          <ac:picMkLst>
            <pc:docMk/>
            <pc:sldMk cId="198319410" sldId="258"/>
            <ac:picMk id="5" creationId="{554C514C-C930-C688-E18E-FF5645698310}"/>
          </ac:picMkLst>
        </pc:picChg>
        <pc:picChg chg="add del mod">
          <ac:chgData name="Ghosh, Marcus L" userId="00601210-eb70-4892-8a26-c39107c5a6ee" providerId="ADAL" clId="{0164681C-1C67-405B-A8AD-4D83E62071BA}" dt="2023-11-15T20:09:28.511" v="19179"/>
          <ac:picMkLst>
            <pc:docMk/>
            <pc:sldMk cId="198319410" sldId="258"/>
            <ac:picMk id="6" creationId="{06A6E5F1-5A0E-A939-42F6-C84233056550}"/>
          </ac:picMkLst>
        </pc:picChg>
        <pc:picChg chg="add mod">
          <ac:chgData name="Ghosh, Marcus L" userId="00601210-eb70-4892-8a26-c39107c5a6ee" providerId="ADAL" clId="{0164681C-1C67-405B-A8AD-4D83E62071BA}" dt="2023-11-15T20:09:28.511" v="19179"/>
          <ac:picMkLst>
            <pc:docMk/>
            <pc:sldMk cId="198319410" sldId="258"/>
            <ac:picMk id="7" creationId="{3595A4FB-837A-A1AA-E9D4-29D185948553}"/>
          </ac:picMkLst>
        </pc:picChg>
      </pc:sldChg>
      <pc:sldChg chg="addSp delSp modSp mod ord modShow modNotesTx">
        <pc:chgData name="Ghosh, Marcus L" userId="00601210-eb70-4892-8a26-c39107c5a6ee" providerId="ADAL" clId="{0164681C-1C67-405B-A8AD-4D83E62071BA}" dt="2023-11-15T20:09:28.511" v="19179"/>
        <pc:sldMkLst>
          <pc:docMk/>
          <pc:sldMk cId="2643351059" sldId="263"/>
        </pc:sldMkLst>
        <pc:spChg chg="add mod">
          <ac:chgData name="Ghosh, Marcus L" userId="00601210-eb70-4892-8a26-c39107c5a6ee" providerId="ADAL" clId="{0164681C-1C67-405B-A8AD-4D83E62071BA}" dt="2023-11-15T15:39:04.671" v="9331" actId="20577"/>
          <ac:spMkLst>
            <pc:docMk/>
            <pc:sldMk cId="2643351059" sldId="263"/>
            <ac:spMk id="2" creationId="{AFD8B34B-EA0B-FE1C-1E42-8E0B33D8229C}"/>
          </ac:spMkLst>
        </pc:spChg>
        <pc:spChg chg="mod">
          <ac:chgData name="Ghosh, Marcus L" userId="00601210-eb70-4892-8a26-c39107c5a6ee" providerId="ADAL" clId="{0164681C-1C67-405B-A8AD-4D83E62071BA}" dt="2023-11-15T13:20:02.815" v="127" actId="20577"/>
          <ac:spMkLst>
            <pc:docMk/>
            <pc:sldMk cId="2643351059" sldId="263"/>
            <ac:spMk id="4" creationId="{220F0135-CC52-EB18-CB0B-5335E947DD8E}"/>
          </ac:spMkLst>
        </pc:spChg>
        <pc:spChg chg="del">
          <ac:chgData name="Ghosh, Marcus L" userId="00601210-eb70-4892-8a26-c39107c5a6ee" providerId="ADAL" clId="{0164681C-1C67-405B-A8AD-4D83E62071BA}" dt="2023-11-15T15:27:33.750" v="8677" actId="478"/>
          <ac:spMkLst>
            <pc:docMk/>
            <pc:sldMk cId="2643351059" sldId="263"/>
            <ac:spMk id="5" creationId="{1357973F-A7D4-1E73-8093-5591F6BF67C6}"/>
          </ac:spMkLst>
        </pc:spChg>
        <pc:picChg chg="add mod">
          <ac:chgData name="Ghosh, Marcus L" userId="00601210-eb70-4892-8a26-c39107c5a6ee" providerId="ADAL" clId="{0164681C-1C67-405B-A8AD-4D83E62071BA}" dt="2023-11-15T20:09:28.511" v="19179"/>
          <ac:picMkLst>
            <pc:docMk/>
            <pc:sldMk cId="2643351059" sldId="263"/>
            <ac:picMk id="3" creationId="{3F6DE2DC-FA34-D967-9B04-2080B009977D}"/>
          </ac:picMkLst>
        </pc:picChg>
        <pc:picChg chg="del">
          <ac:chgData name="Ghosh, Marcus L" userId="00601210-eb70-4892-8a26-c39107c5a6ee" providerId="ADAL" clId="{0164681C-1C67-405B-A8AD-4D83E62071BA}" dt="2023-11-15T20:09:28.511" v="19179"/>
          <ac:picMkLst>
            <pc:docMk/>
            <pc:sldMk cId="2643351059" sldId="263"/>
            <ac:picMk id="6" creationId="{870DBB63-F6EE-4041-F296-AFCE965569A5}"/>
          </ac:picMkLst>
        </pc:picChg>
        <pc:picChg chg="add mod">
          <ac:chgData name="Ghosh, Marcus L" userId="00601210-eb70-4892-8a26-c39107c5a6ee" providerId="ADAL" clId="{0164681C-1C67-405B-A8AD-4D83E62071BA}" dt="2023-11-15T16:20:35.714" v="10585" actId="12788"/>
          <ac:picMkLst>
            <pc:docMk/>
            <pc:sldMk cId="2643351059" sldId="263"/>
            <ac:picMk id="1026" creationId="{17BCDA89-BE71-F0F7-2CBE-3D6CCDC7CE3C}"/>
          </ac:picMkLst>
        </pc:picChg>
        <pc:picChg chg="add mod">
          <ac:chgData name="Ghosh, Marcus L" userId="00601210-eb70-4892-8a26-c39107c5a6ee" providerId="ADAL" clId="{0164681C-1C67-405B-A8AD-4D83E62071BA}" dt="2023-11-15T16:20:38.173" v="10586" actId="12788"/>
          <ac:picMkLst>
            <pc:docMk/>
            <pc:sldMk cId="2643351059" sldId="263"/>
            <ac:picMk id="1028" creationId="{439D59A3-C4C1-168E-9161-4BB8FB65AD0D}"/>
          </ac:picMkLst>
        </pc:picChg>
      </pc:sldChg>
      <pc:sldChg chg="del">
        <pc:chgData name="Ghosh, Marcus L" userId="00601210-eb70-4892-8a26-c39107c5a6ee" providerId="ADAL" clId="{0164681C-1C67-405B-A8AD-4D83E62071BA}" dt="2023-11-15T17:45:04.378" v="18802" actId="47"/>
        <pc:sldMkLst>
          <pc:docMk/>
          <pc:sldMk cId="1085371100" sldId="264"/>
        </pc:sldMkLst>
      </pc:sldChg>
      <pc:sldChg chg="addSp delSp modSp mod modTransition modAnim modNotesTx">
        <pc:chgData name="Ghosh, Marcus L" userId="00601210-eb70-4892-8a26-c39107c5a6ee" providerId="ADAL" clId="{0164681C-1C67-405B-A8AD-4D83E62071BA}" dt="2023-11-15T20:09:28.511" v="19179"/>
        <pc:sldMkLst>
          <pc:docMk/>
          <pc:sldMk cId="3218371287" sldId="265"/>
        </pc:sldMkLst>
        <pc:spChg chg="add mod">
          <ac:chgData name="Ghosh, Marcus L" userId="00601210-eb70-4892-8a26-c39107c5a6ee" providerId="ADAL" clId="{0164681C-1C67-405B-A8AD-4D83E62071BA}" dt="2023-11-15T14:16:12.701" v="1897" actId="164"/>
          <ac:spMkLst>
            <pc:docMk/>
            <pc:sldMk cId="3218371287" sldId="265"/>
            <ac:spMk id="2" creationId="{590BCE41-12CE-608B-A48D-3AC20A63834E}"/>
          </ac:spMkLst>
        </pc:spChg>
        <pc:spChg chg="add mod">
          <ac:chgData name="Ghosh, Marcus L" userId="00601210-eb70-4892-8a26-c39107c5a6ee" providerId="ADAL" clId="{0164681C-1C67-405B-A8AD-4D83E62071BA}" dt="2023-11-15T14:16:12.701" v="1897" actId="164"/>
          <ac:spMkLst>
            <pc:docMk/>
            <pc:sldMk cId="3218371287" sldId="265"/>
            <ac:spMk id="5" creationId="{E1FFE267-EDAB-432C-37EA-9B4EF8617231}"/>
          </ac:spMkLst>
        </pc:spChg>
        <pc:spChg chg="mod">
          <ac:chgData name="Ghosh, Marcus L" userId="00601210-eb70-4892-8a26-c39107c5a6ee" providerId="ADAL" clId="{0164681C-1C67-405B-A8AD-4D83E62071BA}" dt="2023-11-15T14:15:01.989" v="1892" actId="1076"/>
          <ac:spMkLst>
            <pc:docMk/>
            <pc:sldMk cId="3218371287" sldId="265"/>
            <ac:spMk id="9" creationId="{D918BE4A-2B4B-3EFC-AE5D-1BC5D5AB8772}"/>
          </ac:spMkLst>
        </pc:spChg>
        <pc:spChg chg="add mod">
          <ac:chgData name="Ghosh, Marcus L" userId="00601210-eb70-4892-8a26-c39107c5a6ee" providerId="ADAL" clId="{0164681C-1C67-405B-A8AD-4D83E62071BA}" dt="2023-11-15T14:42:26.757" v="5113" actId="555"/>
          <ac:spMkLst>
            <pc:docMk/>
            <pc:sldMk cId="3218371287" sldId="265"/>
            <ac:spMk id="24" creationId="{1B07B699-3DF0-B1B3-F3A0-9C36BB51A17E}"/>
          </ac:spMkLst>
        </pc:spChg>
        <pc:spChg chg="add mod">
          <ac:chgData name="Ghosh, Marcus L" userId="00601210-eb70-4892-8a26-c39107c5a6ee" providerId="ADAL" clId="{0164681C-1C67-405B-A8AD-4D83E62071BA}" dt="2023-11-15T14:16:21.741" v="1899" actId="164"/>
          <ac:spMkLst>
            <pc:docMk/>
            <pc:sldMk cId="3218371287" sldId="265"/>
            <ac:spMk id="25" creationId="{AC380911-1045-E8F4-6ACC-1758D5274968}"/>
          </ac:spMkLst>
        </pc:spChg>
        <pc:spChg chg="add mod">
          <ac:chgData name="Ghosh, Marcus L" userId="00601210-eb70-4892-8a26-c39107c5a6ee" providerId="ADAL" clId="{0164681C-1C67-405B-A8AD-4D83E62071BA}" dt="2023-11-15T14:16:21.741" v="1899" actId="164"/>
          <ac:spMkLst>
            <pc:docMk/>
            <pc:sldMk cId="3218371287" sldId="265"/>
            <ac:spMk id="32" creationId="{23E7A4FF-FAF6-2E22-5EE0-7594EA1DE334}"/>
          </ac:spMkLst>
        </pc:spChg>
        <pc:spChg chg="add mod">
          <ac:chgData name="Ghosh, Marcus L" userId="00601210-eb70-4892-8a26-c39107c5a6ee" providerId="ADAL" clId="{0164681C-1C67-405B-A8AD-4D83E62071BA}" dt="2023-11-15T14:16:21.741" v="1899" actId="164"/>
          <ac:spMkLst>
            <pc:docMk/>
            <pc:sldMk cId="3218371287" sldId="265"/>
            <ac:spMk id="33" creationId="{635D1FF9-9A96-0219-0B25-9EFD2606CAE5}"/>
          </ac:spMkLst>
        </pc:spChg>
        <pc:grpChg chg="del">
          <ac:chgData name="Ghosh, Marcus L" userId="00601210-eb70-4892-8a26-c39107c5a6ee" providerId="ADAL" clId="{0164681C-1C67-405B-A8AD-4D83E62071BA}" dt="2023-11-15T14:12:56.159" v="1863" actId="165"/>
          <ac:grpSpMkLst>
            <pc:docMk/>
            <pc:sldMk cId="3218371287" sldId="265"/>
            <ac:grpSpMk id="12" creationId="{A4DA78CA-6934-CE1A-DEF8-C05C2D7B78F5}"/>
          </ac:grpSpMkLst>
        </pc:grpChg>
        <pc:grpChg chg="add mod">
          <ac:chgData name="Ghosh, Marcus L" userId="00601210-eb70-4892-8a26-c39107c5a6ee" providerId="ADAL" clId="{0164681C-1C67-405B-A8AD-4D83E62071BA}" dt="2023-11-15T14:16:12.701" v="1897" actId="164"/>
          <ac:grpSpMkLst>
            <pc:docMk/>
            <pc:sldMk cId="3218371287" sldId="265"/>
            <ac:grpSpMk id="34" creationId="{937651DC-D10A-254A-1D24-5014F5C25F26}"/>
          </ac:grpSpMkLst>
        </pc:grpChg>
        <pc:grpChg chg="add mod">
          <ac:chgData name="Ghosh, Marcus L" userId="00601210-eb70-4892-8a26-c39107c5a6ee" providerId="ADAL" clId="{0164681C-1C67-405B-A8AD-4D83E62071BA}" dt="2023-11-15T14:16:21.741" v="1899" actId="164"/>
          <ac:grpSpMkLst>
            <pc:docMk/>
            <pc:sldMk cId="3218371287" sldId="265"/>
            <ac:grpSpMk id="35" creationId="{AA50B1A2-4211-A428-85AF-C991B38F6143}"/>
          </ac:grpSpMkLst>
        </pc:grpChg>
        <pc:picChg chg="del">
          <ac:chgData name="Ghosh, Marcus L" userId="00601210-eb70-4892-8a26-c39107c5a6ee" providerId="ADAL" clId="{0164681C-1C67-405B-A8AD-4D83E62071BA}" dt="2023-11-15T19:55:35.226" v="19169"/>
          <ac:picMkLst>
            <pc:docMk/>
            <pc:sldMk cId="3218371287" sldId="265"/>
            <ac:picMk id="6" creationId="{870DBB63-F6EE-4041-F296-AFCE965569A5}"/>
          </ac:picMkLst>
        </pc:picChg>
        <pc:picChg chg="add del mod">
          <ac:chgData name="Ghosh, Marcus L" userId="00601210-eb70-4892-8a26-c39107c5a6ee" providerId="ADAL" clId="{0164681C-1C67-405B-A8AD-4D83E62071BA}" dt="2023-11-15T19:59:50.882" v="19177"/>
          <ac:picMkLst>
            <pc:docMk/>
            <pc:sldMk cId="3218371287" sldId="265"/>
            <ac:picMk id="11" creationId="{3ACBEDD6-D60B-00DE-EFF1-22DC10C0FC2E}"/>
          </ac:picMkLst>
        </pc:picChg>
        <pc:picChg chg="add del mod">
          <ac:chgData name="Ghosh, Marcus L" userId="00601210-eb70-4892-8a26-c39107c5a6ee" providerId="ADAL" clId="{0164681C-1C67-405B-A8AD-4D83E62071BA}" dt="2023-11-15T20:09:28.511" v="19179"/>
          <ac:picMkLst>
            <pc:docMk/>
            <pc:sldMk cId="3218371287" sldId="265"/>
            <ac:picMk id="15" creationId="{1EEB54F9-82A9-E23C-972F-84E978773439}"/>
          </ac:picMkLst>
        </pc:picChg>
        <pc:picChg chg="add mod">
          <ac:chgData name="Ghosh, Marcus L" userId="00601210-eb70-4892-8a26-c39107c5a6ee" providerId="ADAL" clId="{0164681C-1C67-405B-A8AD-4D83E62071BA}" dt="2023-11-15T20:09:28.511" v="19179"/>
          <ac:picMkLst>
            <pc:docMk/>
            <pc:sldMk cId="3218371287" sldId="265"/>
            <ac:picMk id="18" creationId="{084A6ED0-611D-5F16-24F3-9780BEE45DE7}"/>
          </ac:picMkLst>
        </pc:picChg>
        <pc:cxnChg chg="mod topLvl">
          <ac:chgData name="Ghosh, Marcus L" userId="00601210-eb70-4892-8a26-c39107c5a6ee" providerId="ADAL" clId="{0164681C-1C67-405B-A8AD-4D83E62071BA}" dt="2023-11-15T14:12:56.159" v="1863" actId="165"/>
          <ac:cxnSpMkLst>
            <pc:docMk/>
            <pc:sldMk cId="3218371287" sldId="265"/>
            <ac:cxnSpMk id="3" creationId="{A7AD3697-5673-9ABC-21B8-1F4625029599}"/>
          </ac:cxnSpMkLst>
        </pc:cxnChg>
        <pc:cxnChg chg="mod topLvl">
          <ac:chgData name="Ghosh, Marcus L" userId="00601210-eb70-4892-8a26-c39107c5a6ee" providerId="ADAL" clId="{0164681C-1C67-405B-A8AD-4D83E62071BA}" dt="2023-11-15T14:12:56.159" v="1863" actId="165"/>
          <ac:cxnSpMkLst>
            <pc:docMk/>
            <pc:sldMk cId="3218371287" sldId="265"/>
            <ac:cxnSpMk id="7" creationId="{7E05CE07-F5ED-5E88-3A7F-F0CE8A575CCB}"/>
          </ac:cxnSpMkLst>
        </pc:cxnChg>
        <pc:cxnChg chg="add mod">
          <ac:chgData name="Ghosh, Marcus L" userId="00601210-eb70-4892-8a26-c39107c5a6ee" providerId="ADAL" clId="{0164681C-1C67-405B-A8AD-4D83E62071BA}" dt="2023-11-15T14:16:12.701" v="1897" actId="164"/>
          <ac:cxnSpMkLst>
            <pc:docMk/>
            <pc:sldMk cId="3218371287" sldId="265"/>
            <ac:cxnSpMk id="10" creationId="{451AD905-D974-5BE5-D78A-6823C0E62797}"/>
          </ac:cxnSpMkLst>
        </pc:cxnChg>
        <pc:cxnChg chg="add del mod">
          <ac:chgData name="Ghosh, Marcus L" userId="00601210-eb70-4892-8a26-c39107c5a6ee" providerId="ADAL" clId="{0164681C-1C67-405B-A8AD-4D83E62071BA}" dt="2023-11-15T14:12:50.398" v="1862" actId="478"/>
          <ac:cxnSpMkLst>
            <pc:docMk/>
            <pc:sldMk cId="3218371287" sldId="265"/>
            <ac:cxnSpMk id="26" creationId="{03A0A938-0416-DA77-F777-2167EE4B05ED}"/>
          </ac:cxnSpMkLst>
        </pc:cxnChg>
        <pc:cxnChg chg="add del mod">
          <ac:chgData name="Ghosh, Marcus L" userId="00601210-eb70-4892-8a26-c39107c5a6ee" providerId="ADAL" clId="{0164681C-1C67-405B-A8AD-4D83E62071BA}" dt="2023-11-15T14:13:05.462" v="1867" actId="478"/>
          <ac:cxnSpMkLst>
            <pc:docMk/>
            <pc:sldMk cId="3218371287" sldId="265"/>
            <ac:cxnSpMk id="27" creationId="{BB15C8AA-CE1A-92BC-C9C8-360FDA830F9C}"/>
          </ac:cxnSpMkLst>
        </pc:cxnChg>
        <pc:cxnChg chg="add mod">
          <ac:chgData name="Ghosh, Marcus L" userId="00601210-eb70-4892-8a26-c39107c5a6ee" providerId="ADAL" clId="{0164681C-1C67-405B-A8AD-4D83E62071BA}" dt="2023-11-15T14:16:21.741" v="1899" actId="164"/>
          <ac:cxnSpMkLst>
            <pc:docMk/>
            <pc:sldMk cId="3218371287" sldId="265"/>
            <ac:cxnSpMk id="28" creationId="{16C4BDD6-2926-80E5-701B-AAD3B73110FA}"/>
          </ac:cxnSpMkLst>
        </pc:cxnChg>
        <pc:cxnChg chg="add mod">
          <ac:chgData name="Ghosh, Marcus L" userId="00601210-eb70-4892-8a26-c39107c5a6ee" providerId="ADAL" clId="{0164681C-1C67-405B-A8AD-4D83E62071BA}" dt="2023-11-15T14:16:21.741" v="1899" actId="164"/>
          <ac:cxnSpMkLst>
            <pc:docMk/>
            <pc:sldMk cId="3218371287" sldId="265"/>
            <ac:cxnSpMk id="30" creationId="{F8521388-8CA5-8A52-6ABE-77DAA14DA558}"/>
          </ac:cxnSpMkLst>
        </pc:cxnChg>
        <pc:cxnChg chg="add mod">
          <ac:chgData name="Ghosh, Marcus L" userId="00601210-eb70-4892-8a26-c39107c5a6ee" providerId="ADAL" clId="{0164681C-1C67-405B-A8AD-4D83E62071BA}" dt="2023-11-15T14:16:21.741" v="1899" actId="164"/>
          <ac:cxnSpMkLst>
            <pc:docMk/>
            <pc:sldMk cId="3218371287" sldId="265"/>
            <ac:cxnSpMk id="31" creationId="{E060E2DD-79CB-9A54-75B8-D1C814B94D4B}"/>
          </ac:cxnSpMkLst>
        </pc:cxnChg>
      </pc:sldChg>
      <pc:sldChg chg="addSp delSp modSp add mod ord modShow modNotesTx">
        <pc:chgData name="Ghosh, Marcus L" userId="00601210-eb70-4892-8a26-c39107c5a6ee" providerId="ADAL" clId="{0164681C-1C67-405B-A8AD-4D83E62071BA}" dt="2023-11-15T20:09:28.511" v="19179"/>
        <pc:sldMkLst>
          <pc:docMk/>
          <pc:sldMk cId="3218556047" sldId="266"/>
        </pc:sldMkLst>
        <pc:spChg chg="mod">
          <ac:chgData name="Ghosh, Marcus L" userId="00601210-eb70-4892-8a26-c39107c5a6ee" providerId="ADAL" clId="{0164681C-1C67-405B-A8AD-4D83E62071BA}" dt="2023-11-15T14:57:48.149" v="6709" actId="20577"/>
          <ac:spMkLst>
            <pc:docMk/>
            <pc:sldMk cId="3218556047" sldId="266"/>
            <ac:spMk id="4" creationId="{220F0135-CC52-EB18-CB0B-5335E947DD8E}"/>
          </ac:spMkLst>
        </pc:spChg>
        <pc:spChg chg="del">
          <ac:chgData name="Ghosh, Marcus L" userId="00601210-eb70-4892-8a26-c39107c5a6ee" providerId="ADAL" clId="{0164681C-1C67-405B-A8AD-4D83E62071BA}" dt="2023-11-15T14:57:52.876" v="6710" actId="478"/>
          <ac:spMkLst>
            <pc:docMk/>
            <pc:sldMk cId="3218556047" sldId="266"/>
            <ac:spMk id="5" creationId="{1357973F-A7D4-1E73-8093-5591F6BF67C6}"/>
          </ac:spMkLst>
        </pc:spChg>
        <pc:spChg chg="add mod">
          <ac:chgData name="Ghosh, Marcus L" userId="00601210-eb70-4892-8a26-c39107c5a6ee" providerId="ADAL" clId="{0164681C-1C67-405B-A8AD-4D83E62071BA}" dt="2023-11-15T15:03:35.479" v="6862" actId="208"/>
          <ac:spMkLst>
            <pc:docMk/>
            <pc:sldMk cId="3218556047" sldId="266"/>
            <ac:spMk id="11" creationId="{B2202719-9839-0D4F-53ED-B0586BBB03A2}"/>
          </ac:spMkLst>
        </pc:spChg>
        <pc:spChg chg="add mod">
          <ac:chgData name="Ghosh, Marcus L" userId="00601210-eb70-4892-8a26-c39107c5a6ee" providerId="ADAL" clId="{0164681C-1C67-405B-A8AD-4D83E62071BA}" dt="2023-11-15T15:18:13.168" v="8183" actId="20577"/>
          <ac:spMkLst>
            <pc:docMk/>
            <pc:sldMk cId="3218556047" sldId="266"/>
            <ac:spMk id="13" creationId="{5620D8E2-77DE-22B4-F8F2-E2A901059CDA}"/>
          </ac:spMkLst>
        </pc:spChg>
        <pc:picChg chg="add mod">
          <ac:chgData name="Ghosh, Marcus L" userId="00601210-eb70-4892-8a26-c39107c5a6ee" providerId="ADAL" clId="{0164681C-1C67-405B-A8AD-4D83E62071BA}" dt="2023-11-15T20:09:28.511" v="19179"/>
          <ac:picMkLst>
            <pc:docMk/>
            <pc:sldMk cId="3218556047" sldId="266"/>
            <ac:picMk id="2" creationId="{170C508B-8164-4B32-CFCC-7E00EE71E79D}"/>
          </ac:picMkLst>
        </pc:picChg>
        <pc:picChg chg="add del mod">
          <ac:chgData name="Ghosh, Marcus L" userId="00601210-eb70-4892-8a26-c39107c5a6ee" providerId="ADAL" clId="{0164681C-1C67-405B-A8AD-4D83E62071BA}" dt="2023-11-15T15:01:54.063" v="6851" actId="478"/>
          <ac:picMkLst>
            <pc:docMk/>
            <pc:sldMk cId="3218556047" sldId="266"/>
            <ac:picMk id="3" creationId="{CCB95886-6F0C-BA47-CE14-4C30B5888507}"/>
          </ac:picMkLst>
        </pc:picChg>
        <pc:picChg chg="del">
          <ac:chgData name="Ghosh, Marcus L" userId="00601210-eb70-4892-8a26-c39107c5a6ee" providerId="ADAL" clId="{0164681C-1C67-405B-A8AD-4D83E62071BA}" dt="2023-11-15T20:09:28.511" v="19179"/>
          <ac:picMkLst>
            <pc:docMk/>
            <pc:sldMk cId="3218556047" sldId="266"/>
            <ac:picMk id="6" creationId="{870DBB63-F6EE-4041-F296-AFCE965569A5}"/>
          </ac:picMkLst>
        </pc:picChg>
        <pc:picChg chg="add del mod">
          <ac:chgData name="Ghosh, Marcus L" userId="00601210-eb70-4892-8a26-c39107c5a6ee" providerId="ADAL" clId="{0164681C-1C67-405B-A8AD-4D83E62071BA}" dt="2023-11-15T15:02:30.159" v="6855" actId="478"/>
          <ac:picMkLst>
            <pc:docMk/>
            <pc:sldMk cId="3218556047" sldId="266"/>
            <ac:picMk id="8" creationId="{FF520641-6495-FA6D-82A9-5F8F5F3B39B4}"/>
          </ac:picMkLst>
        </pc:picChg>
        <pc:picChg chg="add del mod">
          <ac:chgData name="Ghosh, Marcus L" userId="00601210-eb70-4892-8a26-c39107c5a6ee" providerId="ADAL" clId="{0164681C-1C67-405B-A8AD-4D83E62071BA}" dt="2023-11-15T15:05:50.113" v="7044" actId="478"/>
          <ac:picMkLst>
            <pc:docMk/>
            <pc:sldMk cId="3218556047" sldId="266"/>
            <ac:picMk id="10" creationId="{D96F99B3-E794-8A88-F098-8D12EA4FFF68}"/>
          </ac:picMkLst>
        </pc:picChg>
        <pc:picChg chg="add mod">
          <ac:chgData name="Ghosh, Marcus L" userId="00601210-eb70-4892-8a26-c39107c5a6ee" providerId="ADAL" clId="{0164681C-1C67-405B-A8AD-4D83E62071BA}" dt="2023-11-15T15:08:20.659" v="7271" actId="1076"/>
          <ac:picMkLst>
            <pc:docMk/>
            <pc:sldMk cId="3218556047" sldId="266"/>
            <ac:picMk id="12" creationId="{FE2125F8-C053-33AF-994D-733FCDBC8A51}"/>
          </ac:picMkLst>
        </pc:picChg>
      </pc:sldChg>
      <pc:sldChg chg="addSp delSp modSp add mod ord modShow modNotesTx">
        <pc:chgData name="Ghosh, Marcus L" userId="00601210-eb70-4892-8a26-c39107c5a6ee" providerId="ADAL" clId="{0164681C-1C67-405B-A8AD-4D83E62071BA}" dt="2023-11-15T20:09:28.511" v="19179"/>
        <pc:sldMkLst>
          <pc:docMk/>
          <pc:sldMk cId="4107509953" sldId="267"/>
        </pc:sldMkLst>
        <pc:spChg chg="add mod">
          <ac:chgData name="Ghosh, Marcus L" userId="00601210-eb70-4892-8a26-c39107c5a6ee" providerId="ADAL" clId="{0164681C-1C67-405B-A8AD-4D83E62071BA}" dt="2023-11-15T17:05:22.629" v="13788" actId="20577"/>
          <ac:spMkLst>
            <pc:docMk/>
            <pc:sldMk cId="4107509953" sldId="267"/>
            <ac:spMk id="2" creationId="{9BA637EE-F3E7-3DFA-5970-35395A64A0D6}"/>
          </ac:spMkLst>
        </pc:spChg>
        <pc:spChg chg="mod">
          <ac:chgData name="Ghosh, Marcus L" userId="00601210-eb70-4892-8a26-c39107c5a6ee" providerId="ADAL" clId="{0164681C-1C67-405B-A8AD-4D83E62071BA}" dt="2023-11-15T13:20:46.760" v="177" actId="20577"/>
          <ac:spMkLst>
            <pc:docMk/>
            <pc:sldMk cId="4107509953" sldId="267"/>
            <ac:spMk id="4" creationId="{220F0135-CC52-EB18-CB0B-5335E947DD8E}"/>
          </ac:spMkLst>
        </pc:spChg>
        <pc:spChg chg="add del mod">
          <ac:chgData name="Ghosh, Marcus L" userId="00601210-eb70-4892-8a26-c39107c5a6ee" providerId="ADAL" clId="{0164681C-1C67-405B-A8AD-4D83E62071BA}" dt="2023-11-15T16:55:22.821" v="12928" actId="478"/>
          <ac:spMkLst>
            <pc:docMk/>
            <pc:sldMk cId="4107509953" sldId="267"/>
            <ac:spMk id="5" creationId="{1357973F-A7D4-1E73-8093-5591F6BF67C6}"/>
          </ac:spMkLst>
        </pc:spChg>
        <pc:picChg chg="add mod">
          <ac:chgData name="Ghosh, Marcus L" userId="00601210-eb70-4892-8a26-c39107c5a6ee" providerId="ADAL" clId="{0164681C-1C67-405B-A8AD-4D83E62071BA}" dt="2023-11-15T20:09:28.511" v="19179"/>
          <ac:picMkLst>
            <pc:docMk/>
            <pc:sldMk cId="4107509953" sldId="267"/>
            <ac:picMk id="3" creationId="{4657A971-E48F-D83E-8E20-8F30FA81BC7F}"/>
          </ac:picMkLst>
        </pc:picChg>
        <pc:picChg chg="del">
          <ac:chgData name="Ghosh, Marcus L" userId="00601210-eb70-4892-8a26-c39107c5a6ee" providerId="ADAL" clId="{0164681C-1C67-405B-A8AD-4D83E62071BA}" dt="2023-11-15T20:09:28.511" v="19179"/>
          <ac:picMkLst>
            <pc:docMk/>
            <pc:sldMk cId="4107509953" sldId="267"/>
            <ac:picMk id="6" creationId="{870DBB63-F6EE-4041-F296-AFCE965569A5}"/>
          </ac:picMkLst>
        </pc:picChg>
        <pc:picChg chg="add mod">
          <ac:chgData name="Ghosh, Marcus L" userId="00601210-eb70-4892-8a26-c39107c5a6ee" providerId="ADAL" clId="{0164681C-1C67-405B-A8AD-4D83E62071BA}" dt="2023-11-15T17:11:43.369" v="13803" actId="1076"/>
          <ac:picMkLst>
            <pc:docMk/>
            <pc:sldMk cId="4107509953" sldId="267"/>
            <ac:picMk id="7" creationId="{7171167E-3810-5A50-E2A0-218F46596DF4}"/>
          </ac:picMkLst>
        </pc:picChg>
        <pc:picChg chg="add mod ord">
          <ac:chgData name="Ghosh, Marcus L" userId="00601210-eb70-4892-8a26-c39107c5a6ee" providerId="ADAL" clId="{0164681C-1C67-405B-A8AD-4D83E62071BA}" dt="2023-11-15T17:21:13.259" v="14980" actId="1076"/>
          <ac:picMkLst>
            <pc:docMk/>
            <pc:sldMk cId="4107509953" sldId="267"/>
            <ac:picMk id="9" creationId="{3C000B73-8644-98D1-04A4-4A4F2D85ECF2}"/>
          </ac:picMkLst>
        </pc:picChg>
        <pc:picChg chg="add del mod">
          <ac:chgData name="Ghosh, Marcus L" userId="00601210-eb70-4892-8a26-c39107c5a6ee" providerId="ADAL" clId="{0164681C-1C67-405B-A8AD-4D83E62071BA}" dt="2023-11-15T17:12:24.253" v="13816" actId="478"/>
          <ac:picMkLst>
            <pc:docMk/>
            <pc:sldMk cId="4107509953" sldId="267"/>
            <ac:picMk id="11" creationId="{2ACD2998-16E5-918C-09FE-BEF6F7545028}"/>
          </ac:picMkLst>
        </pc:picChg>
      </pc:sldChg>
      <pc:sldChg chg="modSp add del mod modShow modNotesTx">
        <pc:chgData name="Ghosh, Marcus L" userId="00601210-eb70-4892-8a26-c39107c5a6ee" providerId="ADAL" clId="{0164681C-1C67-405B-A8AD-4D83E62071BA}" dt="2023-11-15T15:39:57.066" v="9332" actId="47"/>
        <pc:sldMkLst>
          <pc:docMk/>
          <pc:sldMk cId="4246190054" sldId="268"/>
        </pc:sldMkLst>
        <pc:spChg chg="mod">
          <ac:chgData name="Ghosh, Marcus L" userId="00601210-eb70-4892-8a26-c39107c5a6ee" providerId="ADAL" clId="{0164681C-1C67-405B-A8AD-4D83E62071BA}" dt="2023-11-15T13:20:10.751" v="143" actId="20577"/>
          <ac:spMkLst>
            <pc:docMk/>
            <pc:sldMk cId="4246190054" sldId="268"/>
            <ac:spMk id="4" creationId="{220F0135-CC52-EB18-CB0B-5335E947DD8E}"/>
          </ac:spMkLst>
        </pc:spChg>
      </pc:sldChg>
      <pc:sldChg chg="addSp delSp modSp add del mod modAnim modNotesTx">
        <pc:chgData name="Ghosh, Marcus L" userId="00601210-eb70-4892-8a26-c39107c5a6ee" providerId="ADAL" clId="{0164681C-1C67-405B-A8AD-4D83E62071BA}" dt="2023-11-15T20:09:28.511" v="19179"/>
        <pc:sldMkLst>
          <pc:docMk/>
          <pc:sldMk cId="3692804456" sldId="269"/>
        </pc:sldMkLst>
        <pc:spChg chg="mod">
          <ac:chgData name="Ghosh, Marcus L" userId="00601210-eb70-4892-8a26-c39107c5a6ee" providerId="ADAL" clId="{0164681C-1C67-405B-A8AD-4D83E62071BA}" dt="2023-11-15T14:44:50.132" v="5397" actId="20577"/>
          <ac:spMkLst>
            <pc:docMk/>
            <pc:sldMk cId="3692804456" sldId="269"/>
            <ac:spMk id="4" creationId="{220F0135-CC52-EB18-CB0B-5335E947DD8E}"/>
          </ac:spMkLst>
        </pc:spChg>
        <pc:spChg chg="mod">
          <ac:chgData name="Ghosh, Marcus L" userId="00601210-eb70-4892-8a26-c39107c5a6ee" providerId="ADAL" clId="{0164681C-1C67-405B-A8AD-4D83E62071BA}" dt="2023-11-15T14:50:54.838" v="6149" actId="20577"/>
          <ac:spMkLst>
            <pc:docMk/>
            <pc:sldMk cId="3692804456" sldId="269"/>
            <ac:spMk id="24" creationId="{1B07B699-3DF0-B1B3-F3A0-9C36BB51A17E}"/>
          </ac:spMkLst>
        </pc:spChg>
        <pc:picChg chg="del">
          <ac:chgData name="Ghosh, Marcus L" userId="00601210-eb70-4892-8a26-c39107c5a6ee" providerId="ADAL" clId="{0164681C-1C67-405B-A8AD-4D83E62071BA}" dt="2023-11-15T20:09:28.511" v="19179"/>
          <ac:picMkLst>
            <pc:docMk/>
            <pc:sldMk cId="3692804456" sldId="269"/>
            <ac:picMk id="6" creationId="{870DBB63-F6EE-4041-F296-AFCE965569A5}"/>
          </ac:picMkLst>
        </pc:picChg>
        <pc:picChg chg="add mod">
          <ac:chgData name="Ghosh, Marcus L" userId="00601210-eb70-4892-8a26-c39107c5a6ee" providerId="ADAL" clId="{0164681C-1C67-405B-A8AD-4D83E62071BA}" dt="2023-11-15T20:09:28.511" v="19179"/>
          <ac:picMkLst>
            <pc:docMk/>
            <pc:sldMk cId="3692804456" sldId="269"/>
            <ac:picMk id="11" creationId="{6CE2AF37-5C7E-D112-A414-773977FB454B}"/>
          </ac:picMkLst>
        </pc:picChg>
      </pc:sldChg>
      <pc:sldChg chg="addSp delSp modSp add mod modNotesTx">
        <pc:chgData name="Ghosh, Marcus L" userId="00601210-eb70-4892-8a26-c39107c5a6ee" providerId="ADAL" clId="{0164681C-1C67-405B-A8AD-4D83E62071BA}" dt="2023-11-15T20:09:28.511" v="19179"/>
        <pc:sldMkLst>
          <pc:docMk/>
          <pc:sldMk cId="1023881143" sldId="270"/>
        </pc:sldMkLst>
        <pc:spChg chg="mod">
          <ac:chgData name="Ghosh, Marcus L" userId="00601210-eb70-4892-8a26-c39107c5a6ee" providerId="ADAL" clId="{0164681C-1C67-405B-A8AD-4D83E62071BA}" dt="2023-11-15T16:53:15.696" v="12619" actId="20577"/>
          <ac:spMkLst>
            <pc:docMk/>
            <pc:sldMk cId="1023881143" sldId="270"/>
            <ac:spMk id="4" creationId="{220F0135-CC52-EB18-CB0B-5335E947DD8E}"/>
          </ac:spMkLst>
        </pc:spChg>
        <pc:spChg chg="mod">
          <ac:chgData name="Ghosh, Marcus L" userId="00601210-eb70-4892-8a26-c39107c5a6ee" providerId="ADAL" clId="{0164681C-1C67-405B-A8AD-4D83E62071BA}" dt="2023-11-15T17:44:35.502" v="18699" actId="20577"/>
          <ac:spMkLst>
            <pc:docMk/>
            <pc:sldMk cId="1023881143" sldId="270"/>
            <ac:spMk id="5" creationId="{1357973F-A7D4-1E73-8093-5591F6BF67C6}"/>
          </ac:spMkLst>
        </pc:spChg>
        <pc:picChg chg="add mod">
          <ac:chgData name="Ghosh, Marcus L" userId="00601210-eb70-4892-8a26-c39107c5a6ee" providerId="ADAL" clId="{0164681C-1C67-405B-A8AD-4D83E62071BA}" dt="2023-11-15T20:09:28.511" v="19179"/>
          <ac:picMkLst>
            <pc:docMk/>
            <pc:sldMk cId="1023881143" sldId="270"/>
            <ac:picMk id="2" creationId="{7E4357D3-1280-ACBD-D60F-662440EA64CC}"/>
          </ac:picMkLst>
        </pc:picChg>
        <pc:picChg chg="del">
          <ac:chgData name="Ghosh, Marcus L" userId="00601210-eb70-4892-8a26-c39107c5a6ee" providerId="ADAL" clId="{0164681C-1C67-405B-A8AD-4D83E62071BA}" dt="2023-11-15T20:09:28.511" v="19179"/>
          <ac:picMkLst>
            <pc:docMk/>
            <pc:sldMk cId="1023881143" sldId="270"/>
            <ac:picMk id="6" creationId="{870DBB63-F6EE-4041-F296-AFCE965569A5}"/>
          </ac:picMkLst>
        </pc:picChg>
      </pc:sldChg>
      <pc:sldChg chg="addSp modSp add del mod ord modNotesTx">
        <pc:chgData name="Ghosh, Marcus L" userId="00601210-eb70-4892-8a26-c39107c5a6ee" providerId="ADAL" clId="{0164681C-1C67-405B-A8AD-4D83E62071BA}" dt="2023-11-15T15:21:36.850" v="8248" actId="47"/>
        <pc:sldMkLst>
          <pc:docMk/>
          <pc:sldMk cId="3609227212" sldId="270"/>
        </pc:sldMkLst>
        <pc:spChg chg="add mod">
          <ac:chgData name="Ghosh, Marcus L" userId="00601210-eb70-4892-8a26-c39107c5a6ee" providerId="ADAL" clId="{0164681C-1C67-405B-A8AD-4D83E62071BA}" dt="2023-11-15T15:19:05.028" v="8195" actId="20577"/>
          <ac:spMkLst>
            <pc:docMk/>
            <pc:sldMk cId="3609227212" sldId="270"/>
            <ac:spMk id="11" creationId="{9AAD81D1-117F-83F2-BA5D-40D76F375845}"/>
          </ac:spMkLst>
        </pc:spChg>
      </pc:sldChg>
      <pc:sldChg chg="addSp delSp modSp add mod ord modNotesTx">
        <pc:chgData name="Ghosh, Marcus L" userId="00601210-eb70-4892-8a26-c39107c5a6ee" providerId="ADAL" clId="{0164681C-1C67-405B-A8AD-4D83E62071BA}" dt="2023-11-15T20:09:28.511" v="19179"/>
        <pc:sldMkLst>
          <pc:docMk/>
          <pc:sldMk cId="2368755141" sldId="271"/>
        </pc:sldMkLst>
        <pc:picChg chg="add mod">
          <ac:chgData name="Ghosh, Marcus L" userId="00601210-eb70-4892-8a26-c39107c5a6ee" providerId="ADAL" clId="{0164681C-1C67-405B-A8AD-4D83E62071BA}" dt="2023-11-15T20:09:28.511" v="19179"/>
          <ac:picMkLst>
            <pc:docMk/>
            <pc:sldMk cId="2368755141" sldId="271"/>
            <ac:picMk id="3" creationId="{5225AD01-8718-E378-4C58-894C457873BF}"/>
          </ac:picMkLst>
        </pc:picChg>
        <pc:picChg chg="del">
          <ac:chgData name="Ghosh, Marcus L" userId="00601210-eb70-4892-8a26-c39107c5a6ee" providerId="ADAL" clId="{0164681C-1C67-405B-A8AD-4D83E62071BA}" dt="2023-11-15T20:09:28.511" v="19179"/>
          <ac:picMkLst>
            <pc:docMk/>
            <pc:sldMk cId="2368755141" sldId="271"/>
            <ac:picMk id="6" creationId="{870DBB63-F6EE-4041-F296-AFCE965569A5}"/>
          </ac:picMkLst>
        </pc:picChg>
        <pc:picChg chg="del">
          <ac:chgData name="Ghosh, Marcus L" userId="00601210-eb70-4892-8a26-c39107c5a6ee" providerId="ADAL" clId="{0164681C-1C67-405B-A8AD-4D83E62071BA}" dt="2023-11-15T17:12:04.805" v="13810" actId="478"/>
          <ac:picMkLst>
            <pc:docMk/>
            <pc:sldMk cId="2368755141" sldId="271"/>
            <ac:picMk id="7" creationId="{7171167E-3810-5A50-E2A0-218F46596DF4}"/>
          </ac:picMkLst>
        </pc:picChg>
        <pc:picChg chg="del">
          <ac:chgData name="Ghosh, Marcus L" userId="00601210-eb70-4892-8a26-c39107c5a6ee" providerId="ADAL" clId="{0164681C-1C67-405B-A8AD-4D83E62071BA}" dt="2023-11-15T17:12:05.463" v="13811" actId="478"/>
          <ac:picMkLst>
            <pc:docMk/>
            <pc:sldMk cId="2368755141" sldId="271"/>
            <ac:picMk id="9" creationId="{3C000B73-8644-98D1-04A4-4A4F2D85ECF2}"/>
          </ac:picMkLst>
        </pc:picChg>
        <pc:picChg chg="mod ord">
          <ac:chgData name="Ghosh, Marcus L" userId="00601210-eb70-4892-8a26-c39107c5a6ee" providerId="ADAL" clId="{0164681C-1C67-405B-A8AD-4D83E62071BA}" dt="2023-11-15T17:12:15.805" v="13815" actId="167"/>
          <ac:picMkLst>
            <pc:docMk/>
            <pc:sldMk cId="2368755141" sldId="271"/>
            <ac:picMk id="11" creationId="{2ACD2998-16E5-918C-09FE-BEF6F7545028}"/>
          </ac:picMkLst>
        </pc:picChg>
      </pc:sldChg>
      <pc:sldChg chg="add del">
        <pc:chgData name="Ghosh, Marcus L" userId="00601210-eb70-4892-8a26-c39107c5a6ee" providerId="ADAL" clId="{0164681C-1C67-405B-A8AD-4D83E62071BA}" dt="2023-11-15T17:01:51.006" v="13382" actId="47"/>
        <pc:sldMkLst>
          <pc:docMk/>
          <pc:sldMk cId="3952889609" sldId="271"/>
        </pc:sldMkLst>
      </pc:sldChg>
    </pc:docChg>
  </pc:docChgLst>
  <pc:docChgLst>
    <pc:chgData name="Ghosh, Marcus L" userId="S::mghosh@ic.ac.uk::00601210-eb70-4892-8a26-c39107c5a6ee" providerId="AD" clId="Web-{24B25C9E-75B5-57DF-E7F4-9E46F9B62296}"/>
    <pc:docChg chg="addSld delSld modSld">
      <pc:chgData name="Ghosh, Marcus L" userId="S::mghosh@ic.ac.uk::00601210-eb70-4892-8a26-c39107c5a6ee" providerId="AD" clId="Web-{24B25C9E-75B5-57DF-E7F4-9E46F9B62296}" dt="2023-11-14T16:11:11.060" v="7"/>
      <pc:docMkLst>
        <pc:docMk/>
      </pc:docMkLst>
      <pc:sldChg chg="del">
        <pc:chgData name="Ghosh, Marcus L" userId="S::mghosh@ic.ac.uk::00601210-eb70-4892-8a26-c39107c5a6ee" providerId="AD" clId="Web-{24B25C9E-75B5-57DF-E7F4-9E46F9B62296}" dt="2023-11-14T16:10:55.106" v="0"/>
        <pc:sldMkLst>
          <pc:docMk/>
          <pc:sldMk cId="2222779276" sldId="257"/>
        </pc:sldMkLst>
      </pc:sldChg>
      <pc:sldChg chg="modSp">
        <pc:chgData name="Ghosh, Marcus L" userId="S::mghosh@ic.ac.uk::00601210-eb70-4892-8a26-c39107c5a6ee" providerId="AD" clId="Web-{24B25C9E-75B5-57DF-E7F4-9E46F9B62296}" dt="2023-11-14T16:11:06.107" v="6" actId="20577"/>
        <pc:sldMkLst>
          <pc:docMk/>
          <pc:sldMk cId="198319410" sldId="258"/>
        </pc:sldMkLst>
        <pc:spChg chg="mod">
          <ac:chgData name="Ghosh, Marcus L" userId="S::mghosh@ic.ac.uk::00601210-eb70-4892-8a26-c39107c5a6ee" providerId="AD" clId="Web-{24B25C9E-75B5-57DF-E7F4-9E46F9B62296}" dt="2023-11-14T16:11:06.107" v="6" actId="20577"/>
          <ac:spMkLst>
            <pc:docMk/>
            <pc:sldMk cId="198319410" sldId="258"/>
            <ac:spMk id="4" creationId="{71A693D4-D78C-161A-B0F3-CEA79B385428}"/>
          </ac:spMkLst>
        </pc:spChg>
      </pc:sldChg>
      <pc:sldChg chg="del">
        <pc:chgData name="Ghosh, Marcus L" userId="S::mghosh@ic.ac.uk::00601210-eb70-4892-8a26-c39107c5a6ee" providerId="AD" clId="Web-{24B25C9E-75B5-57DF-E7F4-9E46F9B62296}" dt="2023-11-14T16:10:55.794" v="1"/>
        <pc:sldMkLst>
          <pc:docMk/>
          <pc:sldMk cId="2594366906" sldId="259"/>
        </pc:sldMkLst>
      </pc:sldChg>
      <pc:sldChg chg="del">
        <pc:chgData name="Ghosh, Marcus L" userId="S::mghosh@ic.ac.uk::00601210-eb70-4892-8a26-c39107c5a6ee" providerId="AD" clId="Web-{24B25C9E-75B5-57DF-E7F4-9E46F9B62296}" dt="2023-11-14T16:10:57.122" v="3"/>
        <pc:sldMkLst>
          <pc:docMk/>
          <pc:sldMk cId="2073610576" sldId="260"/>
        </pc:sldMkLst>
      </pc:sldChg>
      <pc:sldChg chg="del">
        <pc:chgData name="Ghosh, Marcus L" userId="S::mghosh@ic.ac.uk::00601210-eb70-4892-8a26-c39107c5a6ee" providerId="AD" clId="Web-{24B25C9E-75B5-57DF-E7F4-9E46F9B62296}" dt="2023-11-14T16:10:56.684" v="2"/>
        <pc:sldMkLst>
          <pc:docMk/>
          <pc:sldMk cId="238390100" sldId="261"/>
        </pc:sldMkLst>
      </pc:sldChg>
      <pc:sldChg chg="del">
        <pc:chgData name="Ghosh, Marcus L" userId="S::mghosh@ic.ac.uk::00601210-eb70-4892-8a26-c39107c5a6ee" providerId="AD" clId="Web-{24B25C9E-75B5-57DF-E7F4-9E46F9B62296}" dt="2023-11-14T16:10:58.044" v="4"/>
        <pc:sldMkLst>
          <pc:docMk/>
          <pc:sldMk cId="3334523439" sldId="262"/>
        </pc:sldMkLst>
      </pc:sldChg>
      <pc:sldChg chg="add">
        <pc:chgData name="Ghosh, Marcus L" userId="S::mghosh@ic.ac.uk::00601210-eb70-4892-8a26-c39107c5a6ee" providerId="AD" clId="Web-{24B25C9E-75B5-57DF-E7F4-9E46F9B62296}" dt="2023-11-14T16:11:11.060" v="7"/>
        <pc:sldMkLst>
          <pc:docMk/>
          <pc:sldMk cId="1085371100" sldId="264"/>
        </pc:sldMkLst>
      </pc:sldChg>
    </pc:docChg>
  </pc:docChgLst>
  <pc:docChgLst>
    <pc:chgData name="Ghosh, Marcus L" userId="S::mghosh@ic.ac.uk::00601210-eb70-4892-8a26-c39107c5a6ee" providerId="AD" clId="Web-{02195040-E748-4D09-6331-792328ADE8FD}"/>
    <pc:docChg chg="addSld delSld modSld sldOrd">
      <pc:chgData name="Ghosh, Marcus L" userId="S::mghosh@ic.ac.uk::00601210-eb70-4892-8a26-c39107c5a6ee" providerId="AD" clId="Web-{02195040-E748-4D09-6331-792328ADE8FD}" dt="2023-11-14T16:52:34.290" v="191"/>
      <pc:docMkLst>
        <pc:docMk/>
      </pc:docMkLst>
      <pc:sldChg chg="mod modShow">
        <pc:chgData name="Ghosh, Marcus L" userId="S::mghosh@ic.ac.uk::00601210-eb70-4892-8a26-c39107c5a6ee" providerId="AD" clId="Web-{02195040-E748-4D09-6331-792328ADE8FD}" dt="2023-11-14T16:48:52.123" v="116"/>
        <pc:sldMkLst>
          <pc:docMk/>
          <pc:sldMk cId="1085371100" sldId="264"/>
        </pc:sldMkLst>
      </pc:sldChg>
      <pc:sldChg chg="addSp delSp modSp add mod ord replId modShow modNotes">
        <pc:chgData name="Ghosh, Marcus L" userId="S::mghosh@ic.ac.uk::00601210-eb70-4892-8a26-c39107c5a6ee" providerId="AD" clId="Web-{02195040-E748-4D09-6331-792328ADE8FD}" dt="2023-11-14T16:52:34.290" v="191"/>
        <pc:sldMkLst>
          <pc:docMk/>
          <pc:sldMk cId="3218371287" sldId="265"/>
        </pc:sldMkLst>
        <pc:spChg chg="mod">
          <ac:chgData name="Ghosh, Marcus L" userId="S::mghosh@ic.ac.uk::00601210-eb70-4892-8a26-c39107c5a6ee" providerId="AD" clId="Web-{02195040-E748-4D09-6331-792328ADE8FD}" dt="2023-11-14T16:45:34.504" v="51" actId="1076"/>
          <ac:spMkLst>
            <pc:docMk/>
            <pc:sldMk cId="3218371287" sldId="265"/>
            <ac:spMk id="4" creationId="{220F0135-CC52-EB18-CB0B-5335E947DD8E}"/>
          </ac:spMkLst>
        </pc:spChg>
        <pc:spChg chg="del">
          <ac:chgData name="Ghosh, Marcus L" userId="S::mghosh@ic.ac.uk::00601210-eb70-4892-8a26-c39107c5a6ee" providerId="AD" clId="Web-{02195040-E748-4D09-6331-792328ADE8FD}" dt="2023-11-14T16:42:07.916" v="3"/>
          <ac:spMkLst>
            <pc:docMk/>
            <pc:sldMk cId="3218371287" sldId="265"/>
            <ac:spMk id="5" creationId="{1357973F-A7D4-1E73-8093-5591F6BF67C6}"/>
          </ac:spMkLst>
        </pc:spChg>
        <pc:spChg chg="add mod topLvl">
          <ac:chgData name="Ghosh, Marcus L" userId="S::mghosh@ic.ac.uk::00601210-eb70-4892-8a26-c39107c5a6ee" providerId="AD" clId="Web-{02195040-E748-4D09-6331-792328ADE8FD}" dt="2023-11-14T16:46:03.521" v="55" actId="1076"/>
          <ac:spMkLst>
            <pc:docMk/>
            <pc:sldMk cId="3218371287" sldId="265"/>
            <ac:spMk id="8" creationId="{358334F0-C9D3-7B7D-1E3B-DD1579157E8C}"/>
          </ac:spMkLst>
        </pc:spChg>
        <pc:spChg chg="add mod topLvl">
          <ac:chgData name="Ghosh, Marcus L" userId="S::mghosh@ic.ac.uk::00601210-eb70-4892-8a26-c39107c5a6ee" providerId="AD" clId="Web-{02195040-E748-4D09-6331-792328ADE8FD}" dt="2023-11-14T16:45:58.677" v="54" actId="1076"/>
          <ac:spMkLst>
            <pc:docMk/>
            <pc:sldMk cId="3218371287" sldId="265"/>
            <ac:spMk id="9" creationId="{D918BE4A-2B4B-3EFC-AE5D-1BC5D5AB8772}"/>
          </ac:spMkLst>
        </pc:spChg>
        <pc:grpChg chg="add del">
          <ac:chgData name="Ghosh, Marcus L" userId="S::mghosh@ic.ac.uk::00601210-eb70-4892-8a26-c39107c5a6ee" providerId="AD" clId="Web-{02195040-E748-4D09-6331-792328ADE8FD}" dt="2023-11-14T16:42:13.291" v="5"/>
          <ac:grpSpMkLst>
            <pc:docMk/>
            <pc:sldMk cId="3218371287" sldId="265"/>
            <ac:grpSpMk id="2" creationId="{5CB9FD68-2579-A065-8DD6-D67A33E0B90F}"/>
          </ac:grpSpMkLst>
        </pc:grpChg>
        <pc:grpChg chg="add del mod">
          <ac:chgData name="Ghosh, Marcus L" userId="S::mghosh@ic.ac.uk::00601210-eb70-4892-8a26-c39107c5a6ee" providerId="AD" clId="Web-{02195040-E748-4D09-6331-792328ADE8FD}" dt="2023-11-14T16:43:13.122" v="21"/>
          <ac:grpSpMkLst>
            <pc:docMk/>
            <pc:sldMk cId="3218371287" sldId="265"/>
            <ac:grpSpMk id="10" creationId="{61AC8940-A6E5-B3BA-FFA4-25D805890454}"/>
          </ac:grpSpMkLst>
        </pc:grpChg>
        <pc:grpChg chg="add del mod">
          <ac:chgData name="Ghosh, Marcus L" userId="S::mghosh@ic.ac.uk::00601210-eb70-4892-8a26-c39107c5a6ee" providerId="AD" clId="Web-{02195040-E748-4D09-6331-792328ADE8FD}" dt="2023-11-14T16:44:36.345" v="38"/>
          <ac:grpSpMkLst>
            <pc:docMk/>
            <pc:sldMk cId="3218371287" sldId="265"/>
            <ac:grpSpMk id="11" creationId="{E2D93430-063C-7661-DED5-C5D593A79AC4}"/>
          </ac:grpSpMkLst>
        </pc:grpChg>
        <pc:grpChg chg="add mod">
          <ac:chgData name="Ghosh, Marcus L" userId="S::mghosh@ic.ac.uk::00601210-eb70-4892-8a26-c39107c5a6ee" providerId="AD" clId="Web-{02195040-E748-4D09-6331-792328ADE8FD}" dt="2023-11-14T16:45:51.380" v="53" actId="1076"/>
          <ac:grpSpMkLst>
            <pc:docMk/>
            <pc:sldMk cId="3218371287" sldId="265"/>
            <ac:grpSpMk id="12" creationId="{A4DA78CA-6934-CE1A-DEF8-C05C2D7B78F5}"/>
          </ac:grpSpMkLst>
        </pc:grpChg>
        <pc:cxnChg chg="add mod topLvl">
          <ac:chgData name="Ghosh, Marcus L" userId="S::mghosh@ic.ac.uk::00601210-eb70-4892-8a26-c39107c5a6ee" providerId="AD" clId="Web-{02195040-E748-4D09-6331-792328ADE8FD}" dt="2023-11-14T16:45:11.190" v="44" actId="14100"/>
          <ac:cxnSpMkLst>
            <pc:docMk/>
            <pc:sldMk cId="3218371287" sldId="265"/>
            <ac:cxnSpMk id="3" creationId="{A7AD3697-5673-9ABC-21B8-1F4625029599}"/>
          </ac:cxnSpMkLst>
        </pc:cxnChg>
        <pc:cxnChg chg="add mod topLvl">
          <ac:chgData name="Ghosh, Marcus L" userId="S::mghosh@ic.ac.uk::00601210-eb70-4892-8a26-c39107c5a6ee" providerId="AD" clId="Web-{02195040-E748-4D09-6331-792328ADE8FD}" dt="2023-11-14T16:44:36.345" v="38"/>
          <ac:cxnSpMkLst>
            <pc:docMk/>
            <pc:sldMk cId="3218371287" sldId="265"/>
            <ac:cxnSpMk id="7" creationId="{7E05CE07-F5ED-5E88-3A7F-F0CE8A575CCB}"/>
          </ac:cxnSpMkLst>
        </pc:cxnChg>
      </pc:sldChg>
      <pc:sldChg chg="delSp modSp add del mod ord replId modShow">
        <pc:chgData name="Ghosh, Marcus L" userId="S::mghosh@ic.ac.uk::00601210-eb70-4892-8a26-c39107c5a6ee" providerId="AD" clId="Web-{02195040-E748-4D09-6331-792328ADE8FD}" dt="2023-11-14T16:49:35.734" v="119"/>
        <pc:sldMkLst>
          <pc:docMk/>
          <pc:sldMk cId="2120470255" sldId="266"/>
        </pc:sldMkLst>
        <pc:spChg chg="mod">
          <ac:chgData name="Ghosh, Marcus L" userId="S::mghosh@ic.ac.uk::00601210-eb70-4892-8a26-c39107c5a6ee" providerId="AD" clId="Web-{02195040-E748-4D09-6331-792328ADE8FD}" dt="2023-11-14T16:47:47.448" v="106" actId="20577"/>
          <ac:spMkLst>
            <pc:docMk/>
            <pc:sldMk cId="2120470255" sldId="266"/>
            <ac:spMk id="4" creationId="{220F0135-CC52-EB18-CB0B-5335E947DD8E}"/>
          </ac:spMkLst>
        </pc:spChg>
        <pc:spChg chg="del">
          <ac:chgData name="Ghosh, Marcus L" userId="S::mghosh@ic.ac.uk::00601210-eb70-4892-8a26-c39107c5a6ee" providerId="AD" clId="Web-{02195040-E748-4D09-6331-792328ADE8FD}" dt="2023-11-14T16:47:52.136" v="107"/>
          <ac:spMkLst>
            <pc:docMk/>
            <pc:sldMk cId="2120470255" sldId="266"/>
            <ac:spMk id="5" creationId="{1357973F-A7D4-1E73-8093-5591F6BF67C6}"/>
          </ac:spMkLst>
        </pc:spChg>
      </pc:sldChg>
      <pc:sldChg chg="add del ord replId">
        <pc:chgData name="Ghosh, Marcus L" userId="S::mghosh@ic.ac.uk::00601210-eb70-4892-8a26-c39107c5a6ee" providerId="AD" clId="Web-{02195040-E748-4D09-6331-792328ADE8FD}" dt="2023-11-14T16:49:40.516" v="120"/>
        <pc:sldMkLst>
          <pc:docMk/>
          <pc:sldMk cId="2233579989"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202EAD-0FA5-4761-A2C8-266235AA810D}" type="datetimeFigureOut">
              <a:t>11/17/2023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EC507D-9562-4950-9432-E33D0D0C9834}" type="slidenum">
              <a:t>‹#›</a:t>
            </a:fld>
            <a:endParaRPr lang="en-US"/>
          </a:p>
        </p:txBody>
      </p:sp>
    </p:spTree>
    <p:extLst>
      <p:ext uri="{BB962C8B-B14F-4D97-AF65-F5344CB8AC3E}">
        <p14:creationId xmlns:p14="http://schemas.microsoft.com/office/powerpoint/2010/main" val="4055810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i.org/10.1523/ENEURO.0506-19.2020"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i.org/10.1016/j.neuron.2018.05.015"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i.org/10.1016/j.neuron.2018.05.015"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Okay,</a:t>
            </a:r>
          </a:p>
          <a:p>
            <a:endParaRPr lang="en-GB" dirty="0"/>
          </a:p>
          <a:p>
            <a:r>
              <a:rPr lang="en-GB" dirty="0"/>
              <a:t>In the last video we learnt about how we can acquire neural data.  </a:t>
            </a:r>
          </a:p>
          <a:p>
            <a:endParaRPr lang="en-GB" dirty="0"/>
          </a:p>
          <a:p>
            <a:r>
              <a:rPr lang="en-GB" dirty="0"/>
              <a:t>Linker: </a:t>
            </a:r>
          </a:p>
          <a:p>
            <a:pPr marL="171450" indent="-171450">
              <a:buFont typeface="Arial" panose="020B0604020202020204" pitchFamily="34" charset="0"/>
              <a:buChar char="•"/>
            </a:pPr>
            <a:r>
              <a:rPr lang="en-GB" dirty="0"/>
              <a:t>Now we’re going to think about how we can interpret or analyse that data.   </a:t>
            </a:r>
          </a:p>
        </p:txBody>
      </p:sp>
      <p:sp>
        <p:nvSpPr>
          <p:cNvPr id="4" name="Slide Number Placeholder 3"/>
          <p:cNvSpPr>
            <a:spLocks noGrp="1"/>
          </p:cNvSpPr>
          <p:nvPr>
            <p:ph type="sldNum" sz="quarter" idx="5"/>
          </p:nvPr>
        </p:nvSpPr>
        <p:spPr/>
        <p:txBody>
          <a:bodyPr/>
          <a:lstStyle/>
          <a:p>
            <a:fld id="{7DEC507D-9562-4950-9432-E33D0D0C9834}" type="slidenum">
              <a:rPr lang="en-GB" smtClean="0"/>
              <a:t>1</a:t>
            </a:fld>
            <a:endParaRPr lang="en-GB"/>
          </a:p>
        </p:txBody>
      </p:sp>
    </p:spTree>
    <p:extLst>
      <p:ext uri="{BB962C8B-B14F-4D97-AF65-F5344CB8AC3E}">
        <p14:creationId xmlns:p14="http://schemas.microsoft.com/office/powerpoint/2010/main" val="3162809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Regardless of what method we use to collect our data we’re going to end up with a matrix like this where:</a:t>
            </a:r>
          </a:p>
          <a:p>
            <a:pPr marL="171450" indent="-171450">
              <a:buFont typeface="Arial" panose="020B0604020202020204" pitchFamily="34" charset="0"/>
              <a:buChar char="•"/>
            </a:pPr>
            <a:r>
              <a:rPr lang="en-US" dirty="0">
                <a:cs typeface="Calibri"/>
              </a:rPr>
              <a:t>One axis is time.</a:t>
            </a:r>
          </a:p>
          <a:p>
            <a:pPr marL="171450" indent="-171450">
              <a:buFont typeface="Arial" panose="020B0604020202020204" pitchFamily="34" charset="0"/>
              <a:buChar char="•"/>
            </a:pPr>
            <a:r>
              <a:rPr lang="en-US" dirty="0">
                <a:cs typeface="Calibri"/>
              </a:rPr>
              <a:t>And the other is neurons.</a:t>
            </a:r>
          </a:p>
          <a:p>
            <a:pPr marL="171450" indent="-171450">
              <a:buFont typeface="Arial" panose="020B0604020202020204" pitchFamily="34" charset="0"/>
              <a:buChar char="•"/>
            </a:pPr>
            <a:r>
              <a:rPr lang="en-US" dirty="0">
                <a:cs typeface="Calibri"/>
              </a:rPr>
              <a:t>Then each cell denotes the activity of one neuron at one time point. Activity here could be binary – in the case of spikes, or continuous in the case of calcium imaging data or spikes binned into spike rates (i.e., number of spikes per time window).</a:t>
            </a:r>
          </a:p>
          <a:p>
            <a:pPr marL="0" indent="0">
              <a:buFont typeface="Arial" panose="020B0604020202020204" pitchFamily="34" charset="0"/>
              <a:buNone/>
            </a:pPr>
            <a:endParaRPr lang="en-US" dirty="0">
              <a:cs typeface="Calibri"/>
            </a:endParaRPr>
          </a:p>
          <a:p>
            <a:pPr marL="0" indent="0">
              <a:buFont typeface="Arial" panose="020B0604020202020204" pitchFamily="34" charset="0"/>
              <a:buNone/>
            </a:pPr>
            <a:r>
              <a:rPr lang="en-US" dirty="0">
                <a:cs typeface="Calibri"/>
              </a:rPr>
              <a:t>One thing to note is that rather than recording neural activity continuously, experimentalists will often conduct multiple trials with a fixed length. So time may be discontinuous. For example, an experiment could be composed of trials where a subject is shown images which they’re asked to classify, with breaks in-between.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With this sort of data there are lots of different questions we could ask like: </a:t>
            </a:r>
          </a:p>
          <a:p>
            <a:pPr marL="171450" indent="-171450">
              <a:buFont typeface="Arial"/>
              <a:buChar char="•"/>
            </a:pPr>
            <a:r>
              <a:rPr lang="en-US" dirty="0">
                <a:cs typeface="Calibri"/>
              </a:rPr>
              <a:t>How do different neurons behave? </a:t>
            </a:r>
          </a:p>
          <a:p>
            <a:pPr marL="171450" indent="-171450">
              <a:buFont typeface="Arial"/>
              <a:buChar char="•"/>
            </a:pPr>
            <a:r>
              <a:rPr lang="en-US" dirty="0">
                <a:cs typeface="Calibri"/>
              </a:rPr>
              <a:t>Are there neurons which are only active on some trials or on some part of a trial?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a:cs typeface="Calibri"/>
              </a:rPr>
              <a:t>Does this change over trials? For example, maybe as the animal learns the task (or gets bored).  </a:t>
            </a:r>
          </a:p>
          <a:p>
            <a:pPr marL="171450" indent="-171450">
              <a:buFont typeface="Arial"/>
              <a:buChar char="•"/>
            </a:pPr>
            <a:r>
              <a:rPr lang="en-US" dirty="0">
                <a:cs typeface="Calibri"/>
              </a:rPr>
              <a:t>And if we have some information about where the neurons are in the brain, then we can see if neurons with different response properties are located in different spatial locations. </a:t>
            </a:r>
          </a:p>
          <a:p>
            <a:pPr marL="171450" indent="-171450">
              <a:buFont typeface="Arial"/>
              <a:buChar char="•"/>
            </a:pPr>
            <a:r>
              <a:rPr lang="en-US" dirty="0">
                <a:cs typeface="Calibri"/>
              </a:rPr>
              <a:t>If we were working with data from an artificial neural network, an equivalent approach could be comparing the units in different layers. </a:t>
            </a:r>
          </a:p>
          <a:p>
            <a:pPr marL="171450" indent="-171450">
              <a:buFont typeface="Arial"/>
              <a:buChar char="•"/>
            </a:pPr>
            <a:endParaRPr lang="en-US" dirty="0">
              <a:cs typeface="Calibri"/>
            </a:endParaRPr>
          </a:p>
          <a:p>
            <a:pPr marL="0" indent="0">
              <a:buFont typeface="Arial"/>
              <a:buNone/>
            </a:pPr>
            <a:r>
              <a:rPr lang="en-US" dirty="0">
                <a:cs typeface="Calibri"/>
              </a:rPr>
              <a:t>Linker: </a:t>
            </a:r>
          </a:p>
          <a:p>
            <a:pPr marL="171450" indent="-171450">
              <a:buFont typeface="Arial" panose="020B0604020202020204" pitchFamily="34" charset="0"/>
              <a:buChar char="•"/>
            </a:pPr>
            <a:r>
              <a:rPr lang="en-US" dirty="0">
                <a:cs typeface="Calibri"/>
              </a:rPr>
              <a:t>Once we have a question or questions in mind we can then decide on an appropriate analysis method. </a:t>
            </a:r>
          </a:p>
          <a:p>
            <a:pPr marL="171450" indent="-171450">
              <a:buFont typeface="Arial" panose="020B0604020202020204" pitchFamily="34" charset="0"/>
              <a:buChar char="•"/>
            </a:pPr>
            <a:endParaRPr lang="en-US" dirty="0">
              <a:cs typeface="Calibri"/>
            </a:endParaRPr>
          </a:p>
        </p:txBody>
      </p:sp>
      <p:sp>
        <p:nvSpPr>
          <p:cNvPr id="4" name="Slide Number Placeholder 3"/>
          <p:cNvSpPr>
            <a:spLocks noGrp="1"/>
          </p:cNvSpPr>
          <p:nvPr>
            <p:ph type="sldNum" sz="quarter" idx="5"/>
          </p:nvPr>
        </p:nvSpPr>
        <p:spPr/>
        <p:txBody>
          <a:bodyPr/>
          <a:lstStyle/>
          <a:p>
            <a:fld id="{7DEC507D-9562-4950-9432-E33D0D0C9834}" type="slidenum">
              <a:rPr lang="en-US"/>
              <a:t>2</a:t>
            </a:fld>
            <a:endParaRPr lang="en-US"/>
          </a:p>
        </p:txBody>
      </p:sp>
    </p:spTree>
    <p:extLst>
      <p:ext uri="{BB962C8B-B14F-4D97-AF65-F5344CB8AC3E}">
        <p14:creationId xmlns:p14="http://schemas.microsoft.com/office/powerpoint/2010/main" val="4144669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a:cs typeface="Calibri"/>
              </a:rPr>
              <a:t>There are lots of different approaches to analyzing neural data, so I’m just going to highlight three. </a:t>
            </a:r>
          </a:p>
          <a:p>
            <a:pPr marL="0" indent="0">
              <a:buFont typeface="Arial"/>
              <a:buNone/>
            </a:pPr>
            <a:endParaRPr lang="en-US" dirty="0">
              <a:cs typeface="Calibri"/>
            </a:endParaRPr>
          </a:p>
          <a:p>
            <a:pPr marL="0" indent="0">
              <a:buFont typeface="Arial"/>
              <a:buNone/>
            </a:pPr>
            <a:r>
              <a:rPr lang="en-US" dirty="0">
                <a:cs typeface="Calibri"/>
              </a:rPr>
              <a:t>A simple approach is to calculate summary statistics. </a:t>
            </a:r>
          </a:p>
          <a:p>
            <a:pPr marL="0" indent="0">
              <a:buFont typeface="Arial"/>
              <a:buNone/>
            </a:pPr>
            <a:endParaRPr lang="en-US" dirty="0">
              <a:cs typeface="Calibri"/>
            </a:endParaRPr>
          </a:p>
          <a:p>
            <a:pPr marL="0" indent="0">
              <a:buFont typeface="Arial"/>
              <a:buNone/>
            </a:pPr>
            <a:r>
              <a:rPr lang="en-US" dirty="0">
                <a:cs typeface="Calibri"/>
              </a:rPr>
              <a:t>For example,</a:t>
            </a:r>
          </a:p>
          <a:p>
            <a:pPr marL="171450" indent="-171450">
              <a:buFont typeface="Arial" panose="020B0604020202020204" pitchFamily="34" charset="0"/>
              <a:buChar char="•"/>
            </a:pPr>
            <a:r>
              <a:rPr lang="en-US" dirty="0">
                <a:cs typeface="Calibri"/>
              </a:rPr>
              <a:t>In a classification task we could compute how strongly each neuron responds to each class, and then see how specific it’s response is.</a:t>
            </a:r>
          </a:p>
          <a:p>
            <a:pPr marL="171450" indent="-171450">
              <a:buFont typeface="Arial" panose="020B0604020202020204" pitchFamily="34" charset="0"/>
              <a:buChar char="•"/>
            </a:pPr>
            <a:r>
              <a:rPr lang="en-US" dirty="0">
                <a:cs typeface="Calibri"/>
              </a:rPr>
              <a:t>Or if we were varying a stimulus parameter continuously, like the brightness of a screen, we could see how tunned to this parameter each neuron is (i.e., how activity changes as a function of this parameter). </a:t>
            </a:r>
          </a:p>
          <a:p>
            <a:pPr marL="0" indent="0">
              <a:buFont typeface="Arial" panose="020B0604020202020204" pitchFamily="34" charset="0"/>
              <a:buNone/>
            </a:pPr>
            <a:endParaRPr lang="en-US" dirty="0">
              <a:cs typeface="Calibri"/>
            </a:endParaRPr>
          </a:p>
          <a:p>
            <a:pPr marL="0" indent="0">
              <a:buFont typeface="Arial" panose="020B0604020202020204" pitchFamily="34" charset="0"/>
              <a:buNone/>
            </a:pPr>
            <a:r>
              <a:rPr lang="en-US" dirty="0">
                <a:cs typeface="Calibri"/>
              </a:rPr>
              <a:t>Linker: </a:t>
            </a:r>
          </a:p>
          <a:p>
            <a:pPr marL="171450" indent="-171450">
              <a:buFont typeface="Arial" panose="020B0604020202020204" pitchFamily="34" charset="0"/>
              <a:buChar char="•"/>
            </a:pPr>
            <a:r>
              <a:rPr lang="en-US" dirty="0">
                <a:cs typeface="Calibri"/>
              </a:rPr>
              <a:t>So what does this analysis look like? </a:t>
            </a:r>
          </a:p>
          <a:p>
            <a:pPr marL="0" indent="0">
              <a:buFont typeface="Arial"/>
              <a:buNone/>
            </a:pP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7DEC507D-9562-4950-9432-E33D0D0C9834}" type="slidenum">
              <a:rPr lang="en-US"/>
              <a:t>3</a:t>
            </a:fld>
            <a:endParaRPr lang="en-US"/>
          </a:p>
        </p:txBody>
      </p:sp>
    </p:spTree>
    <p:extLst>
      <p:ext uri="{BB962C8B-B14F-4D97-AF65-F5344CB8AC3E}">
        <p14:creationId xmlns:p14="http://schemas.microsoft.com/office/powerpoint/2010/main" val="1160868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In this paper the authors let a rat freely move around a square area while recording the activity of neurons in part of the brain known as the hippocampus. </a:t>
            </a:r>
          </a:p>
          <a:p>
            <a:endParaRPr lang="en-US" dirty="0">
              <a:ea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Calibri"/>
                <a:cs typeface="Calibri"/>
              </a:rPr>
              <a:t>In the left panel, the black line shows the animal’s path, and the red dots show the locations in space where one neuron spiked. Then the right panel, shows a heatmap of the neuron's firing rate, with red being high. So, this heatmap is equivalent to a 2d tuning curve, and we can see that this neuron is tuned to a specific location in this environment.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a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Calibri"/>
                <a:cs typeface="Calibri"/>
              </a:rPr>
              <a:t>Neurons with responses like these are known as place cells, they were first discovered in 1971, but are still an active area of research.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a typeface="Calibri"/>
              <a:cs typeface="Calibri"/>
            </a:endParaRPr>
          </a:p>
          <a:p>
            <a:pPr marL="0" indent="0">
              <a:buFont typeface="Arial" panose="020B0604020202020204" pitchFamily="34" charset="0"/>
              <a:buNone/>
            </a:pPr>
            <a:r>
              <a:rPr lang="en-US" dirty="0">
                <a:ea typeface="Calibri"/>
                <a:cs typeface="Calibri"/>
              </a:rPr>
              <a:t>However, many neuron's aren’t so clearly tuned to specific environmental features and rather than thinking of single neurons as encoding variables it may be better to try to understand what information populations of neurons encode.</a:t>
            </a:r>
          </a:p>
          <a:p>
            <a:pPr marL="0" indent="0">
              <a:buFont typeface="Arial" panose="020B0604020202020204" pitchFamily="34" charset="0"/>
              <a:buNone/>
            </a:pPr>
            <a:endParaRPr lang="en-US" dirty="0">
              <a:ea typeface="Calibri"/>
              <a:cs typeface="Calibri"/>
            </a:endParaRPr>
          </a:p>
          <a:p>
            <a:pPr marL="0" indent="0">
              <a:buFont typeface="Arial" panose="020B0604020202020204" pitchFamily="34" charset="0"/>
              <a:buNone/>
            </a:pPr>
            <a:r>
              <a:rPr lang="en-US" dirty="0">
                <a:ea typeface="Calibri"/>
                <a:cs typeface="Calibri"/>
              </a:rPr>
              <a:t>Linker: </a:t>
            </a:r>
          </a:p>
          <a:p>
            <a:pPr marL="0" indent="0">
              <a:buFont typeface="Arial" panose="020B0604020202020204" pitchFamily="34" charset="0"/>
              <a:buNone/>
            </a:pPr>
            <a:r>
              <a:rPr lang="en-US" dirty="0">
                <a:ea typeface="Calibri"/>
                <a:cs typeface="Calibri"/>
              </a:rPr>
              <a:t>* This brings us onto our second approach which is neural decoding.</a:t>
            </a:r>
          </a:p>
          <a:p>
            <a:endParaRPr lang="en-GB" dirty="0"/>
          </a:p>
          <a:p>
            <a:r>
              <a:rPr lang="en-GB" dirty="0"/>
              <a:t>Papers: </a:t>
            </a:r>
          </a:p>
          <a:p>
            <a:pPr marL="171450" indent="-171450">
              <a:buFont typeface="Arial" panose="020B0604020202020204" pitchFamily="34" charset="0"/>
              <a:buChar char="•"/>
            </a:pPr>
            <a:r>
              <a:rPr lang="en-GB" dirty="0"/>
              <a:t>https://pubmed.ncbi.nlm.nih.gov/5124915/ </a:t>
            </a:r>
          </a:p>
          <a:p>
            <a:pPr marL="171450" indent="-171450">
              <a:buFont typeface="Arial" panose="020B0604020202020204" pitchFamily="34" charset="0"/>
              <a:buChar char="•"/>
            </a:pPr>
            <a:r>
              <a:rPr lang="en-GB" dirty="0"/>
              <a:t>https://www.nature.com/articles/nature05601 </a:t>
            </a:r>
          </a:p>
        </p:txBody>
      </p:sp>
      <p:sp>
        <p:nvSpPr>
          <p:cNvPr id="4" name="Slide Number Placeholder 3"/>
          <p:cNvSpPr>
            <a:spLocks noGrp="1"/>
          </p:cNvSpPr>
          <p:nvPr>
            <p:ph type="sldNum" sz="quarter" idx="5"/>
          </p:nvPr>
        </p:nvSpPr>
        <p:spPr/>
        <p:txBody>
          <a:bodyPr/>
          <a:lstStyle/>
          <a:p>
            <a:fld id="{7DEC507D-9562-4950-9432-E33D0D0C9834}" type="slidenum">
              <a:rPr lang="en-GB" smtClean="0"/>
              <a:t>4</a:t>
            </a:fld>
            <a:endParaRPr lang="en-GB"/>
          </a:p>
        </p:txBody>
      </p:sp>
    </p:spTree>
    <p:extLst>
      <p:ext uri="{BB962C8B-B14F-4D97-AF65-F5344CB8AC3E}">
        <p14:creationId xmlns:p14="http://schemas.microsoft.com/office/powerpoint/2010/main" val="349601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aim of neural decoding is to use neural activity to estimate something about the environment or subject. </a:t>
            </a:r>
          </a:p>
          <a:p>
            <a:br>
              <a:rPr lang="en-US" dirty="0">
                <a:cs typeface="Calibri"/>
              </a:rPr>
            </a:br>
            <a:r>
              <a:rPr lang="en-US" dirty="0">
                <a:cs typeface="Calibri"/>
              </a:rPr>
              <a:t>For example, if we think about the rat on the last slide, we could take its neural activity and try to estimate its velocity or position in the environment. </a:t>
            </a:r>
          </a:p>
          <a:p>
            <a:endParaRPr lang="en-US" dirty="0">
              <a:cs typeface="Calibri"/>
            </a:endParaRPr>
          </a:p>
          <a:p>
            <a:r>
              <a:rPr lang="en-US" dirty="0">
                <a:cs typeface="Calibri"/>
              </a:rPr>
              <a:t>To do that we could start from our matrix (of neurons by time), bin the spikes into bins to get continuous firing rates – which are easier to work with, and then use data from multiple bins to predict our variable of interest at a specific time.   </a:t>
            </a:r>
          </a:p>
          <a:p>
            <a:endParaRPr lang="en-US" dirty="0">
              <a:cs typeface="Calibri"/>
            </a:endParaRPr>
          </a:p>
          <a:p>
            <a:r>
              <a:rPr lang="en-US" dirty="0">
                <a:cs typeface="Calibri"/>
              </a:rPr>
              <a:t>As this is essentially a regression problem, there are many approaches we could use to do this like using filters even or neural networks, and this paper compares these methods in detail. For example, in the lower panel here, each point on the x-axis represents a different decoding approach, and then the y-axis shows how accurately each method can decode the rat’s location and you can see that some methods can do this quite accurately, even though the dataset only has 50 neurons. </a:t>
            </a:r>
          </a:p>
          <a:p>
            <a:endParaRPr lang="en-US" dirty="0">
              <a:cs typeface="Calibri"/>
            </a:endParaRPr>
          </a:p>
          <a:p>
            <a:r>
              <a:rPr lang="en-US" dirty="0">
                <a:cs typeface="Calibri"/>
              </a:rPr>
              <a:t>But if we tried to decode location from another population of neurons somewhere else in the brain, like visual cortex, our results would be much worse, and so we can use decoding accuracy to estimate what information is present in different brain areas. </a:t>
            </a:r>
          </a:p>
          <a:p>
            <a:endParaRPr lang="en-US" dirty="0">
              <a:cs typeface="Calibri"/>
            </a:endParaRPr>
          </a:p>
          <a:p>
            <a:r>
              <a:rPr lang="en-US" dirty="0">
                <a:cs typeface="Calibri"/>
              </a:rPr>
              <a:t>However, decoding relies on having a variable or variables of interest to estimate, and sometimes we may not have that: for example, if we’re just recording spontaneous brain activity. </a:t>
            </a:r>
          </a:p>
          <a:p>
            <a:endParaRPr lang="en-US" dirty="0">
              <a:cs typeface="Calibri"/>
            </a:endParaRPr>
          </a:p>
          <a:p>
            <a:r>
              <a:rPr lang="en-US" dirty="0">
                <a:cs typeface="Calibri"/>
              </a:rPr>
              <a:t>Linker: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cs typeface="Calibri"/>
              </a:rPr>
              <a:t>In that case, one approach would be what I’m going to call ensemble methods</a:t>
            </a:r>
          </a:p>
          <a:p>
            <a:endParaRPr lang="en-US" dirty="0">
              <a:cs typeface="Calibri"/>
            </a:endParaRPr>
          </a:p>
          <a:p>
            <a:r>
              <a:rPr lang="en-US" dirty="0">
                <a:cs typeface="Calibri"/>
              </a:rPr>
              <a:t>Papers: </a:t>
            </a:r>
          </a:p>
          <a:p>
            <a:pPr marL="171450" indent="-171450">
              <a:buFont typeface="Arial" panose="020B0604020202020204" pitchFamily="34" charset="0"/>
              <a:buChar char="•"/>
              <a:defRPr/>
            </a:pPr>
            <a:r>
              <a:rPr lang="en-GB" dirty="0">
                <a:hlinkClick r:id="rId3"/>
              </a:rPr>
              <a:t>https://doi.org/10.1523/ENEURO.0506-19.2020</a:t>
            </a:r>
            <a:r>
              <a:rPr lang="en-GB" dirty="0"/>
              <a:t> </a:t>
            </a:r>
            <a:endParaRPr lang="en-GB" dirty="0">
              <a:cs typeface="Calibri"/>
            </a:endParaRPr>
          </a:p>
          <a:p>
            <a:endParaRPr lang="en-GB" dirty="0"/>
          </a:p>
        </p:txBody>
      </p:sp>
      <p:sp>
        <p:nvSpPr>
          <p:cNvPr id="4" name="Slide Number Placeholder 3"/>
          <p:cNvSpPr>
            <a:spLocks noGrp="1"/>
          </p:cNvSpPr>
          <p:nvPr>
            <p:ph type="sldNum" sz="quarter" idx="5"/>
          </p:nvPr>
        </p:nvSpPr>
        <p:spPr/>
        <p:txBody>
          <a:bodyPr/>
          <a:lstStyle/>
          <a:p>
            <a:fld id="{7DEC507D-9562-4950-9432-E33D0D0C9834}" type="slidenum">
              <a:rPr lang="en-GB" smtClean="0"/>
              <a:t>5</a:t>
            </a:fld>
            <a:endParaRPr lang="en-GB"/>
          </a:p>
        </p:txBody>
      </p:sp>
    </p:spTree>
    <p:extLst>
      <p:ext uri="{BB962C8B-B14F-4D97-AF65-F5344CB8AC3E}">
        <p14:creationId xmlns:p14="http://schemas.microsoft.com/office/powerpoint/2010/main" val="1751211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Calibri"/>
                <a:cs typeface="Calibri"/>
              </a:rPr>
              <a:t>Which try to identify groups of neurons with correlated patterns of activity over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a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Calibri"/>
                <a:cs typeface="Calibri"/>
              </a:rPr>
              <a:t>One approach to this would be to use a clustering algorithm to group the neurons into clusters with similar activity patterns.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a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Calibri"/>
                <a:cs typeface="Calibri"/>
              </a:rPr>
              <a:t>Another is the method shown here, which is called tensor component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a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Calibri"/>
                <a:cs typeface="Calibri"/>
              </a:rPr>
              <a:t>Here, we take our 2d matrix of neurons recorded over time and trials, and reshape it to a 3d tensor of neurons by time by trials, then describe this tensor using a set of ensembles – each of which is described by three vectors (shown in red, green and blue).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ea typeface="Calibri"/>
                <a:cs typeface="Calibri"/>
              </a:rPr>
              <a:t>A neuron factor – which notes how strongly associated each neuron is with that ensemble.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ea typeface="Calibri"/>
                <a:cs typeface="Calibri"/>
              </a:rPr>
              <a:t>A temporal factor – which notes how that ensembles activity changes over the course of a trial, and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ea typeface="Calibri"/>
                <a:cs typeface="Calibri"/>
              </a:rPr>
              <a:t>A trial factor – which shows how the activity of the ensemble changes over trials.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a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Calibri"/>
                <a:cs typeface="Calibri"/>
              </a:rPr>
              <a:t>Linker:</a:t>
            </a:r>
          </a:p>
          <a:p>
            <a:pPr marL="171450" indent="-171450">
              <a:buFont typeface="Arial" panose="020B0604020202020204" pitchFamily="34" charset="0"/>
              <a:buChar char="•"/>
            </a:pPr>
            <a:r>
              <a:rPr lang="en-GB" dirty="0"/>
              <a:t>This may seem a bit abstract, so let's see what it yields when applied to real data. </a:t>
            </a:r>
          </a:p>
          <a:p>
            <a:pPr marL="171450" indent="-171450">
              <a:buFont typeface="Arial" panose="020B0604020202020204" pitchFamily="34" charset="0"/>
              <a:buChar char="•"/>
            </a:pPr>
            <a:endParaRPr lang="en-GB" dirty="0">
              <a:cs typeface="Calibri" panose="020F0502020204030204"/>
            </a:endParaRPr>
          </a:p>
          <a:p>
            <a:r>
              <a:rPr lang="en-GB" dirty="0">
                <a:cs typeface="Calibri" panose="020F0502020204030204"/>
              </a:rPr>
              <a:t>Paper: </a:t>
            </a:r>
          </a:p>
          <a:p>
            <a:pPr marL="171450" indent="-171450">
              <a:buFont typeface="Arial"/>
              <a:buChar char="•"/>
            </a:pPr>
            <a:r>
              <a:rPr lang="en-GB" dirty="0">
                <a:hlinkClick r:id="rId3"/>
              </a:rPr>
              <a:t>https://doi.org/10.1016/j.neuron.2018.05.015</a:t>
            </a:r>
            <a:r>
              <a:rPr lang="en-GB" dirty="0"/>
              <a:t> </a:t>
            </a:r>
            <a:endParaRPr lang="en-GB" dirty="0">
              <a:cs typeface="Calibri" panose="020F0502020204030204"/>
            </a:endParaRPr>
          </a:p>
        </p:txBody>
      </p:sp>
      <p:sp>
        <p:nvSpPr>
          <p:cNvPr id="4" name="Slide Number Placeholder 3"/>
          <p:cNvSpPr>
            <a:spLocks noGrp="1"/>
          </p:cNvSpPr>
          <p:nvPr>
            <p:ph type="sldNum" sz="quarter" idx="5"/>
          </p:nvPr>
        </p:nvSpPr>
        <p:spPr/>
        <p:txBody>
          <a:bodyPr/>
          <a:lstStyle/>
          <a:p>
            <a:fld id="{7DEC507D-9562-4950-9432-E33D0D0C9834}" type="slidenum">
              <a:rPr lang="en-GB" smtClean="0"/>
              <a:t>6</a:t>
            </a:fld>
            <a:endParaRPr lang="en-GB"/>
          </a:p>
        </p:txBody>
      </p:sp>
    </p:spTree>
    <p:extLst>
      <p:ext uri="{BB962C8B-B14F-4D97-AF65-F5344CB8AC3E}">
        <p14:creationId xmlns:p14="http://schemas.microsoft.com/office/powerpoint/2010/main" val="2055309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experiment is still focussed on spatial navigation but we’ve switched to mice, and what we call a plus maze – which you can see in panel A. </a:t>
            </a:r>
          </a:p>
          <a:p>
            <a:endParaRPr lang="en-GB" dirty="0"/>
          </a:p>
          <a:p>
            <a:r>
              <a:rPr lang="en-GB" dirty="0"/>
              <a:t>Essentially the mouse starts in either the east or west arm, has to navigate to either the north or the south, and then if it’s correct it receives a reward. </a:t>
            </a:r>
          </a:p>
          <a:p>
            <a:endParaRPr lang="en-GB" dirty="0"/>
          </a:p>
          <a:p>
            <a:r>
              <a:rPr lang="en-GB" dirty="0"/>
              <a:t>So, what does applying tensor component analysis to the neural data recorded during this experiment reveal?</a:t>
            </a:r>
          </a:p>
          <a:p>
            <a:endParaRPr lang="en-GB" dirty="0"/>
          </a:p>
          <a:p>
            <a:r>
              <a:rPr lang="en-GB" dirty="0"/>
              <a:t>Here each row shows one of 8 ensembles, and then each column shows that ensembles neuron, temporal and across-trial factors. Working through these:</a:t>
            </a:r>
          </a:p>
          <a:p>
            <a:pPr marL="171450" indent="-171450">
              <a:buFont typeface="Arial" panose="020B0604020202020204" pitchFamily="34" charset="0"/>
              <a:buChar char="•"/>
            </a:pPr>
            <a:r>
              <a:rPr lang="en-GB" dirty="0"/>
              <a:t>In the neuron factors column – the x-axis shows all of the 280 recorded neurons, and then each y-axis shows how strongly associated each neuron is with each factor. So, you can see that different neurons are associated with different ensembles.   </a:t>
            </a:r>
          </a:p>
          <a:p>
            <a:pPr marL="171450" indent="-171450">
              <a:buFont typeface="Arial" panose="020B0604020202020204" pitchFamily="34" charset="0"/>
              <a:buChar char="•"/>
            </a:pPr>
            <a:r>
              <a:rPr lang="en-GB" dirty="0"/>
              <a:t>In the temporal factors column – the x-axis shows time across each trial, and each y-axis shows the activity  of each ensemble. So, you can see that different ensembles are active at different times during the trial.</a:t>
            </a:r>
          </a:p>
          <a:p>
            <a:pPr marL="171450" indent="-171450">
              <a:buFont typeface="Arial" panose="020B0604020202020204" pitchFamily="34" charset="0"/>
              <a:buChar char="•"/>
            </a:pPr>
            <a:r>
              <a:rPr lang="en-GB" dirty="0"/>
              <a:t>Finally, in the across trials column each dot shows a single trial, the x-axis shows the order of the trials, and then each y-axis shows how active each ensemble was on a given trial. And the dots are coloured by the different trial properties shown in B. </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For example - if we focus on ensemble 2:</a:t>
            </a:r>
          </a:p>
          <a:p>
            <a:pPr marL="171450" indent="-171450">
              <a:buFont typeface="Arial" panose="020B0604020202020204" pitchFamily="34" charset="0"/>
              <a:buChar char="•"/>
            </a:pPr>
            <a:r>
              <a:rPr lang="en-GB" dirty="0"/>
              <a:t>It’s temporal factor shows us that these neurons are mostly active at the start of a trial, and</a:t>
            </a:r>
          </a:p>
          <a:p>
            <a:pPr marL="171450" indent="-171450">
              <a:buFont typeface="Arial" panose="020B0604020202020204" pitchFamily="34" charset="0"/>
              <a:buChar char="•"/>
            </a:pPr>
            <a:r>
              <a:rPr lang="en-GB" dirty="0"/>
              <a:t>It’s trial factor shows that these neurons are more active on trials when the mouse starts in the east than the west arm of the maze (compare the yellow and purple dots). </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Now try to pause the video and interpret the other ensembles yourself. </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Linker, </a:t>
            </a:r>
          </a:p>
          <a:p>
            <a:pPr marL="171450" indent="-171450">
              <a:buFont typeface="Arial" panose="020B0604020202020204" pitchFamily="34" charset="0"/>
              <a:buChar char="•"/>
            </a:pPr>
            <a:r>
              <a:rPr lang="en-GB" dirty="0"/>
              <a:t>Okay</a:t>
            </a:r>
          </a:p>
          <a:p>
            <a:pPr marL="171450" indent="-171450">
              <a:buFont typeface="Arial" panose="020B0604020202020204" pitchFamily="34" charset="0"/>
              <a:buChar char="•"/>
            </a:pPr>
            <a:endParaRPr lang="en-GB" dirty="0">
              <a:cs typeface="Calibri" panose="020F0502020204030204"/>
            </a:endParaRPr>
          </a:p>
          <a:p>
            <a:r>
              <a:rPr lang="en-GB">
                <a:cs typeface="Calibri" panose="020F0502020204030204"/>
              </a:rPr>
              <a:t>Paper: </a:t>
            </a:r>
          </a:p>
          <a:p>
            <a:pPr marL="171450" indent="-171450">
              <a:buFont typeface="Arial" panose="020B0604020202020204" pitchFamily="34" charset="0"/>
              <a:buChar char="•"/>
            </a:pPr>
            <a:r>
              <a:rPr lang="en-GB" dirty="0">
                <a:hlinkClick r:id="rId3"/>
              </a:rPr>
              <a:t>https://doi.org/10.1016/j.neuron.2018.05.015</a:t>
            </a:r>
            <a:r>
              <a:rPr lang="en-GB" dirty="0"/>
              <a:t> </a:t>
            </a:r>
          </a:p>
        </p:txBody>
      </p:sp>
      <p:sp>
        <p:nvSpPr>
          <p:cNvPr id="4" name="Slide Number Placeholder 3"/>
          <p:cNvSpPr>
            <a:spLocks noGrp="1"/>
          </p:cNvSpPr>
          <p:nvPr>
            <p:ph type="sldNum" sz="quarter" idx="5"/>
          </p:nvPr>
        </p:nvSpPr>
        <p:spPr/>
        <p:txBody>
          <a:bodyPr/>
          <a:lstStyle/>
          <a:p>
            <a:fld id="{7DEC507D-9562-4950-9432-E33D0D0C9834}" type="slidenum">
              <a:rPr lang="en-GB" smtClean="0"/>
              <a:t>7</a:t>
            </a:fld>
            <a:endParaRPr lang="en-GB"/>
          </a:p>
        </p:txBody>
      </p:sp>
    </p:spTree>
    <p:extLst>
      <p:ext uri="{BB962C8B-B14F-4D97-AF65-F5344CB8AC3E}">
        <p14:creationId xmlns:p14="http://schemas.microsoft.com/office/powerpoint/2010/main" val="2532782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Hopefully, this video has taught you a bit about we can analyse neural activity data using summary statistics, decoding methods and ensemble methods. But there are many other methods too, so I would encourage you to read around.</a:t>
            </a:r>
          </a:p>
          <a:p>
            <a:endParaRPr lang="en-GB" dirty="0"/>
          </a:p>
          <a:p>
            <a:r>
              <a:rPr lang="en-GB" dirty="0"/>
              <a:t>Linker:</a:t>
            </a:r>
          </a:p>
          <a:p>
            <a:pPr marL="171450" indent="-171450">
              <a:buFont typeface="Arial" panose="020B0604020202020204" pitchFamily="34" charset="0"/>
              <a:buChar char="•"/>
            </a:pPr>
            <a:r>
              <a:rPr lang="en-GB" dirty="0"/>
              <a:t>Then in the next video, we’ll cover how to manipulate neural activity. </a:t>
            </a:r>
          </a:p>
        </p:txBody>
      </p:sp>
      <p:sp>
        <p:nvSpPr>
          <p:cNvPr id="4" name="Slide Number Placeholder 3"/>
          <p:cNvSpPr>
            <a:spLocks noGrp="1"/>
          </p:cNvSpPr>
          <p:nvPr>
            <p:ph type="sldNum" sz="quarter" idx="5"/>
          </p:nvPr>
        </p:nvSpPr>
        <p:spPr/>
        <p:txBody>
          <a:bodyPr/>
          <a:lstStyle/>
          <a:p>
            <a:fld id="{7DEC507D-9562-4950-9432-E33D0D0C9834}" type="slidenum">
              <a:rPr lang="en-GB" smtClean="0"/>
              <a:t>8</a:t>
            </a:fld>
            <a:endParaRPr lang="en-GB"/>
          </a:p>
        </p:txBody>
      </p:sp>
    </p:spTree>
    <p:extLst>
      <p:ext uri="{BB962C8B-B14F-4D97-AF65-F5344CB8AC3E}">
        <p14:creationId xmlns:p14="http://schemas.microsoft.com/office/powerpoint/2010/main" val="2728677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5301"/>
          </a:xfrm>
        </p:spPr>
        <p:txBody>
          <a:bodyPr anchor="b"/>
          <a:lstStyle>
            <a:lvl1pPr algn="ctr">
              <a:defRPr sz="6000"/>
            </a:lvl1pPr>
          </a:lstStyle>
          <a:p>
            <a:r>
              <a:rPr lang="en-US"/>
              <a:t>Click to edit Master title style</a:t>
            </a:r>
            <a:endParaRPr lang="en-US" dirty="0"/>
          </a:p>
        </p:txBody>
      </p:sp>
      <p:pic>
        <p:nvPicPr>
          <p:cNvPr id="7" name="Camera 6">
            <a:extLst>
              <a:ext uri="{FF2B5EF4-FFF2-40B4-BE49-F238E27FC236}">
                <a16:creationId xmlns:a16="http://schemas.microsoft.com/office/drawing/2014/main" id="{C9ED94B3-2517-51CB-4602-06FFF0E046F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4506191" y="3509963"/>
            <a:ext cx="3179618" cy="3179618"/>
          </a:xfrm>
          <a:prstGeom prst="ellipse">
            <a:avLst/>
          </a:prstGeom>
        </p:spPr>
      </p:pic>
      <p:sp>
        <p:nvSpPr>
          <p:cNvPr id="3" name="TextBox 2">
            <a:extLst>
              <a:ext uri="{FF2B5EF4-FFF2-40B4-BE49-F238E27FC236}">
                <a16:creationId xmlns:a16="http://schemas.microsoft.com/office/drawing/2014/main" id="{A3397762-0363-4F3B-7E69-FB5993F876BE}"/>
              </a:ext>
            </a:extLst>
          </p:cNvPr>
          <p:cNvSpPr txBox="1"/>
          <p:nvPr/>
        </p:nvSpPr>
        <p:spPr>
          <a:xfrm>
            <a:off x="374964" y="362054"/>
            <a:ext cx="3453446" cy="369332"/>
          </a:xfrm>
          <a:prstGeom prst="rect">
            <a:avLst/>
          </a:prstGeom>
          <a:noFill/>
        </p:spPr>
        <p:txBody>
          <a:bodyPr wrap="none" rtlCol="0">
            <a:spAutoFit/>
          </a:bodyPr>
          <a:lstStyle/>
          <a:p>
            <a:r>
              <a:rPr lang="en-GB" dirty="0"/>
              <a:t>Neuroscience for machine learners</a:t>
            </a:r>
            <a:endParaRPr lang="en-GB" dirty="0">
              <a:solidFill>
                <a:srgbClr val="073A57"/>
              </a:solidFill>
            </a:endParaRPr>
          </a:p>
        </p:txBody>
      </p:sp>
      <p:pic>
        <p:nvPicPr>
          <p:cNvPr id="11" name="Picture 10" descr="A close-up of a logo&#10;&#10;Description automatically generated">
            <a:extLst>
              <a:ext uri="{FF2B5EF4-FFF2-40B4-BE49-F238E27FC236}">
                <a16:creationId xmlns:a16="http://schemas.microsoft.com/office/drawing/2014/main" id="{12773C42-E436-6661-8CBB-7AD5886C1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13" name="Picture 12" descr="A letter n with a machine&#10;&#10;Description automatically generated with medium confidence">
            <a:extLst>
              <a:ext uri="{FF2B5EF4-FFF2-40B4-BE49-F238E27FC236}">
                <a16:creationId xmlns:a16="http://schemas.microsoft.com/office/drawing/2014/main" id="{83ACD6DF-79C2-F4E9-F90C-C320E276E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4" name="TextBox 13">
            <a:extLst>
              <a:ext uri="{FF2B5EF4-FFF2-40B4-BE49-F238E27FC236}">
                <a16:creationId xmlns:a16="http://schemas.microsoft.com/office/drawing/2014/main" id="{73918124-BC77-4AFA-04F8-A50C426EDA63}"/>
              </a:ext>
            </a:extLst>
          </p:cNvPr>
          <p:cNvSpPr txBox="1"/>
          <p:nvPr/>
        </p:nvSpPr>
        <p:spPr>
          <a:xfrm>
            <a:off x="9335441" y="6488668"/>
            <a:ext cx="2855718" cy="369332"/>
          </a:xfrm>
          <a:prstGeom prst="rect">
            <a:avLst/>
          </a:prstGeom>
          <a:noFill/>
        </p:spPr>
        <p:txBody>
          <a:bodyPr wrap="none" rtlCol="0">
            <a:spAutoFit/>
          </a:bodyPr>
          <a:lstStyle/>
          <a:p>
            <a:r>
              <a:rPr lang="en-GB" dirty="0"/>
              <a:t>https://neural-reckoning.org</a:t>
            </a:r>
          </a:p>
        </p:txBody>
      </p:sp>
      <p:sp>
        <p:nvSpPr>
          <p:cNvPr id="18" name="TextBox 17">
            <a:extLst>
              <a:ext uri="{FF2B5EF4-FFF2-40B4-BE49-F238E27FC236}">
                <a16:creationId xmlns:a16="http://schemas.microsoft.com/office/drawing/2014/main" id="{ECA3B2A4-E7E4-A69E-1159-1C44327017D8}"/>
              </a:ext>
            </a:extLst>
          </p:cNvPr>
          <p:cNvSpPr txBox="1"/>
          <p:nvPr/>
        </p:nvSpPr>
        <p:spPr>
          <a:xfrm>
            <a:off x="8665404" y="362054"/>
            <a:ext cx="3151632" cy="369332"/>
          </a:xfrm>
          <a:prstGeom prst="rect">
            <a:avLst/>
          </a:prstGeom>
          <a:noFill/>
        </p:spPr>
        <p:txBody>
          <a:bodyPr wrap="none" rtlCol="0">
            <a:spAutoFit/>
          </a:bodyPr>
          <a:lstStyle/>
          <a:p>
            <a:r>
              <a:rPr lang="en-GB" dirty="0"/>
              <a:t>Dan Goodman </a:t>
            </a:r>
            <a:r>
              <a:rPr lang="en-GB" dirty="0">
                <a:solidFill>
                  <a:schemeClr val="bg1">
                    <a:lumMod val="75000"/>
                  </a:schemeClr>
                </a:solidFill>
              </a:rPr>
              <a:t>&amp;</a:t>
            </a:r>
            <a:r>
              <a:rPr lang="en-GB" dirty="0"/>
              <a:t> Marcus Ghosh</a:t>
            </a:r>
            <a:endParaRPr lang="en-GB" dirty="0">
              <a:solidFill>
                <a:srgbClr val="073A57"/>
              </a:solidFill>
            </a:endParaRPr>
          </a:p>
        </p:txBody>
      </p:sp>
      <p:pic>
        <p:nvPicPr>
          <p:cNvPr id="4" name="Picture 3" descr="A blue circle with lines and text&#10;&#10;Description automatically generated with medium confidence">
            <a:extLst>
              <a:ext uri="{FF2B5EF4-FFF2-40B4-BE49-F238E27FC236}">
                <a16:creationId xmlns:a16="http://schemas.microsoft.com/office/drawing/2014/main" id="{33629B1C-61ED-2920-2F0D-464A072442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643" y="124131"/>
            <a:ext cx="1446714" cy="998232"/>
          </a:xfrm>
          <a:prstGeom prst="rect">
            <a:avLst/>
          </a:prstGeom>
        </p:spPr>
      </p:pic>
    </p:spTree>
    <p:extLst>
      <p:ext uri="{BB962C8B-B14F-4D97-AF65-F5344CB8AC3E}">
        <p14:creationId xmlns:p14="http://schemas.microsoft.com/office/powerpoint/2010/main" val="2093514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5301"/>
          </a:xfrm>
        </p:spPr>
        <p:txBody>
          <a:bodyPr anchor="b"/>
          <a:lstStyle>
            <a:lvl1pPr algn="ctr">
              <a:defRPr sz="6000"/>
            </a:lvl1pPr>
          </a:lstStyle>
          <a:p>
            <a:r>
              <a:rPr lang="en-US"/>
              <a:t>Click to edit Master title style</a:t>
            </a:r>
            <a:endParaRPr lang="en-US" dirty="0"/>
          </a:p>
        </p:txBody>
      </p:sp>
      <p:pic>
        <p:nvPicPr>
          <p:cNvPr id="7" name="Camera 6">
            <a:extLst>
              <a:ext uri="{FF2B5EF4-FFF2-40B4-BE49-F238E27FC236}">
                <a16:creationId xmlns:a16="http://schemas.microsoft.com/office/drawing/2014/main" id="{C9ED94B3-2517-51CB-4602-06FFF0E046F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4506191" y="3509963"/>
            <a:ext cx="3179618" cy="3179618"/>
          </a:xfrm>
          <a:prstGeom prst="ellipse">
            <a:avLst/>
          </a:prstGeom>
        </p:spPr>
      </p:pic>
      <p:sp>
        <p:nvSpPr>
          <p:cNvPr id="3" name="TextBox 2">
            <a:extLst>
              <a:ext uri="{FF2B5EF4-FFF2-40B4-BE49-F238E27FC236}">
                <a16:creationId xmlns:a16="http://schemas.microsoft.com/office/drawing/2014/main" id="{A3397762-0363-4F3B-7E69-FB5993F876BE}"/>
              </a:ext>
            </a:extLst>
          </p:cNvPr>
          <p:cNvSpPr txBox="1"/>
          <p:nvPr/>
        </p:nvSpPr>
        <p:spPr>
          <a:xfrm>
            <a:off x="374964" y="362054"/>
            <a:ext cx="3453446" cy="369332"/>
          </a:xfrm>
          <a:prstGeom prst="rect">
            <a:avLst/>
          </a:prstGeom>
          <a:noFill/>
        </p:spPr>
        <p:txBody>
          <a:bodyPr wrap="none" rtlCol="0">
            <a:spAutoFit/>
          </a:bodyPr>
          <a:lstStyle/>
          <a:p>
            <a:r>
              <a:rPr lang="en-GB" dirty="0"/>
              <a:t>Neuroscience for machine learners</a:t>
            </a:r>
            <a:endParaRPr lang="en-GB" dirty="0">
              <a:solidFill>
                <a:srgbClr val="073A57"/>
              </a:solidFill>
            </a:endParaRPr>
          </a:p>
        </p:txBody>
      </p:sp>
      <p:pic>
        <p:nvPicPr>
          <p:cNvPr id="11" name="Picture 10" descr="A close-up of a logo&#10;&#10;Description automatically generated">
            <a:extLst>
              <a:ext uri="{FF2B5EF4-FFF2-40B4-BE49-F238E27FC236}">
                <a16:creationId xmlns:a16="http://schemas.microsoft.com/office/drawing/2014/main" id="{12773C42-E436-6661-8CBB-7AD5886C1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13" name="Picture 12" descr="A letter n with a machine&#10;&#10;Description automatically generated with medium confidence">
            <a:extLst>
              <a:ext uri="{FF2B5EF4-FFF2-40B4-BE49-F238E27FC236}">
                <a16:creationId xmlns:a16="http://schemas.microsoft.com/office/drawing/2014/main" id="{83ACD6DF-79C2-F4E9-F90C-C320E276E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4" name="TextBox 13">
            <a:extLst>
              <a:ext uri="{FF2B5EF4-FFF2-40B4-BE49-F238E27FC236}">
                <a16:creationId xmlns:a16="http://schemas.microsoft.com/office/drawing/2014/main" id="{73918124-BC77-4AFA-04F8-A50C426EDA63}"/>
              </a:ext>
            </a:extLst>
          </p:cNvPr>
          <p:cNvSpPr txBox="1"/>
          <p:nvPr/>
        </p:nvSpPr>
        <p:spPr>
          <a:xfrm>
            <a:off x="9335441" y="6488668"/>
            <a:ext cx="2855718" cy="369332"/>
          </a:xfrm>
          <a:prstGeom prst="rect">
            <a:avLst/>
          </a:prstGeom>
          <a:noFill/>
        </p:spPr>
        <p:txBody>
          <a:bodyPr wrap="none" rtlCol="0">
            <a:spAutoFit/>
          </a:bodyPr>
          <a:lstStyle/>
          <a:p>
            <a:r>
              <a:rPr lang="en-GB" dirty="0"/>
              <a:t>https://neural-reckoning.org</a:t>
            </a:r>
          </a:p>
        </p:txBody>
      </p:sp>
      <p:sp>
        <p:nvSpPr>
          <p:cNvPr id="18" name="TextBox 17">
            <a:extLst>
              <a:ext uri="{FF2B5EF4-FFF2-40B4-BE49-F238E27FC236}">
                <a16:creationId xmlns:a16="http://schemas.microsoft.com/office/drawing/2014/main" id="{ECA3B2A4-E7E4-A69E-1159-1C44327017D8}"/>
              </a:ext>
            </a:extLst>
          </p:cNvPr>
          <p:cNvSpPr txBox="1"/>
          <p:nvPr/>
        </p:nvSpPr>
        <p:spPr>
          <a:xfrm>
            <a:off x="8665404" y="362054"/>
            <a:ext cx="3151632" cy="369332"/>
          </a:xfrm>
          <a:prstGeom prst="rect">
            <a:avLst/>
          </a:prstGeom>
          <a:noFill/>
        </p:spPr>
        <p:txBody>
          <a:bodyPr wrap="none" rtlCol="0">
            <a:spAutoFit/>
          </a:bodyPr>
          <a:lstStyle/>
          <a:p>
            <a:r>
              <a:rPr lang="en-GB" dirty="0"/>
              <a:t>Dan Goodman </a:t>
            </a:r>
            <a:r>
              <a:rPr lang="en-GB" dirty="0">
                <a:solidFill>
                  <a:schemeClr val="bg1">
                    <a:lumMod val="75000"/>
                  </a:schemeClr>
                </a:solidFill>
              </a:rPr>
              <a:t>&amp;</a:t>
            </a:r>
            <a:r>
              <a:rPr lang="en-GB" dirty="0"/>
              <a:t> Marcus Ghosh</a:t>
            </a:r>
            <a:endParaRPr lang="en-GB" dirty="0">
              <a:solidFill>
                <a:srgbClr val="073A57"/>
              </a:solidFill>
            </a:endParaRPr>
          </a:p>
        </p:txBody>
      </p:sp>
      <p:pic>
        <p:nvPicPr>
          <p:cNvPr id="4" name="Picture 3" descr="A blue circle with lines and text&#10;&#10;Description automatically generated with medium confidence">
            <a:extLst>
              <a:ext uri="{FF2B5EF4-FFF2-40B4-BE49-F238E27FC236}">
                <a16:creationId xmlns:a16="http://schemas.microsoft.com/office/drawing/2014/main" id="{33629B1C-61ED-2920-2F0D-464A072442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643" y="124131"/>
            <a:ext cx="1446714" cy="998232"/>
          </a:xfrm>
          <a:prstGeom prst="rect">
            <a:avLst/>
          </a:prstGeom>
        </p:spPr>
      </p:pic>
    </p:spTree>
    <p:extLst>
      <p:ext uri="{BB962C8B-B14F-4D97-AF65-F5344CB8AC3E}">
        <p14:creationId xmlns:p14="http://schemas.microsoft.com/office/powerpoint/2010/main" val="2093514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0111"/>
          </a:xfrm>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a:xfrm>
            <a:off x="120159" y="914400"/>
            <a:ext cx="9670472" cy="5943600"/>
          </a:xfrm>
        </p:spPr>
        <p:txBody>
          <a:bodyPr>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6802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28B17-9E99-45ED-9028-28A80E2F7F94}" type="datetimeFigureOut">
              <a:rPr lang="en-GB" smtClean="0"/>
              <a:t>17/11/2023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22001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228B17-9E99-45ED-9028-28A80E2F7F94}" type="datetimeFigureOut">
              <a:rPr lang="en-GB" smtClean="0"/>
              <a:t>17/11/2023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869510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228B17-9E99-45ED-9028-28A80E2F7F94}" type="datetimeFigureOut">
              <a:rPr lang="en-GB" smtClean="0"/>
              <a:t>17/11/2023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715839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228B17-9E99-45ED-9028-28A80E2F7F94}" type="datetimeFigureOut">
              <a:rPr lang="en-GB" smtClean="0"/>
              <a:t>17/11/2023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5017711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28B17-9E99-45ED-9028-28A80E2F7F94}" type="datetimeFigureOut">
              <a:rPr lang="en-GB" smtClean="0"/>
              <a:t>17/11/2023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146103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17/11/2023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8944311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17/11/2023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36747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17/11/2023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2498342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17/11/2023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63740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28B17-9E99-45ED-9028-28A80E2F7F94}" type="datetimeFigureOut">
              <a:rPr lang="en-GB" smtClean="0"/>
              <a:t>17/11/2023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A8C5-41D3-4E0E-9210-72AE07EC1835}" type="slidenum">
              <a:rPr lang="en-GB" smtClean="0"/>
              <a:t>‹#›</a:t>
            </a:fld>
            <a:endParaRPr lang="en-GB"/>
          </a:p>
        </p:txBody>
      </p:sp>
    </p:spTree>
    <p:extLst>
      <p:ext uri="{BB962C8B-B14F-4D97-AF65-F5344CB8AC3E}">
        <p14:creationId xmlns:p14="http://schemas.microsoft.com/office/powerpoint/2010/main" val="1061876717"/>
      </p:ext>
    </p:extLst>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1.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A693D4-D78C-161A-B0F3-CEA79B385428}"/>
              </a:ext>
            </a:extLst>
          </p:cNvPr>
          <p:cNvSpPr>
            <a:spLocks noGrp="1"/>
          </p:cNvSpPr>
          <p:nvPr>
            <p:ph type="ctrTitle"/>
          </p:nvPr>
        </p:nvSpPr>
        <p:spPr/>
        <p:txBody>
          <a:bodyPr/>
          <a:lstStyle/>
          <a:p>
            <a:r>
              <a:rPr lang="en-GB" b="1" dirty="0">
                <a:latin typeface="Calibri"/>
                <a:cs typeface="Calibri"/>
              </a:rPr>
              <a:t>Analysing</a:t>
            </a:r>
            <a:endParaRPr lang="en-US" dirty="0"/>
          </a:p>
        </p:txBody>
      </p:sp>
      <p:pic>
        <p:nvPicPr>
          <p:cNvPr id="7" name="Video 6">
            <a:hlinkClick r:id="" action="ppaction://media"/>
            <a:extLst>
              <a:ext uri="{FF2B5EF4-FFF2-40B4-BE49-F238E27FC236}">
                <a16:creationId xmlns:a16="http://schemas.microsoft.com/office/drawing/2014/main" id="{3595A4FB-837A-A1AA-E9D4-29D185948553}"/>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4501270" y="3504763"/>
            <a:ext cx="3189460" cy="3189460"/>
          </a:xfrm>
          <a:prstGeom prst="ellipse">
            <a:avLst/>
          </a:prstGeom>
        </p:spPr>
      </p:pic>
    </p:spTree>
    <p:extLst>
      <p:ext uri="{BB962C8B-B14F-4D97-AF65-F5344CB8AC3E}">
        <p14:creationId xmlns:p14="http://schemas.microsoft.com/office/powerpoint/2010/main" val="19831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cs typeface="Calibri"/>
              </a:rPr>
              <a:t>Data</a:t>
            </a:r>
            <a:endParaRPr lang="en-US" dirty="0"/>
          </a:p>
        </p:txBody>
      </p:sp>
      <p:pic>
        <p:nvPicPr>
          <p:cNvPr id="18" name="Video 17">
            <a:hlinkClick r:id="" action="ppaction://media"/>
            <a:extLst>
              <a:ext uri="{FF2B5EF4-FFF2-40B4-BE49-F238E27FC236}">
                <a16:creationId xmlns:a16="http://schemas.microsoft.com/office/drawing/2014/main" id="{084A6ED0-611D-5F16-24F3-9780BEE45DE7}"/>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cxnSp>
        <p:nvCxnSpPr>
          <p:cNvPr id="3" name="Straight Connector 2">
            <a:extLst>
              <a:ext uri="{FF2B5EF4-FFF2-40B4-BE49-F238E27FC236}">
                <a16:creationId xmlns:a16="http://schemas.microsoft.com/office/drawing/2014/main" id="{A7AD3697-5673-9ABC-21B8-1F4625029599}"/>
              </a:ext>
            </a:extLst>
          </p:cNvPr>
          <p:cNvCxnSpPr>
            <a:cxnSpLocks/>
          </p:cNvCxnSpPr>
          <p:nvPr/>
        </p:nvCxnSpPr>
        <p:spPr>
          <a:xfrm flipV="1">
            <a:off x="4736748" y="1842380"/>
            <a:ext cx="0" cy="271084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7E05CE07-F5ED-5E88-3A7F-F0CE8A575CCB}"/>
              </a:ext>
            </a:extLst>
          </p:cNvPr>
          <p:cNvCxnSpPr>
            <a:cxnSpLocks/>
          </p:cNvCxnSpPr>
          <p:nvPr/>
        </p:nvCxnSpPr>
        <p:spPr>
          <a:xfrm rot="16200000" flipV="1">
            <a:off x="6097389" y="481740"/>
            <a:ext cx="0" cy="272128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8" name="TextBox 4">
            <a:extLst>
              <a:ext uri="{FF2B5EF4-FFF2-40B4-BE49-F238E27FC236}">
                <a16:creationId xmlns:a16="http://schemas.microsoft.com/office/drawing/2014/main" id="{358334F0-C9D3-7B7D-1E3B-DD1579157E8C}"/>
              </a:ext>
            </a:extLst>
          </p:cNvPr>
          <p:cNvSpPr txBox="1"/>
          <p:nvPr/>
        </p:nvSpPr>
        <p:spPr>
          <a:xfrm rot="10800000" flipV="1">
            <a:off x="4203089" y="1388180"/>
            <a:ext cx="3788600"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cs typeface="Calibri"/>
              </a:rPr>
              <a:t>Time</a:t>
            </a:r>
            <a:endParaRPr lang="en-US" dirty="0"/>
          </a:p>
        </p:txBody>
      </p:sp>
      <p:sp>
        <p:nvSpPr>
          <p:cNvPr id="9" name="TextBox 5">
            <a:extLst>
              <a:ext uri="{FF2B5EF4-FFF2-40B4-BE49-F238E27FC236}">
                <a16:creationId xmlns:a16="http://schemas.microsoft.com/office/drawing/2014/main" id="{D918BE4A-2B4B-3EFC-AE5D-1BC5D5AB8772}"/>
              </a:ext>
            </a:extLst>
          </p:cNvPr>
          <p:cNvSpPr txBox="1"/>
          <p:nvPr/>
        </p:nvSpPr>
        <p:spPr>
          <a:xfrm rot="5400000" flipV="1">
            <a:off x="2587493" y="2972187"/>
            <a:ext cx="3788600"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cs typeface="Calibri"/>
              </a:rPr>
              <a:t>Neurons</a:t>
            </a:r>
            <a:endParaRPr lang="en-US" dirty="0"/>
          </a:p>
        </p:txBody>
      </p:sp>
      <p:grpSp>
        <p:nvGrpSpPr>
          <p:cNvPr id="34" name="Group 33">
            <a:extLst>
              <a:ext uri="{FF2B5EF4-FFF2-40B4-BE49-F238E27FC236}">
                <a16:creationId xmlns:a16="http://schemas.microsoft.com/office/drawing/2014/main" id="{937651DC-D10A-254A-1D24-5014F5C25F26}"/>
              </a:ext>
            </a:extLst>
          </p:cNvPr>
          <p:cNvGrpSpPr/>
          <p:nvPr/>
        </p:nvGrpSpPr>
        <p:grpSpPr>
          <a:xfrm>
            <a:off x="6097389" y="2433979"/>
            <a:ext cx="3788600" cy="1418946"/>
            <a:chOff x="6097389" y="2433979"/>
            <a:chExt cx="3788600" cy="1418946"/>
          </a:xfrm>
        </p:grpSpPr>
        <p:sp>
          <p:nvSpPr>
            <p:cNvPr id="2" name="Rectangle 1">
              <a:extLst>
                <a:ext uri="{FF2B5EF4-FFF2-40B4-BE49-F238E27FC236}">
                  <a16:creationId xmlns:a16="http://schemas.microsoft.com/office/drawing/2014/main" id="{590BCE41-12CE-608B-A48D-3AC20A63834E}"/>
                </a:ext>
              </a:extLst>
            </p:cNvPr>
            <p:cNvSpPr/>
            <p:nvPr/>
          </p:nvSpPr>
          <p:spPr>
            <a:xfrm>
              <a:off x="6688667" y="2433979"/>
              <a:ext cx="287867" cy="287867"/>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1">
              <a:extLst>
                <a:ext uri="{FF2B5EF4-FFF2-40B4-BE49-F238E27FC236}">
                  <a16:creationId xmlns:a16="http://schemas.microsoft.com/office/drawing/2014/main" id="{E1FFE267-EDAB-432C-37EA-9B4EF8617231}"/>
                </a:ext>
              </a:extLst>
            </p:cNvPr>
            <p:cNvSpPr txBox="1"/>
            <p:nvPr/>
          </p:nvSpPr>
          <p:spPr>
            <a:xfrm>
              <a:off x="6097389" y="3145039"/>
              <a:ext cx="3788600"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ea typeface="Calibri"/>
                  <a:cs typeface="Calibri"/>
                </a:rPr>
                <a:t>The activity of</a:t>
              </a:r>
            </a:p>
            <a:p>
              <a:pPr algn="ctr"/>
              <a:r>
                <a:rPr lang="en-US" sz="2000" b="1" dirty="0">
                  <a:ea typeface="Calibri"/>
                  <a:cs typeface="Calibri"/>
                </a:rPr>
                <a:t>neuron </a:t>
              </a:r>
              <a:r>
                <a:rPr lang="en-US" sz="2000" b="1" dirty="0" err="1">
                  <a:ea typeface="Calibri"/>
                  <a:cs typeface="Calibri"/>
                </a:rPr>
                <a:t>i</a:t>
              </a:r>
              <a:r>
                <a:rPr lang="en-US" sz="2000" b="1" dirty="0">
                  <a:ea typeface="Calibri"/>
                  <a:cs typeface="Calibri"/>
                </a:rPr>
                <a:t> at time t</a:t>
              </a:r>
            </a:p>
          </p:txBody>
        </p:sp>
        <p:cxnSp>
          <p:nvCxnSpPr>
            <p:cNvPr id="10" name="Straight Connector 9">
              <a:extLst>
                <a:ext uri="{FF2B5EF4-FFF2-40B4-BE49-F238E27FC236}">
                  <a16:creationId xmlns:a16="http://schemas.microsoft.com/office/drawing/2014/main" id="{451AD905-D974-5BE5-D78A-6823C0E62797}"/>
                </a:ext>
              </a:extLst>
            </p:cNvPr>
            <p:cNvCxnSpPr>
              <a:cxnSpLocks/>
              <a:endCxn id="5" idx="0"/>
            </p:cNvCxnSpPr>
            <p:nvPr/>
          </p:nvCxnSpPr>
          <p:spPr>
            <a:xfrm>
              <a:off x="6976534" y="2721846"/>
              <a:ext cx="1015155" cy="423193"/>
            </a:xfrm>
            <a:prstGeom prst="line">
              <a:avLst/>
            </a:prstGeom>
            <a:ln w="12700">
              <a:headEnd type="oval" w="lg" len="lg"/>
              <a:tailEnd type="none" w="med" len="med"/>
            </a:ln>
          </p:spPr>
          <p:style>
            <a:lnRef idx="1">
              <a:schemeClr val="dk1"/>
            </a:lnRef>
            <a:fillRef idx="0">
              <a:schemeClr val="dk1"/>
            </a:fillRef>
            <a:effectRef idx="0">
              <a:schemeClr val="dk1"/>
            </a:effectRef>
            <a:fontRef idx="minor">
              <a:schemeClr val="tx1"/>
            </a:fontRef>
          </p:style>
        </p:cxnSp>
      </p:grpSp>
      <p:sp>
        <p:nvSpPr>
          <p:cNvPr id="24" name="TextBox 1">
            <a:extLst>
              <a:ext uri="{FF2B5EF4-FFF2-40B4-BE49-F238E27FC236}">
                <a16:creationId xmlns:a16="http://schemas.microsoft.com/office/drawing/2014/main" id="{1B07B699-3DF0-B1B3-F3A0-9C36BB51A17E}"/>
              </a:ext>
            </a:extLst>
          </p:cNvPr>
          <p:cNvSpPr txBox="1"/>
          <p:nvPr/>
        </p:nvSpPr>
        <p:spPr>
          <a:xfrm>
            <a:off x="1188001" y="5226784"/>
            <a:ext cx="9914414" cy="163121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ea typeface="Calibri"/>
                <a:cs typeface="Calibri"/>
              </a:rPr>
              <a:t>Questions</a:t>
            </a:r>
          </a:p>
          <a:p>
            <a:pPr algn="ctr"/>
            <a:r>
              <a:rPr lang="en-US" sz="2400" b="1" dirty="0">
                <a:solidFill>
                  <a:schemeClr val="accent3"/>
                </a:solidFill>
                <a:ea typeface="Calibri"/>
                <a:cs typeface="Calibri"/>
              </a:rPr>
              <a:t>How do different neurons behave?</a:t>
            </a:r>
          </a:p>
          <a:p>
            <a:pPr algn="ctr"/>
            <a:r>
              <a:rPr lang="en-US" sz="2400" b="1" dirty="0">
                <a:solidFill>
                  <a:schemeClr val="accent3"/>
                </a:solidFill>
                <a:ea typeface="Calibri"/>
                <a:cs typeface="Calibri"/>
              </a:rPr>
              <a:t>Does this change over trials?</a:t>
            </a:r>
          </a:p>
          <a:p>
            <a:pPr algn="ctr"/>
            <a:r>
              <a:rPr lang="en-US" sz="2400" b="1" dirty="0">
                <a:solidFill>
                  <a:schemeClr val="accent3"/>
                </a:solidFill>
                <a:ea typeface="Calibri"/>
                <a:cs typeface="Calibri"/>
              </a:rPr>
              <a:t>Are they organized spatially?</a:t>
            </a:r>
          </a:p>
        </p:txBody>
      </p:sp>
      <p:grpSp>
        <p:nvGrpSpPr>
          <p:cNvPr id="35" name="Group 34">
            <a:extLst>
              <a:ext uri="{FF2B5EF4-FFF2-40B4-BE49-F238E27FC236}">
                <a16:creationId xmlns:a16="http://schemas.microsoft.com/office/drawing/2014/main" id="{AA50B1A2-4211-A428-85AF-C991B38F6143}"/>
              </a:ext>
            </a:extLst>
          </p:cNvPr>
          <p:cNvGrpSpPr/>
          <p:nvPr/>
        </p:nvGrpSpPr>
        <p:grpSpPr>
          <a:xfrm>
            <a:off x="4518935" y="4556025"/>
            <a:ext cx="3585860" cy="451398"/>
            <a:chOff x="4518935" y="4556025"/>
            <a:chExt cx="3585860" cy="451398"/>
          </a:xfrm>
        </p:grpSpPr>
        <p:sp>
          <p:nvSpPr>
            <p:cNvPr id="25" name="TextBox 1">
              <a:extLst>
                <a:ext uri="{FF2B5EF4-FFF2-40B4-BE49-F238E27FC236}">
                  <a16:creationId xmlns:a16="http://schemas.microsoft.com/office/drawing/2014/main" id="{AC380911-1045-E8F4-6ACC-1758D5274968}"/>
                </a:ext>
              </a:extLst>
            </p:cNvPr>
            <p:cNvSpPr txBox="1"/>
            <p:nvPr/>
          </p:nvSpPr>
          <p:spPr>
            <a:xfrm>
              <a:off x="4518935" y="4607313"/>
              <a:ext cx="1250839" cy="4001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ea typeface="Calibri"/>
                  <a:cs typeface="Calibri"/>
                </a:rPr>
                <a:t>Trial</a:t>
              </a:r>
              <a:r>
                <a:rPr lang="en-US" sz="2000" b="1" baseline="-25000" dirty="0">
                  <a:ea typeface="Calibri"/>
                  <a:cs typeface="Calibri"/>
                </a:rPr>
                <a:t>1</a:t>
              </a:r>
            </a:p>
          </p:txBody>
        </p:sp>
        <p:cxnSp>
          <p:nvCxnSpPr>
            <p:cNvPr id="28" name="Straight Connector 27">
              <a:extLst>
                <a:ext uri="{FF2B5EF4-FFF2-40B4-BE49-F238E27FC236}">
                  <a16:creationId xmlns:a16="http://schemas.microsoft.com/office/drawing/2014/main" id="{16C4BDD6-2926-80E5-701B-AAD3B73110FA}"/>
                </a:ext>
              </a:extLst>
            </p:cNvPr>
            <p:cNvCxnSpPr>
              <a:cxnSpLocks/>
            </p:cNvCxnSpPr>
            <p:nvPr/>
          </p:nvCxnSpPr>
          <p:spPr>
            <a:xfrm flipH="1">
              <a:off x="4927392" y="4556025"/>
              <a:ext cx="433925"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F8521388-8CA5-8A52-6ABE-77DAA14DA558}"/>
                </a:ext>
              </a:extLst>
            </p:cNvPr>
            <p:cNvCxnSpPr>
              <a:cxnSpLocks/>
            </p:cNvCxnSpPr>
            <p:nvPr/>
          </p:nvCxnSpPr>
          <p:spPr>
            <a:xfrm flipH="1">
              <a:off x="5711283" y="4556025"/>
              <a:ext cx="433925"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E060E2DD-79CB-9A54-75B8-D1C814B94D4B}"/>
                </a:ext>
              </a:extLst>
            </p:cNvPr>
            <p:cNvCxnSpPr>
              <a:cxnSpLocks/>
            </p:cNvCxnSpPr>
            <p:nvPr/>
          </p:nvCxnSpPr>
          <p:spPr>
            <a:xfrm flipH="1">
              <a:off x="7262413" y="4556025"/>
              <a:ext cx="433925"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2" name="TextBox 1">
              <a:extLst>
                <a:ext uri="{FF2B5EF4-FFF2-40B4-BE49-F238E27FC236}">
                  <a16:creationId xmlns:a16="http://schemas.microsoft.com/office/drawing/2014/main" id="{23E7A4FF-FAF6-2E22-5EE0-7594EA1DE334}"/>
                </a:ext>
              </a:extLst>
            </p:cNvPr>
            <p:cNvSpPr txBox="1"/>
            <p:nvPr/>
          </p:nvSpPr>
          <p:spPr>
            <a:xfrm>
              <a:off x="5302826" y="4607313"/>
              <a:ext cx="1250839" cy="4001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ea typeface="Calibri"/>
                  <a:cs typeface="Calibri"/>
                </a:rPr>
                <a:t>Trial</a:t>
              </a:r>
              <a:r>
                <a:rPr lang="en-US" sz="2000" b="1" baseline="-25000" dirty="0">
                  <a:ea typeface="Calibri"/>
                  <a:cs typeface="Calibri"/>
                </a:rPr>
                <a:t>2</a:t>
              </a:r>
            </a:p>
          </p:txBody>
        </p:sp>
        <p:sp>
          <p:nvSpPr>
            <p:cNvPr id="33" name="TextBox 1">
              <a:extLst>
                <a:ext uri="{FF2B5EF4-FFF2-40B4-BE49-F238E27FC236}">
                  <a16:creationId xmlns:a16="http://schemas.microsoft.com/office/drawing/2014/main" id="{635D1FF9-9A96-0219-0B25-9EFD2606CAE5}"/>
                </a:ext>
              </a:extLst>
            </p:cNvPr>
            <p:cNvSpPr txBox="1"/>
            <p:nvPr/>
          </p:nvSpPr>
          <p:spPr>
            <a:xfrm>
              <a:off x="6853956" y="4607313"/>
              <a:ext cx="1250839" cy="4001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err="1">
                  <a:ea typeface="Calibri"/>
                  <a:cs typeface="Calibri"/>
                </a:rPr>
                <a:t>Trial</a:t>
              </a:r>
              <a:r>
                <a:rPr lang="en-US" sz="2000" b="1" baseline="-25000" dirty="0" err="1">
                  <a:ea typeface="Calibri"/>
                  <a:cs typeface="Calibri"/>
                </a:rPr>
                <a:t>n</a:t>
              </a:r>
              <a:endParaRPr lang="en-US" sz="2000" b="1" baseline="-25000" dirty="0">
                <a:ea typeface="Calibri"/>
                <a:cs typeface="Calibri"/>
              </a:endParaRPr>
            </a:p>
          </p:txBody>
        </p:sp>
      </p:grpSp>
    </p:spTree>
    <p:custDataLst>
      <p:tags r:id="rId1"/>
    </p:custDataLst>
    <p:extLst>
      <p:ext uri="{BB962C8B-B14F-4D97-AF65-F5344CB8AC3E}">
        <p14:creationId xmlns:p14="http://schemas.microsoft.com/office/powerpoint/2010/main" val="3218371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cs typeface="Calibri"/>
              </a:rPr>
              <a:t>Analysis methods</a:t>
            </a:r>
            <a:endParaRPr lang="en-US" dirty="0"/>
          </a:p>
        </p:txBody>
      </p:sp>
      <p:pic>
        <p:nvPicPr>
          <p:cNvPr id="11" name="Video 10">
            <a:hlinkClick r:id="" action="ppaction://media"/>
            <a:extLst>
              <a:ext uri="{FF2B5EF4-FFF2-40B4-BE49-F238E27FC236}">
                <a16:creationId xmlns:a16="http://schemas.microsoft.com/office/drawing/2014/main" id="{6CE2AF37-5C7E-D112-A414-773977FB454B}"/>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9878840" y="4544840"/>
            <a:ext cx="2313160" cy="2313160"/>
          </a:xfrm>
          <a:prstGeom prst="ellipse">
            <a:avLst/>
          </a:prstGeom>
        </p:spPr>
      </p:pic>
      <p:cxnSp>
        <p:nvCxnSpPr>
          <p:cNvPr id="3" name="Straight Connector 2">
            <a:extLst>
              <a:ext uri="{FF2B5EF4-FFF2-40B4-BE49-F238E27FC236}">
                <a16:creationId xmlns:a16="http://schemas.microsoft.com/office/drawing/2014/main" id="{A7AD3697-5673-9ABC-21B8-1F4625029599}"/>
              </a:ext>
            </a:extLst>
          </p:cNvPr>
          <p:cNvCxnSpPr>
            <a:cxnSpLocks/>
          </p:cNvCxnSpPr>
          <p:nvPr/>
        </p:nvCxnSpPr>
        <p:spPr>
          <a:xfrm flipV="1">
            <a:off x="4736748" y="1842380"/>
            <a:ext cx="0" cy="271084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7E05CE07-F5ED-5E88-3A7F-F0CE8A575CCB}"/>
              </a:ext>
            </a:extLst>
          </p:cNvPr>
          <p:cNvCxnSpPr>
            <a:cxnSpLocks/>
          </p:cNvCxnSpPr>
          <p:nvPr/>
        </p:nvCxnSpPr>
        <p:spPr>
          <a:xfrm rot="16200000" flipV="1">
            <a:off x="6097389" y="481740"/>
            <a:ext cx="0" cy="272128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8" name="TextBox 4">
            <a:extLst>
              <a:ext uri="{FF2B5EF4-FFF2-40B4-BE49-F238E27FC236}">
                <a16:creationId xmlns:a16="http://schemas.microsoft.com/office/drawing/2014/main" id="{358334F0-C9D3-7B7D-1E3B-DD1579157E8C}"/>
              </a:ext>
            </a:extLst>
          </p:cNvPr>
          <p:cNvSpPr txBox="1"/>
          <p:nvPr/>
        </p:nvSpPr>
        <p:spPr>
          <a:xfrm rot="10800000" flipV="1">
            <a:off x="4203089" y="1388180"/>
            <a:ext cx="3788600"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cs typeface="Calibri"/>
              </a:rPr>
              <a:t>Time</a:t>
            </a:r>
            <a:endParaRPr lang="en-US" dirty="0"/>
          </a:p>
        </p:txBody>
      </p:sp>
      <p:sp>
        <p:nvSpPr>
          <p:cNvPr id="9" name="TextBox 5">
            <a:extLst>
              <a:ext uri="{FF2B5EF4-FFF2-40B4-BE49-F238E27FC236}">
                <a16:creationId xmlns:a16="http://schemas.microsoft.com/office/drawing/2014/main" id="{D918BE4A-2B4B-3EFC-AE5D-1BC5D5AB8772}"/>
              </a:ext>
            </a:extLst>
          </p:cNvPr>
          <p:cNvSpPr txBox="1"/>
          <p:nvPr/>
        </p:nvSpPr>
        <p:spPr>
          <a:xfrm rot="5400000" flipV="1">
            <a:off x="2587493" y="2972187"/>
            <a:ext cx="3788600"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cs typeface="Calibri"/>
              </a:rPr>
              <a:t>Neurons</a:t>
            </a:r>
            <a:endParaRPr lang="en-US" dirty="0"/>
          </a:p>
        </p:txBody>
      </p:sp>
      <p:grpSp>
        <p:nvGrpSpPr>
          <p:cNvPr id="34" name="Group 33">
            <a:extLst>
              <a:ext uri="{FF2B5EF4-FFF2-40B4-BE49-F238E27FC236}">
                <a16:creationId xmlns:a16="http://schemas.microsoft.com/office/drawing/2014/main" id="{937651DC-D10A-254A-1D24-5014F5C25F26}"/>
              </a:ext>
            </a:extLst>
          </p:cNvPr>
          <p:cNvGrpSpPr/>
          <p:nvPr/>
        </p:nvGrpSpPr>
        <p:grpSpPr>
          <a:xfrm>
            <a:off x="6097389" y="2433979"/>
            <a:ext cx="3788600" cy="1418946"/>
            <a:chOff x="6097389" y="2433979"/>
            <a:chExt cx="3788600" cy="1418946"/>
          </a:xfrm>
        </p:grpSpPr>
        <p:sp>
          <p:nvSpPr>
            <p:cNvPr id="2" name="Rectangle 1">
              <a:extLst>
                <a:ext uri="{FF2B5EF4-FFF2-40B4-BE49-F238E27FC236}">
                  <a16:creationId xmlns:a16="http://schemas.microsoft.com/office/drawing/2014/main" id="{590BCE41-12CE-608B-A48D-3AC20A63834E}"/>
                </a:ext>
              </a:extLst>
            </p:cNvPr>
            <p:cNvSpPr/>
            <p:nvPr/>
          </p:nvSpPr>
          <p:spPr>
            <a:xfrm>
              <a:off x="6688667" y="2433979"/>
              <a:ext cx="287867" cy="287867"/>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1">
              <a:extLst>
                <a:ext uri="{FF2B5EF4-FFF2-40B4-BE49-F238E27FC236}">
                  <a16:creationId xmlns:a16="http://schemas.microsoft.com/office/drawing/2014/main" id="{E1FFE267-EDAB-432C-37EA-9B4EF8617231}"/>
                </a:ext>
              </a:extLst>
            </p:cNvPr>
            <p:cNvSpPr txBox="1"/>
            <p:nvPr/>
          </p:nvSpPr>
          <p:spPr>
            <a:xfrm>
              <a:off x="6097389" y="3145039"/>
              <a:ext cx="3788600"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ea typeface="Calibri"/>
                  <a:cs typeface="Calibri"/>
                </a:rPr>
                <a:t>The activity of</a:t>
              </a:r>
            </a:p>
            <a:p>
              <a:pPr algn="ctr"/>
              <a:r>
                <a:rPr lang="en-US" sz="2000" b="1" dirty="0">
                  <a:ea typeface="Calibri"/>
                  <a:cs typeface="Calibri"/>
                </a:rPr>
                <a:t>neuron </a:t>
              </a:r>
              <a:r>
                <a:rPr lang="en-US" sz="2000" b="1" dirty="0" err="1">
                  <a:ea typeface="Calibri"/>
                  <a:cs typeface="Calibri"/>
                </a:rPr>
                <a:t>i</a:t>
              </a:r>
              <a:r>
                <a:rPr lang="en-US" sz="2000" b="1" dirty="0">
                  <a:ea typeface="Calibri"/>
                  <a:cs typeface="Calibri"/>
                </a:rPr>
                <a:t> at time t</a:t>
              </a:r>
            </a:p>
          </p:txBody>
        </p:sp>
        <p:cxnSp>
          <p:nvCxnSpPr>
            <p:cNvPr id="10" name="Straight Connector 9">
              <a:extLst>
                <a:ext uri="{FF2B5EF4-FFF2-40B4-BE49-F238E27FC236}">
                  <a16:creationId xmlns:a16="http://schemas.microsoft.com/office/drawing/2014/main" id="{451AD905-D974-5BE5-D78A-6823C0E62797}"/>
                </a:ext>
              </a:extLst>
            </p:cNvPr>
            <p:cNvCxnSpPr>
              <a:cxnSpLocks/>
              <a:endCxn id="5" idx="0"/>
            </p:cNvCxnSpPr>
            <p:nvPr/>
          </p:nvCxnSpPr>
          <p:spPr>
            <a:xfrm>
              <a:off x="6976534" y="2721846"/>
              <a:ext cx="1015155" cy="423193"/>
            </a:xfrm>
            <a:prstGeom prst="line">
              <a:avLst/>
            </a:prstGeom>
            <a:ln w="12700">
              <a:headEnd type="oval" w="lg" len="lg"/>
              <a:tailEnd type="none" w="med" len="med"/>
            </a:ln>
          </p:spPr>
          <p:style>
            <a:lnRef idx="1">
              <a:schemeClr val="dk1"/>
            </a:lnRef>
            <a:fillRef idx="0">
              <a:schemeClr val="dk1"/>
            </a:fillRef>
            <a:effectRef idx="0">
              <a:schemeClr val="dk1"/>
            </a:effectRef>
            <a:fontRef idx="minor">
              <a:schemeClr val="tx1"/>
            </a:fontRef>
          </p:style>
        </p:cxnSp>
      </p:grpSp>
      <p:sp>
        <p:nvSpPr>
          <p:cNvPr id="24" name="TextBox 1">
            <a:extLst>
              <a:ext uri="{FF2B5EF4-FFF2-40B4-BE49-F238E27FC236}">
                <a16:creationId xmlns:a16="http://schemas.microsoft.com/office/drawing/2014/main" id="{1B07B699-3DF0-B1B3-F3A0-9C36BB51A17E}"/>
              </a:ext>
            </a:extLst>
          </p:cNvPr>
          <p:cNvSpPr txBox="1"/>
          <p:nvPr/>
        </p:nvSpPr>
        <p:spPr>
          <a:xfrm>
            <a:off x="1188001" y="5596116"/>
            <a:ext cx="9914414" cy="126188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ea typeface="Calibri"/>
                <a:cs typeface="Calibri"/>
              </a:rPr>
              <a:t>Summary statistics</a:t>
            </a:r>
          </a:p>
          <a:p>
            <a:pPr algn="ctr"/>
            <a:r>
              <a:rPr lang="en-US" sz="2400" b="1" dirty="0">
                <a:solidFill>
                  <a:schemeClr val="accent3"/>
                </a:solidFill>
                <a:ea typeface="Calibri"/>
                <a:cs typeface="Calibri"/>
              </a:rPr>
              <a:t>Specificity</a:t>
            </a:r>
          </a:p>
          <a:p>
            <a:pPr algn="ctr"/>
            <a:r>
              <a:rPr lang="en-US" sz="2400" b="1" dirty="0">
                <a:solidFill>
                  <a:schemeClr val="accent3"/>
                </a:solidFill>
                <a:ea typeface="Calibri"/>
                <a:cs typeface="Calibri"/>
              </a:rPr>
              <a:t>Tuning curves</a:t>
            </a:r>
          </a:p>
        </p:txBody>
      </p:sp>
      <p:grpSp>
        <p:nvGrpSpPr>
          <p:cNvPr id="35" name="Group 34">
            <a:extLst>
              <a:ext uri="{FF2B5EF4-FFF2-40B4-BE49-F238E27FC236}">
                <a16:creationId xmlns:a16="http://schemas.microsoft.com/office/drawing/2014/main" id="{AA50B1A2-4211-A428-85AF-C991B38F6143}"/>
              </a:ext>
            </a:extLst>
          </p:cNvPr>
          <p:cNvGrpSpPr/>
          <p:nvPr/>
        </p:nvGrpSpPr>
        <p:grpSpPr>
          <a:xfrm>
            <a:off x="4518935" y="4556025"/>
            <a:ext cx="3585860" cy="451398"/>
            <a:chOff x="4518935" y="4556025"/>
            <a:chExt cx="3585860" cy="451398"/>
          </a:xfrm>
        </p:grpSpPr>
        <p:sp>
          <p:nvSpPr>
            <p:cNvPr id="25" name="TextBox 1">
              <a:extLst>
                <a:ext uri="{FF2B5EF4-FFF2-40B4-BE49-F238E27FC236}">
                  <a16:creationId xmlns:a16="http://schemas.microsoft.com/office/drawing/2014/main" id="{AC380911-1045-E8F4-6ACC-1758D5274968}"/>
                </a:ext>
              </a:extLst>
            </p:cNvPr>
            <p:cNvSpPr txBox="1"/>
            <p:nvPr/>
          </p:nvSpPr>
          <p:spPr>
            <a:xfrm>
              <a:off x="4518935" y="4607313"/>
              <a:ext cx="1250839" cy="4001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ea typeface="Calibri"/>
                  <a:cs typeface="Calibri"/>
                </a:rPr>
                <a:t>Trial</a:t>
              </a:r>
              <a:r>
                <a:rPr lang="en-US" sz="2000" b="1" baseline="-25000" dirty="0">
                  <a:ea typeface="Calibri"/>
                  <a:cs typeface="Calibri"/>
                </a:rPr>
                <a:t>1</a:t>
              </a:r>
            </a:p>
          </p:txBody>
        </p:sp>
        <p:cxnSp>
          <p:nvCxnSpPr>
            <p:cNvPr id="28" name="Straight Connector 27">
              <a:extLst>
                <a:ext uri="{FF2B5EF4-FFF2-40B4-BE49-F238E27FC236}">
                  <a16:creationId xmlns:a16="http://schemas.microsoft.com/office/drawing/2014/main" id="{16C4BDD6-2926-80E5-701B-AAD3B73110FA}"/>
                </a:ext>
              </a:extLst>
            </p:cNvPr>
            <p:cNvCxnSpPr>
              <a:cxnSpLocks/>
            </p:cNvCxnSpPr>
            <p:nvPr/>
          </p:nvCxnSpPr>
          <p:spPr>
            <a:xfrm flipH="1">
              <a:off x="4927392" y="4556025"/>
              <a:ext cx="433925"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F8521388-8CA5-8A52-6ABE-77DAA14DA558}"/>
                </a:ext>
              </a:extLst>
            </p:cNvPr>
            <p:cNvCxnSpPr>
              <a:cxnSpLocks/>
            </p:cNvCxnSpPr>
            <p:nvPr/>
          </p:nvCxnSpPr>
          <p:spPr>
            <a:xfrm flipH="1">
              <a:off x="5711283" y="4556025"/>
              <a:ext cx="433925"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E060E2DD-79CB-9A54-75B8-D1C814B94D4B}"/>
                </a:ext>
              </a:extLst>
            </p:cNvPr>
            <p:cNvCxnSpPr>
              <a:cxnSpLocks/>
            </p:cNvCxnSpPr>
            <p:nvPr/>
          </p:nvCxnSpPr>
          <p:spPr>
            <a:xfrm flipH="1">
              <a:off x="7262413" y="4556025"/>
              <a:ext cx="433925"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2" name="TextBox 1">
              <a:extLst>
                <a:ext uri="{FF2B5EF4-FFF2-40B4-BE49-F238E27FC236}">
                  <a16:creationId xmlns:a16="http://schemas.microsoft.com/office/drawing/2014/main" id="{23E7A4FF-FAF6-2E22-5EE0-7594EA1DE334}"/>
                </a:ext>
              </a:extLst>
            </p:cNvPr>
            <p:cNvSpPr txBox="1"/>
            <p:nvPr/>
          </p:nvSpPr>
          <p:spPr>
            <a:xfrm>
              <a:off x="5302826" y="4607313"/>
              <a:ext cx="1250839" cy="4001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ea typeface="Calibri"/>
                  <a:cs typeface="Calibri"/>
                </a:rPr>
                <a:t>Trial</a:t>
              </a:r>
              <a:r>
                <a:rPr lang="en-US" sz="2000" b="1" baseline="-25000" dirty="0">
                  <a:ea typeface="Calibri"/>
                  <a:cs typeface="Calibri"/>
                </a:rPr>
                <a:t>2</a:t>
              </a:r>
            </a:p>
          </p:txBody>
        </p:sp>
        <p:sp>
          <p:nvSpPr>
            <p:cNvPr id="33" name="TextBox 1">
              <a:extLst>
                <a:ext uri="{FF2B5EF4-FFF2-40B4-BE49-F238E27FC236}">
                  <a16:creationId xmlns:a16="http://schemas.microsoft.com/office/drawing/2014/main" id="{635D1FF9-9A96-0219-0B25-9EFD2606CAE5}"/>
                </a:ext>
              </a:extLst>
            </p:cNvPr>
            <p:cNvSpPr txBox="1"/>
            <p:nvPr/>
          </p:nvSpPr>
          <p:spPr>
            <a:xfrm>
              <a:off x="6853956" y="4607313"/>
              <a:ext cx="1250839" cy="4001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err="1">
                  <a:ea typeface="Calibri"/>
                  <a:cs typeface="Calibri"/>
                </a:rPr>
                <a:t>Trial</a:t>
              </a:r>
              <a:r>
                <a:rPr lang="en-US" sz="2000" b="1" baseline="-25000" dirty="0" err="1">
                  <a:ea typeface="Calibri"/>
                  <a:cs typeface="Calibri"/>
                </a:rPr>
                <a:t>n</a:t>
              </a:r>
              <a:endParaRPr lang="en-US" sz="2000" b="1" baseline="-25000" dirty="0">
                <a:ea typeface="Calibri"/>
                <a:cs typeface="Calibri"/>
              </a:endParaRPr>
            </a:p>
          </p:txBody>
        </p:sp>
      </p:grpSp>
    </p:spTree>
    <p:extLst>
      <p:ext uri="{BB962C8B-B14F-4D97-AF65-F5344CB8AC3E}">
        <p14:creationId xmlns:p14="http://schemas.microsoft.com/office/powerpoint/2010/main" val="3692804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Summary statistics</a:t>
            </a:r>
          </a:p>
        </p:txBody>
      </p:sp>
      <p:pic>
        <p:nvPicPr>
          <p:cNvPr id="2" name="Video 1">
            <a:hlinkClick r:id="" action="ppaction://media"/>
            <a:extLst>
              <a:ext uri="{FF2B5EF4-FFF2-40B4-BE49-F238E27FC236}">
                <a16:creationId xmlns:a16="http://schemas.microsoft.com/office/drawing/2014/main" id="{170C508B-8164-4B32-CFCC-7E00EE71E79D}"/>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9878840" y="4544840"/>
            <a:ext cx="2313160" cy="2313160"/>
          </a:xfrm>
          <a:prstGeom prst="ellipse">
            <a:avLst/>
          </a:prstGeom>
        </p:spPr>
      </p:pic>
      <p:sp>
        <p:nvSpPr>
          <p:cNvPr id="11" name="Rectangle 10">
            <a:extLst>
              <a:ext uri="{FF2B5EF4-FFF2-40B4-BE49-F238E27FC236}">
                <a16:creationId xmlns:a16="http://schemas.microsoft.com/office/drawing/2014/main" id="{B2202719-9839-0D4F-53ED-B0586BBB03A2}"/>
              </a:ext>
            </a:extLst>
          </p:cNvPr>
          <p:cNvSpPr/>
          <p:nvPr/>
        </p:nvSpPr>
        <p:spPr>
          <a:xfrm>
            <a:off x="2604076" y="1643851"/>
            <a:ext cx="382964" cy="41659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2" descr="Diagram, map&#10;&#10;Description automatically generated">
            <a:extLst>
              <a:ext uri="{FF2B5EF4-FFF2-40B4-BE49-F238E27FC236}">
                <a16:creationId xmlns:a16="http://schemas.microsoft.com/office/drawing/2014/main" id="{FE2125F8-C053-33AF-994D-733FCDBC8A5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2223" b="33460"/>
          <a:stretch/>
        </p:blipFill>
        <p:spPr bwMode="auto">
          <a:xfrm>
            <a:off x="3409742" y="1923557"/>
            <a:ext cx="5372516" cy="301088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
            <a:extLst>
              <a:ext uri="{FF2B5EF4-FFF2-40B4-BE49-F238E27FC236}">
                <a16:creationId xmlns:a16="http://schemas.microsoft.com/office/drawing/2014/main" id="{5620D8E2-77DE-22B4-F8F2-E2A901059CDA}"/>
              </a:ext>
            </a:extLst>
          </p:cNvPr>
          <p:cNvSpPr txBox="1"/>
          <p:nvPr/>
        </p:nvSpPr>
        <p:spPr>
          <a:xfrm>
            <a:off x="1138793" y="5903893"/>
            <a:ext cx="9914414" cy="95410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i="0" u="none" strike="noStrike" dirty="0">
                <a:solidFill>
                  <a:srgbClr val="A5A5A5"/>
                </a:solidFill>
                <a:effectLst/>
              </a:rPr>
              <a:t>O'Keefe &amp; </a:t>
            </a:r>
            <a:r>
              <a:rPr lang="en-US" sz="2800" b="1" i="0" u="none" strike="noStrike" dirty="0" err="1">
                <a:solidFill>
                  <a:srgbClr val="A5A5A5"/>
                </a:solidFill>
                <a:effectLst/>
              </a:rPr>
              <a:t>Dostrovsky</a:t>
            </a:r>
            <a:r>
              <a:rPr lang="en-US" sz="2800" b="1" i="0" u="none" strike="noStrike" dirty="0">
                <a:solidFill>
                  <a:srgbClr val="A5A5A5"/>
                </a:solidFill>
                <a:effectLst/>
              </a:rPr>
              <a:t>, 1971</a:t>
            </a:r>
            <a:r>
              <a:rPr lang="en-US" sz="2800" b="1" u="none" strike="noStrike" dirty="0">
                <a:solidFill>
                  <a:srgbClr val="A5A5A5"/>
                </a:solidFill>
              </a:rPr>
              <a:t> (Brain </a:t>
            </a:r>
            <a:r>
              <a:rPr lang="en-US" sz="2800" b="1" dirty="0">
                <a:solidFill>
                  <a:srgbClr val="A5A5A5"/>
                </a:solidFill>
              </a:rPr>
              <a:t>research)</a:t>
            </a:r>
            <a:endParaRPr lang="en-US" sz="2800" b="1" dirty="0">
              <a:solidFill>
                <a:schemeClr val="accent3"/>
              </a:solidFill>
              <a:ea typeface="Calibri"/>
              <a:cs typeface="Calibri"/>
            </a:endParaRPr>
          </a:p>
          <a:p>
            <a:pPr algn="ctr"/>
            <a:r>
              <a:rPr lang="en-US" sz="2800" b="1" dirty="0" err="1">
                <a:solidFill>
                  <a:schemeClr val="accent3"/>
                </a:solidFill>
                <a:ea typeface="Calibri"/>
                <a:cs typeface="Calibri"/>
              </a:rPr>
              <a:t>Fyhn</a:t>
            </a:r>
            <a:r>
              <a:rPr lang="en-US" sz="2800" b="1" dirty="0">
                <a:solidFill>
                  <a:schemeClr val="accent3"/>
                </a:solidFill>
                <a:ea typeface="Calibri"/>
                <a:cs typeface="Calibri"/>
              </a:rPr>
              <a:t> et al., 2007 (Nature)</a:t>
            </a:r>
          </a:p>
        </p:txBody>
      </p:sp>
    </p:spTree>
    <p:extLst>
      <p:ext uri="{BB962C8B-B14F-4D97-AF65-F5344CB8AC3E}">
        <p14:creationId xmlns:p14="http://schemas.microsoft.com/office/powerpoint/2010/main" val="3218556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Neural decoding</a:t>
            </a:r>
          </a:p>
        </p:txBody>
      </p:sp>
      <p:pic>
        <p:nvPicPr>
          <p:cNvPr id="3" name="Video 2">
            <a:hlinkClick r:id="" action="ppaction://media"/>
            <a:extLst>
              <a:ext uri="{FF2B5EF4-FFF2-40B4-BE49-F238E27FC236}">
                <a16:creationId xmlns:a16="http://schemas.microsoft.com/office/drawing/2014/main" id="{3F6DE2DC-FA34-D967-9B04-2080B009977D}"/>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9878840" y="4544840"/>
            <a:ext cx="2313160" cy="2313160"/>
          </a:xfrm>
          <a:prstGeom prst="ellipse">
            <a:avLst/>
          </a:prstGeom>
        </p:spPr>
      </p:pic>
      <p:sp>
        <p:nvSpPr>
          <p:cNvPr id="2" name="TextBox 1">
            <a:extLst>
              <a:ext uri="{FF2B5EF4-FFF2-40B4-BE49-F238E27FC236}">
                <a16:creationId xmlns:a16="http://schemas.microsoft.com/office/drawing/2014/main" id="{AFD8B34B-EA0B-FE1C-1E42-8E0B33D8229C}"/>
              </a:ext>
            </a:extLst>
          </p:cNvPr>
          <p:cNvSpPr txBox="1"/>
          <p:nvPr/>
        </p:nvSpPr>
        <p:spPr>
          <a:xfrm>
            <a:off x="1138793" y="6334780"/>
            <a:ext cx="991441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chemeClr val="accent3"/>
                </a:solidFill>
                <a:ea typeface="Calibri"/>
                <a:cs typeface="Calibri"/>
              </a:rPr>
              <a:t>Glaser et al., 2020 (</a:t>
            </a:r>
            <a:r>
              <a:rPr lang="en-US" sz="2800" b="1" dirty="0" err="1">
                <a:solidFill>
                  <a:schemeClr val="accent3"/>
                </a:solidFill>
                <a:ea typeface="Calibri"/>
                <a:cs typeface="Calibri"/>
              </a:rPr>
              <a:t>eNeuro</a:t>
            </a:r>
            <a:r>
              <a:rPr lang="en-US" sz="2800" b="1" dirty="0">
                <a:solidFill>
                  <a:schemeClr val="accent3"/>
                </a:solidFill>
                <a:ea typeface="Calibri"/>
                <a:cs typeface="Calibri"/>
              </a:rPr>
              <a:t>)</a:t>
            </a:r>
          </a:p>
        </p:txBody>
      </p:sp>
      <p:pic>
        <p:nvPicPr>
          <p:cNvPr id="1026" name="Picture 2">
            <a:extLst>
              <a:ext uri="{FF2B5EF4-FFF2-40B4-BE49-F238E27FC236}">
                <a16:creationId xmlns:a16="http://schemas.microsoft.com/office/drawing/2014/main" id="{17BCDA89-BE71-F0F7-2CBE-3D6CCDC7CE3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745" b="71176"/>
          <a:stretch/>
        </p:blipFill>
        <p:spPr bwMode="auto">
          <a:xfrm>
            <a:off x="3110797" y="660111"/>
            <a:ext cx="5970406" cy="25751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39D59A3-C4C1-168E-9161-4BB8FB65AD0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0980"/>
          <a:stretch/>
        </p:blipFill>
        <p:spPr bwMode="auto">
          <a:xfrm>
            <a:off x="3661666" y="3352232"/>
            <a:ext cx="4868669" cy="286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351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ACD2998-16E5-918C-09FE-BEF6F7545028}"/>
              </a:ext>
            </a:extLst>
          </p:cNvPr>
          <p:cNvPicPr>
            <a:picLocks noChangeAspect="1"/>
          </p:cNvPicPr>
          <p:nvPr/>
        </p:nvPicPr>
        <p:blipFill>
          <a:blip r:embed="rId3"/>
          <a:stretch>
            <a:fillRect/>
          </a:stretch>
        </p:blipFill>
        <p:spPr>
          <a:xfrm>
            <a:off x="1830618" y="1985793"/>
            <a:ext cx="8530764" cy="2886413"/>
          </a:xfrm>
          <a:prstGeom prst="rect">
            <a:avLst/>
          </a:prstGeom>
        </p:spPr>
      </p:pic>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Neural ensembles</a:t>
            </a:r>
          </a:p>
        </p:txBody>
      </p:sp>
      <p:pic>
        <p:nvPicPr>
          <p:cNvPr id="3" name="Video 2">
            <a:hlinkClick r:id="" action="ppaction://media"/>
            <a:extLst>
              <a:ext uri="{FF2B5EF4-FFF2-40B4-BE49-F238E27FC236}">
                <a16:creationId xmlns:a16="http://schemas.microsoft.com/office/drawing/2014/main" id="{5225AD01-8718-E378-4C58-894C457873BF}"/>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sp>
        <p:nvSpPr>
          <p:cNvPr id="2" name="TextBox 1">
            <a:extLst>
              <a:ext uri="{FF2B5EF4-FFF2-40B4-BE49-F238E27FC236}">
                <a16:creationId xmlns:a16="http://schemas.microsoft.com/office/drawing/2014/main" id="{9BA637EE-F3E7-3DFA-5970-35395A64A0D6}"/>
              </a:ext>
            </a:extLst>
          </p:cNvPr>
          <p:cNvSpPr txBox="1"/>
          <p:nvPr/>
        </p:nvSpPr>
        <p:spPr>
          <a:xfrm>
            <a:off x="1138793" y="6334780"/>
            <a:ext cx="991441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chemeClr val="accent3"/>
                </a:solidFill>
                <a:ea typeface="Calibri"/>
                <a:cs typeface="Calibri"/>
              </a:rPr>
              <a:t>Williams et al., 2018 (Neuron)</a:t>
            </a:r>
          </a:p>
        </p:txBody>
      </p:sp>
    </p:spTree>
    <p:extLst>
      <p:ext uri="{BB962C8B-B14F-4D97-AF65-F5344CB8AC3E}">
        <p14:creationId xmlns:p14="http://schemas.microsoft.com/office/powerpoint/2010/main" val="2368755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C000B73-8644-98D1-04A4-4A4F2D85ECF2}"/>
              </a:ext>
            </a:extLst>
          </p:cNvPr>
          <p:cNvPicPr>
            <a:picLocks noChangeAspect="1"/>
          </p:cNvPicPr>
          <p:nvPr/>
        </p:nvPicPr>
        <p:blipFill>
          <a:blip r:embed="rId3"/>
          <a:stretch>
            <a:fillRect/>
          </a:stretch>
        </p:blipFill>
        <p:spPr>
          <a:xfrm>
            <a:off x="2521015" y="653960"/>
            <a:ext cx="7144839" cy="1291371"/>
          </a:xfrm>
          <a:prstGeom prst="rect">
            <a:avLst/>
          </a:prstGeom>
        </p:spPr>
      </p:pic>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Neural ensembles</a:t>
            </a:r>
          </a:p>
        </p:txBody>
      </p:sp>
      <p:pic>
        <p:nvPicPr>
          <p:cNvPr id="3" name="Video 2">
            <a:hlinkClick r:id="" action="ppaction://media"/>
            <a:extLst>
              <a:ext uri="{FF2B5EF4-FFF2-40B4-BE49-F238E27FC236}">
                <a16:creationId xmlns:a16="http://schemas.microsoft.com/office/drawing/2014/main" id="{4657A971-E48F-D83E-8E20-8F30FA81BC7F}"/>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sp>
        <p:nvSpPr>
          <p:cNvPr id="2" name="TextBox 1">
            <a:extLst>
              <a:ext uri="{FF2B5EF4-FFF2-40B4-BE49-F238E27FC236}">
                <a16:creationId xmlns:a16="http://schemas.microsoft.com/office/drawing/2014/main" id="{9BA637EE-F3E7-3DFA-5970-35395A64A0D6}"/>
              </a:ext>
            </a:extLst>
          </p:cNvPr>
          <p:cNvSpPr txBox="1"/>
          <p:nvPr/>
        </p:nvSpPr>
        <p:spPr>
          <a:xfrm>
            <a:off x="1138793" y="6334780"/>
            <a:ext cx="991441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chemeClr val="accent3"/>
                </a:solidFill>
                <a:ea typeface="Calibri"/>
                <a:cs typeface="Calibri"/>
              </a:rPr>
              <a:t>Williams et al., 2018 (Neuron)</a:t>
            </a:r>
          </a:p>
        </p:txBody>
      </p:sp>
      <p:pic>
        <p:nvPicPr>
          <p:cNvPr id="7" name="Picture 6">
            <a:extLst>
              <a:ext uri="{FF2B5EF4-FFF2-40B4-BE49-F238E27FC236}">
                <a16:creationId xmlns:a16="http://schemas.microsoft.com/office/drawing/2014/main" id="{7171167E-3810-5A50-E2A0-218F46596DF4}"/>
              </a:ext>
            </a:extLst>
          </p:cNvPr>
          <p:cNvPicPr>
            <a:picLocks noChangeAspect="1"/>
          </p:cNvPicPr>
          <p:nvPr/>
        </p:nvPicPr>
        <p:blipFill>
          <a:blip r:embed="rId6"/>
          <a:stretch>
            <a:fillRect/>
          </a:stretch>
        </p:blipFill>
        <p:spPr>
          <a:xfrm>
            <a:off x="3446824" y="1758780"/>
            <a:ext cx="5293223" cy="4576000"/>
          </a:xfrm>
          <a:prstGeom prst="rect">
            <a:avLst/>
          </a:prstGeom>
        </p:spPr>
      </p:pic>
    </p:spTree>
    <p:extLst>
      <p:ext uri="{BB962C8B-B14F-4D97-AF65-F5344CB8AC3E}">
        <p14:creationId xmlns:p14="http://schemas.microsoft.com/office/powerpoint/2010/main" val="4107509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Summary</a:t>
            </a:r>
          </a:p>
        </p:txBody>
      </p:sp>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a:xfrm>
            <a:off x="0" y="914400"/>
            <a:ext cx="12192000" cy="5943600"/>
          </a:xfrm>
        </p:spPr>
        <p:txBody>
          <a:bodyPr>
            <a:normAutofit/>
          </a:bodyPr>
          <a:lstStyle/>
          <a:p>
            <a:pPr algn="ctr"/>
            <a:endParaRPr lang="en-GB" sz="2800" b="1" dirty="0"/>
          </a:p>
          <a:p>
            <a:pPr algn="ctr"/>
            <a:endParaRPr lang="en-GB" sz="2800" b="1" dirty="0"/>
          </a:p>
          <a:p>
            <a:pPr algn="ctr"/>
            <a:r>
              <a:rPr lang="en-GB" sz="2800" b="1" dirty="0">
                <a:solidFill>
                  <a:schemeClr val="accent3"/>
                </a:solidFill>
              </a:rPr>
              <a:t>Summary statistics</a:t>
            </a:r>
          </a:p>
          <a:p>
            <a:pPr algn="ctr"/>
            <a:endParaRPr lang="en-GB" sz="2800" b="1" dirty="0">
              <a:solidFill>
                <a:schemeClr val="accent3"/>
              </a:solidFill>
            </a:endParaRPr>
          </a:p>
          <a:p>
            <a:pPr algn="ctr"/>
            <a:r>
              <a:rPr lang="en-GB" sz="2800" b="1" dirty="0">
                <a:solidFill>
                  <a:schemeClr val="accent3"/>
                </a:solidFill>
              </a:rPr>
              <a:t>Decoding methods</a:t>
            </a:r>
          </a:p>
          <a:p>
            <a:pPr algn="ctr"/>
            <a:endParaRPr lang="en-GB" sz="2800" b="1" dirty="0">
              <a:solidFill>
                <a:schemeClr val="accent3"/>
              </a:solidFill>
            </a:endParaRPr>
          </a:p>
          <a:p>
            <a:pPr algn="ctr"/>
            <a:r>
              <a:rPr lang="en-GB" sz="2800" b="1" dirty="0">
                <a:solidFill>
                  <a:schemeClr val="accent3"/>
                </a:solidFill>
              </a:rPr>
              <a:t>Ensemble methods</a:t>
            </a:r>
          </a:p>
        </p:txBody>
      </p:sp>
      <p:pic>
        <p:nvPicPr>
          <p:cNvPr id="2" name="Video 1">
            <a:hlinkClick r:id="" action="ppaction://media"/>
            <a:extLst>
              <a:ext uri="{FF2B5EF4-FFF2-40B4-BE49-F238E27FC236}">
                <a16:creationId xmlns:a16="http://schemas.microsoft.com/office/drawing/2014/main" id="{7E4357D3-1280-ACBD-D60F-662440EA64CC}"/>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9878840" y="4544840"/>
            <a:ext cx="2313160" cy="2313160"/>
          </a:xfrm>
          <a:prstGeom prst="ellipse">
            <a:avLst/>
          </a:prstGeom>
        </p:spPr>
      </p:pic>
    </p:spTree>
    <p:extLst>
      <p:ext uri="{BB962C8B-B14F-4D97-AF65-F5344CB8AC3E}">
        <p14:creationId xmlns:p14="http://schemas.microsoft.com/office/powerpoint/2010/main" val="10238811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0.7"/>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Slide theme" id="{5323F7E7-F4A8-4915-B4D8-5DC1F7D4B15E}" vid="{46CB9C70-A690-472B-99C8-1E998351A03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289</TotalTime>
  <Words>1622</Words>
  <Application>Microsoft Office PowerPoint</Application>
  <PresentationFormat>Widescreen</PresentationFormat>
  <Paragraphs>147</Paragraphs>
  <Slides>8</Slides>
  <Notes>8</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 theme</vt:lpstr>
      <vt:lpstr>Slide theme</vt:lpstr>
      <vt:lpstr>Analysing</vt:lpstr>
      <vt:lpstr>Data</vt:lpstr>
      <vt:lpstr>Analysis methods</vt:lpstr>
      <vt:lpstr>Summary statistics</vt:lpstr>
      <vt:lpstr>Neural decoding</vt:lpstr>
      <vt:lpstr>Neural ensembles</vt:lpstr>
      <vt:lpstr>Neural ensembles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Ghosh, Marcus L</cp:lastModifiedBy>
  <cp:revision>121</cp:revision>
  <dcterms:created xsi:type="dcterms:W3CDTF">2023-10-13T13:55:40Z</dcterms:created>
  <dcterms:modified xsi:type="dcterms:W3CDTF">2023-11-17T10:20:59Z</dcterms:modified>
</cp:coreProperties>
</file>