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8"/>
  </p:notesMasterIdLst>
  <p:handoutMasterIdLst>
    <p:handoutMasterId r:id="rId9"/>
  </p:handoutMasterIdLst>
  <p:sldIdLst>
    <p:sldId id="259" r:id="rId2"/>
    <p:sldId id="256" r:id="rId3"/>
    <p:sldId id="257" r:id="rId4"/>
    <p:sldId id="260"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C57E2C-93D2-4857-BF10-A3442E3D44CA}" v="1" dt="2023-11-24T13:36:42.948"/>
    <p1510:client id="{5F43F161-BA15-46CB-A3FB-D03AADEA6F1A}" v="388" dt="2023-11-24T12:16:31.789"/>
    <p1510:client id="{F182C559-4AF3-4063-9548-182D2B59E2E7}" v="1128" dt="2023-11-24T13:20:53.6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019" autoAdjust="0"/>
  </p:normalViewPr>
  <p:slideViewPr>
    <p:cSldViewPr snapToGrid="0">
      <p:cViewPr varScale="1">
        <p:scale>
          <a:sx n="85" d="100"/>
          <a:sy n="85" d="100"/>
        </p:scale>
        <p:origin x="1554" y="60"/>
      </p:cViewPr>
      <p:guideLst/>
    </p:cSldViewPr>
  </p:slideViewPr>
  <p:notesTextViewPr>
    <p:cViewPr>
      <p:scale>
        <a:sx n="1" d="1"/>
        <a:sy n="1" d="1"/>
      </p:scale>
      <p:origin x="0" y="0"/>
    </p:cViewPr>
  </p:notesTextViewPr>
  <p:notesViewPr>
    <p:cSldViewPr snapToGrid="0">
      <p:cViewPr varScale="1">
        <p:scale>
          <a:sx n="85" d="100"/>
          <a:sy n="85" d="100"/>
        </p:scale>
        <p:origin x="388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odman, Daniel F M" userId="3856083d-7deb-434e-baee-35426c02f58e" providerId="ADAL" clId="{DFE69DF2-82D9-441B-A43D-A1C9F279FBA4}"/>
    <pc:docChg chg="modSld">
      <pc:chgData name="Goodman, Daniel F M" userId="3856083d-7deb-434e-baee-35426c02f58e" providerId="ADAL" clId="{DFE69DF2-82D9-441B-A43D-A1C9F279FBA4}" dt="2023-11-10T17:39:11.106" v="0" actId="3064"/>
      <pc:docMkLst>
        <pc:docMk/>
      </pc:docMkLst>
      <pc:sldChg chg="modSp mod">
        <pc:chgData name="Goodman, Daniel F M" userId="3856083d-7deb-434e-baee-35426c02f58e" providerId="ADAL" clId="{DFE69DF2-82D9-441B-A43D-A1C9F279FBA4}" dt="2023-11-10T17:39:11.106" v="0" actId="3064"/>
        <pc:sldMkLst>
          <pc:docMk/>
          <pc:sldMk cId="500980453" sldId="257"/>
        </pc:sldMkLst>
        <pc:spChg chg="mod">
          <ac:chgData name="Goodman, Daniel F M" userId="3856083d-7deb-434e-baee-35426c02f58e" providerId="ADAL" clId="{DFE69DF2-82D9-441B-A43D-A1C9F279FBA4}" dt="2023-11-10T17:39:11.106" v="0" actId="3064"/>
          <ac:spMkLst>
            <pc:docMk/>
            <pc:sldMk cId="500980453" sldId="257"/>
            <ac:spMk id="5" creationId="{1357973F-A7D4-1E73-8093-5591F6BF67C6}"/>
          </ac:spMkLst>
        </pc:spChg>
      </pc:sldChg>
    </pc:docChg>
  </pc:docChgLst>
  <pc:docChgLst>
    <pc:chgData name="Goodman, Daniel F M" userId="3856083d-7deb-434e-baee-35426c02f58e" providerId="ADAL" clId="{3FC57E2C-93D2-4857-BF10-A3442E3D44CA}"/>
    <pc:docChg chg="modSld">
      <pc:chgData name="Goodman, Daniel F M" userId="3856083d-7deb-434e-baee-35426c02f58e" providerId="ADAL" clId="{3FC57E2C-93D2-4857-BF10-A3442E3D44CA}" dt="2023-11-24T13:36:42.948" v="0"/>
      <pc:docMkLst>
        <pc:docMk/>
      </pc:docMkLst>
      <pc:sldChg chg="modSp modTransition modAnim">
        <pc:chgData name="Goodman, Daniel F M" userId="3856083d-7deb-434e-baee-35426c02f58e" providerId="ADAL" clId="{3FC57E2C-93D2-4857-BF10-A3442E3D44CA}" dt="2023-11-24T13:36:42.948" v="0"/>
        <pc:sldMkLst>
          <pc:docMk/>
          <pc:sldMk cId="2324049996" sldId="256"/>
        </pc:sldMkLst>
        <pc:picChg chg="mod">
          <ac:chgData name="Goodman, Daniel F M" userId="3856083d-7deb-434e-baee-35426c02f58e" providerId="ADAL" clId="{3FC57E2C-93D2-4857-BF10-A3442E3D44CA}" dt="2023-11-24T13:36:42.948" v="0"/>
          <ac:picMkLst>
            <pc:docMk/>
            <pc:sldMk cId="2324049996" sldId="256"/>
            <ac:picMk id="2" creationId="{87A5A6DA-97E2-AF98-7567-5D42EFC00D1C}"/>
          </ac:picMkLst>
        </pc:picChg>
      </pc:sldChg>
      <pc:sldChg chg="modSp modTransition modAnim">
        <pc:chgData name="Goodman, Daniel F M" userId="3856083d-7deb-434e-baee-35426c02f58e" providerId="ADAL" clId="{3FC57E2C-93D2-4857-BF10-A3442E3D44CA}" dt="2023-11-24T13:36:42.948" v="0"/>
        <pc:sldMkLst>
          <pc:docMk/>
          <pc:sldMk cId="500980453" sldId="257"/>
        </pc:sldMkLst>
        <pc:picChg chg="mod">
          <ac:chgData name="Goodman, Daniel F M" userId="3856083d-7deb-434e-baee-35426c02f58e" providerId="ADAL" clId="{3FC57E2C-93D2-4857-BF10-A3442E3D44CA}" dt="2023-11-24T13:36:42.948" v="0"/>
          <ac:picMkLst>
            <pc:docMk/>
            <pc:sldMk cId="500980453" sldId="257"/>
            <ac:picMk id="2" creationId="{A8893446-853B-D97E-28F3-7D44DCFFC317}"/>
          </ac:picMkLst>
        </pc:picChg>
      </pc:sldChg>
      <pc:sldChg chg="modSp modTransition modAnim">
        <pc:chgData name="Goodman, Daniel F M" userId="3856083d-7deb-434e-baee-35426c02f58e" providerId="ADAL" clId="{3FC57E2C-93D2-4857-BF10-A3442E3D44CA}" dt="2023-11-24T13:36:42.948" v="0"/>
        <pc:sldMkLst>
          <pc:docMk/>
          <pc:sldMk cId="4208214567" sldId="259"/>
        </pc:sldMkLst>
        <pc:picChg chg="mod">
          <ac:chgData name="Goodman, Daniel F M" userId="3856083d-7deb-434e-baee-35426c02f58e" providerId="ADAL" clId="{3FC57E2C-93D2-4857-BF10-A3442E3D44CA}" dt="2023-11-24T13:36:42.948" v="0"/>
          <ac:picMkLst>
            <pc:docMk/>
            <pc:sldMk cId="4208214567" sldId="259"/>
            <ac:picMk id="2" creationId="{442EF3BC-5E43-F8F8-AB61-562AE127B507}"/>
          </ac:picMkLst>
        </pc:picChg>
      </pc:sldChg>
      <pc:sldChg chg="modSp modTransition modAnim">
        <pc:chgData name="Goodman, Daniel F M" userId="3856083d-7deb-434e-baee-35426c02f58e" providerId="ADAL" clId="{3FC57E2C-93D2-4857-BF10-A3442E3D44CA}" dt="2023-11-24T13:36:42.948" v="0"/>
        <pc:sldMkLst>
          <pc:docMk/>
          <pc:sldMk cId="4037273185" sldId="260"/>
        </pc:sldMkLst>
        <pc:picChg chg="mod">
          <ac:chgData name="Goodman, Daniel F M" userId="3856083d-7deb-434e-baee-35426c02f58e" providerId="ADAL" clId="{3FC57E2C-93D2-4857-BF10-A3442E3D44CA}" dt="2023-11-24T13:36:42.948" v="0"/>
          <ac:picMkLst>
            <pc:docMk/>
            <pc:sldMk cId="4037273185" sldId="260"/>
            <ac:picMk id="2" creationId="{4F67CECD-636A-4B75-07F6-97A0B0F23A48}"/>
          </ac:picMkLst>
        </pc:picChg>
      </pc:sldChg>
      <pc:sldChg chg="modSp modTransition modAnim">
        <pc:chgData name="Goodman, Daniel F M" userId="3856083d-7deb-434e-baee-35426c02f58e" providerId="ADAL" clId="{3FC57E2C-93D2-4857-BF10-A3442E3D44CA}" dt="2023-11-24T13:36:42.948" v="0"/>
        <pc:sldMkLst>
          <pc:docMk/>
          <pc:sldMk cId="555166535" sldId="261"/>
        </pc:sldMkLst>
        <pc:picChg chg="mod">
          <ac:chgData name="Goodman, Daniel F M" userId="3856083d-7deb-434e-baee-35426c02f58e" providerId="ADAL" clId="{3FC57E2C-93D2-4857-BF10-A3442E3D44CA}" dt="2023-11-24T13:36:42.948" v="0"/>
          <ac:picMkLst>
            <pc:docMk/>
            <pc:sldMk cId="555166535" sldId="261"/>
            <ac:picMk id="5" creationId="{4031DC93-7061-194E-71DA-B6EC4B7F916B}"/>
          </ac:picMkLst>
        </pc:picChg>
      </pc:sldChg>
      <pc:sldChg chg="modSp modTransition modAnim">
        <pc:chgData name="Goodman, Daniel F M" userId="3856083d-7deb-434e-baee-35426c02f58e" providerId="ADAL" clId="{3FC57E2C-93D2-4857-BF10-A3442E3D44CA}" dt="2023-11-24T13:36:42.948" v="0"/>
        <pc:sldMkLst>
          <pc:docMk/>
          <pc:sldMk cId="373328456" sldId="262"/>
        </pc:sldMkLst>
        <pc:picChg chg="mod">
          <ac:chgData name="Goodman, Daniel F M" userId="3856083d-7deb-434e-baee-35426c02f58e" providerId="ADAL" clId="{3FC57E2C-93D2-4857-BF10-A3442E3D44CA}" dt="2023-11-24T13:36:42.948" v="0"/>
          <ac:picMkLst>
            <pc:docMk/>
            <pc:sldMk cId="373328456" sldId="262"/>
            <ac:picMk id="2" creationId="{5EB4B77A-E248-D48A-79D7-C3264EFBD4A8}"/>
          </ac:picMkLst>
        </pc:picChg>
      </pc:sldChg>
    </pc:docChg>
  </pc:docChgLst>
  <pc:docChgLst>
    <pc:chgData name="Goodman, Daniel F M" userId="3856083d-7deb-434e-baee-35426c02f58e" providerId="ADAL" clId="{5F43F161-BA15-46CB-A3FB-D03AADEA6F1A}"/>
    <pc:docChg chg="custSel delSld modSld">
      <pc:chgData name="Goodman, Daniel F M" userId="3856083d-7deb-434e-baee-35426c02f58e" providerId="ADAL" clId="{5F43F161-BA15-46CB-A3FB-D03AADEA6F1A}" dt="2023-11-24T12:22:21.021" v="4113" actId="20577"/>
      <pc:docMkLst>
        <pc:docMk/>
      </pc:docMkLst>
      <pc:sldChg chg="addSp modSp mod modAnim">
        <pc:chgData name="Goodman, Daniel F M" userId="3856083d-7deb-434e-baee-35426c02f58e" providerId="ADAL" clId="{5F43F161-BA15-46CB-A3FB-D03AADEA6F1A}" dt="2023-11-24T12:05:49.874" v="2907" actId="1076"/>
        <pc:sldMkLst>
          <pc:docMk/>
          <pc:sldMk cId="500980453" sldId="257"/>
        </pc:sldMkLst>
        <pc:spChg chg="mod">
          <ac:chgData name="Goodman, Daniel F M" userId="3856083d-7deb-434e-baee-35426c02f58e" providerId="ADAL" clId="{5F43F161-BA15-46CB-A3FB-D03AADEA6F1A}" dt="2023-11-24T12:05:18.822" v="2903" actId="1076"/>
          <ac:spMkLst>
            <pc:docMk/>
            <pc:sldMk cId="500980453" sldId="257"/>
            <ac:spMk id="33" creationId="{773CFFD3-2312-A7A5-390F-F18FF5AA481E}"/>
          </ac:spMkLst>
        </pc:spChg>
        <pc:grpChg chg="mod">
          <ac:chgData name="Goodman, Daniel F M" userId="3856083d-7deb-434e-baee-35426c02f58e" providerId="ADAL" clId="{5F43F161-BA15-46CB-A3FB-D03AADEA6F1A}" dt="2023-11-24T12:04:47.881" v="2897" actId="1076"/>
          <ac:grpSpMkLst>
            <pc:docMk/>
            <pc:sldMk cId="500980453" sldId="257"/>
            <ac:grpSpMk id="7" creationId="{DEE8EB0B-65B0-7F45-D9D5-B6872FB29C44}"/>
          </ac:grpSpMkLst>
        </pc:grpChg>
        <pc:grpChg chg="mod ord">
          <ac:chgData name="Goodman, Daniel F M" userId="3856083d-7deb-434e-baee-35426c02f58e" providerId="ADAL" clId="{5F43F161-BA15-46CB-A3FB-D03AADEA6F1A}" dt="2023-11-24T12:05:06.398" v="2899" actId="1076"/>
          <ac:grpSpMkLst>
            <pc:docMk/>
            <pc:sldMk cId="500980453" sldId="257"/>
            <ac:grpSpMk id="34" creationId="{1E602810-325C-D20E-8C19-C9FCBAA250AA}"/>
          </ac:grpSpMkLst>
        </pc:grpChg>
        <pc:picChg chg="mod modCrop">
          <ac:chgData name="Goodman, Daniel F M" userId="3856083d-7deb-434e-baee-35426c02f58e" providerId="ADAL" clId="{5F43F161-BA15-46CB-A3FB-D03AADEA6F1A}" dt="2023-11-24T12:05:15.628" v="2902" actId="14100"/>
          <ac:picMkLst>
            <pc:docMk/>
            <pc:sldMk cId="500980453" sldId="257"/>
            <ac:picMk id="3" creationId="{85EA27EA-D8C2-9989-BE63-0920F4101F81}"/>
          </ac:picMkLst>
        </pc:picChg>
        <pc:picChg chg="add mod">
          <ac:chgData name="Goodman, Daniel F M" userId="3856083d-7deb-434e-baee-35426c02f58e" providerId="ADAL" clId="{5F43F161-BA15-46CB-A3FB-D03AADEA6F1A}" dt="2023-11-24T12:05:49.874" v="2907" actId="1076"/>
          <ac:picMkLst>
            <pc:docMk/>
            <pc:sldMk cId="500980453" sldId="257"/>
            <ac:picMk id="8" creationId="{B252DC2D-14FC-DB40-1A12-D4C1ADD871D5}"/>
          </ac:picMkLst>
        </pc:picChg>
      </pc:sldChg>
      <pc:sldChg chg="modSp modAnim modNotesTx">
        <pc:chgData name="Goodman, Daniel F M" userId="3856083d-7deb-434e-baee-35426c02f58e" providerId="ADAL" clId="{5F43F161-BA15-46CB-A3FB-D03AADEA6F1A}" dt="2023-11-24T11:50:54.066" v="2884" actId="20577"/>
        <pc:sldMkLst>
          <pc:docMk/>
          <pc:sldMk cId="555166535" sldId="261"/>
        </pc:sldMkLst>
        <pc:spChg chg="mod">
          <ac:chgData name="Goodman, Daniel F M" userId="3856083d-7deb-434e-baee-35426c02f58e" providerId="ADAL" clId="{5F43F161-BA15-46CB-A3FB-D03AADEA6F1A}" dt="2023-11-24T11:47:57.891" v="2664" actId="207"/>
          <ac:spMkLst>
            <pc:docMk/>
            <pc:sldMk cId="555166535" sldId="261"/>
            <ac:spMk id="2" creationId="{712CF5F4-9B7E-F6BA-6FC8-942B3048AD02}"/>
          </ac:spMkLst>
        </pc:spChg>
      </pc:sldChg>
      <pc:sldChg chg="addSp modSp mod modNotesTx">
        <pc:chgData name="Goodman, Daniel F M" userId="3856083d-7deb-434e-baee-35426c02f58e" providerId="ADAL" clId="{5F43F161-BA15-46CB-A3FB-D03AADEA6F1A}" dt="2023-11-24T12:22:21.021" v="4113" actId="20577"/>
        <pc:sldMkLst>
          <pc:docMk/>
          <pc:sldMk cId="373328456" sldId="262"/>
        </pc:sldMkLst>
        <pc:spChg chg="mod">
          <ac:chgData name="Goodman, Daniel F M" userId="3856083d-7deb-434e-baee-35426c02f58e" providerId="ADAL" clId="{5F43F161-BA15-46CB-A3FB-D03AADEA6F1A}" dt="2023-11-24T11:23:45.517" v="40" actId="20577"/>
          <ac:spMkLst>
            <pc:docMk/>
            <pc:sldMk cId="373328456" sldId="262"/>
            <ac:spMk id="4" creationId="{220F0135-CC52-EB18-CB0B-5335E947DD8E}"/>
          </ac:spMkLst>
        </pc:spChg>
        <pc:spChg chg="add mod">
          <ac:chgData name="Goodman, Daniel F M" userId="3856083d-7deb-434e-baee-35426c02f58e" providerId="ADAL" clId="{5F43F161-BA15-46CB-A3FB-D03AADEA6F1A}" dt="2023-11-24T12:16:47.683" v="3362" actId="1076"/>
          <ac:spMkLst>
            <pc:docMk/>
            <pc:sldMk cId="373328456" sldId="262"/>
            <ac:spMk id="5" creationId="{45A4907E-CDC0-7435-2811-06E98A8F51DC}"/>
          </ac:spMkLst>
        </pc:spChg>
        <pc:picChg chg="add mod modCrop">
          <ac:chgData name="Goodman, Daniel F M" userId="3856083d-7deb-434e-baee-35426c02f58e" providerId="ADAL" clId="{5F43F161-BA15-46CB-A3FB-D03AADEA6F1A}" dt="2023-11-24T12:16:51.035" v="3366" actId="1036"/>
          <ac:picMkLst>
            <pc:docMk/>
            <pc:sldMk cId="373328456" sldId="262"/>
            <ac:picMk id="3" creationId="{C0CADD6B-951E-3A74-4987-604FF14C992D}"/>
          </ac:picMkLst>
        </pc:picChg>
      </pc:sldChg>
      <pc:sldChg chg="del">
        <pc:chgData name="Goodman, Daniel F M" userId="3856083d-7deb-434e-baee-35426c02f58e" providerId="ADAL" clId="{5F43F161-BA15-46CB-A3FB-D03AADEA6F1A}" dt="2023-11-24T12:19:34.507" v="3945" actId="47"/>
        <pc:sldMkLst>
          <pc:docMk/>
          <pc:sldMk cId="3062410001" sldId="263"/>
        </pc:sldMkLst>
      </pc:sldChg>
      <pc:sldChg chg="del">
        <pc:chgData name="Goodman, Daniel F M" userId="3856083d-7deb-434e-baee-35426c02f58e" providerId="ADAL" clId="{5F43F161-BA15-46CB-A3FB-D03AADEA6F1A}" dt="2023-11-24T12:19:35.291" v="3946" actId="47"/>
        <pc:sldMkLst>
          <pc:docMk/>
          <pc:sldMk cId="2085357699" sldId="264"/>
        </pc:sldMkLst>
      </pc:sldChg>
    </pc:docChg>
  </pc:docChgLst>
  <pc:docChgLst>
    <pc:chgData name="Goodman, Daniel F M" userId="3856083d-7deb-434e-baee-35426c02f58e" providerId="ADAL" clId="{F182C559-4AF3-4063-9548-182D2B59E2E7}"/>
    <pc:docChg chg="undo custSel addSld delSld modSld">
      <pc:chgData name="Goodman, Daniel F M" userId="3856083d-7deb-434e-baee-35426c02f58e" providerId="ADAL" clId="{F182C559-4AF3-4063-9548-182D2B59E2E7}" dt="2023-11-24T13:20:53.649" v="5315"/>
      <pc:docMkLst>
        <pc:docMk/>
      </pc:docMkLst>
      <pc:sldChg chg="addSp delSp modSp mod modNotesTx">
        <pc:chgData name="Goodman, Daniel F M" userId="3856083d-7deb-434e-baee-35426c02f58e" providerId="ADAL" clId="{F182C559-4AF3-4063-9548-182D2B59E2E7}" dt="2023-11-24T13:08:52.300" v="5304"/>
        <pc:sldMkLst>
          <pc:docMk/>
          <pc:sldMk cId="2324049996" sldId="256"/>
        </pc:sldMkLst>
        <pc:spChg chg="mod">
          <ac:chgData name="Goodman, Daniel F M" userId="3856083d-7deb-434e-baee-35426c02f58e" providerId="ADAL" clId="{F182C559-4AF3-4063-9548-182D2B59E2E7}" dt="2023-11-23T15:58:49.926" v="14" actId="20577"/>
          <ac:spMkLst>
            <pc:docMk/>
            <pc:sldMk cId="2324049996" sldId="256"/>
            <ac:spMk id="4" creationId="{71A693D4-D78C-161A-B0F3-CEA79B385428}"/>
          </ac:spMkLst>
        </pc:spChg>
        <pc:picChg chg="add mod">
          <ac:chgData name="Goodman, Daniel F M" userId="3856083d-7deb-434e-baee-35426c02f58e" providerId="ADAL" clId="{F182C559-4AF3-4063-9548-182D2B59E2E7}" dt="2023-11-24T13:08:52.300" v="5304"/>
          <ac:picMkLst>
            <pc:docMk/>
            <pc:sldMk cId="2324049996" sldId="256"/>
            <ac:picMk id="2" creationId="{87A5A6DA-97E2-AF98-7567-5D42EFC00D1C}"/>
          </ac:picMkLst>
        </pc:picChg>
        <pc:picChg chg="del">
          <ac:chgData name="Goodman, Daniel F M" userId="3856083d-7deb-434e-baee-35426c02f58e" providerId="ADAL" clId="{F182C559-4AF3-4063-9548-182D2B59E2E7}" dt="2023-11-24T13:08:52.300" v="5304"/>
          <ac:picMkLst>
            <pc:docMk/>
            <pc:sldMk cId="2324049996" sldId="256"/>
            <ac:picMk id="5" creationId="{554C514C-C930-C688-E18E-FF5645698310}"/>
          </ac:picMkLst>
        </pc:picChg>
      </pc:sldChg>
      <pc:sldChg chg="addSp delSp modSp mod delAnim modAnim modNotesTx">
        <pc:chgData name="Goodman, Daniel F M" userId="3856083d-7deb-434e-baee-35426c02f58e" providerId="ADAL" clId="{F182C559-4AF3-4063-9548-182D2B59E2E7}" dt="2023-11-24T13:20:53.649" v="5315"/>
        <pc:sldMkLst>
          <pc:docMk/>
          <pc:sldMk cId="500980453" sldId="257"/>
        </pc:sldMkLst>
        <pc:spChg chg="mod">
          <ac:chgData name="Goodman, Daniel F M" userId="3856083d-7deb-434e-baee-35426c02f58e" providerId="ADAL" clId="{F182C559-4AF3-4063-9548-182D2B59E2E7}" dt="2023-11-23T16:52:16.500" v="1337" actId="20577"/>
          <ac:spMkLst>
            <pc:docMk/>
            <pc:sldMk cId="500980453" sldId="257"/>
            <ac:spMk id="4" creationId="{220F0135-CC52-EB18-CB0B-5335E947DD8E}"/>
          </ac:spMkLst>
        </pc:spChg>
        <pc:spChg chg="del">
          <ac:chgData name="Goodman, Daniel F M" userId="3856083d-7deb-434e-baee-35426c02f58e" providerId="ADAL" clId="{F182C559-4AF3-4063-9548-182D2B59E2E7}" dt="2023-11-23T15:59:28.166" v="43" actId="478"/>
          <ac:spMkLst>
            <pc:docMk/>
            <pc:sldMk cId="500980453" sldId="257"/>
            <ac:spMk id="5" creationId="{1357973F-A7D4-1E73-8093-5591F6BF67C6}"/>
          </ac:spMkLst>
        </pc:spChg>
        <pc:spChg chg="add del">
          <ac:chgData name="Goodman, Daniel F M" userId="3856083d-7deb-434e-baee-35426c02f58e" providerId="ADAL" clId="{F182C559-4AF3-4063-9548-182D2B59E2E7}" dt="2023-11-23T16:03:55.354" v="48" actId="478"/>
          <ac:spMkLst>
            <pc:docMk/>
            <pc:sldMk cId="500980453" sldId="257"/>
            <ac:spMk id="7" creationId="{BD4F61C2-F9CD-8D8B-1BBC-01DCD55A386A}"/>
          </ac:spMkLst>
        </pc:spChg>
        <pc:spChg chg="add mod">
          <ac:chgData name="Goodman, Daniel F M" userId="3856083d-7deb-434e-baee-35426c02f58e" providerId="ADAL" clId="{F182C559-4AF3-4063-9548-182D2B59E2E7}" dt="2023-11-23T16:57:51.025" v="1520" actId="20577"/>
          <ac:spMkLst>
            <pc:docMk/>
            <pc:sldMk cId="500980453" sldId="257"/>
            <ac:spMk id="22" creationId="{3CB793EC-7819-84D9-B3D1-50657EFCEFBC}"/>
          </ac:spMkLst>
        </pc:spChg>
        <pc:spChg chg="add mod">
          <ac:chgData name="Goodman, Daniel F M" userId="3856083d-7deb-434e-baee-35426c02f58e" providerId="ADAL" clId="{F182C559-4AF3-4063-9548-182D2B59E2E7}" dt="2023-11-23T16:58:05.688" v="1526" actId="207"/>
          <ac:spMkLst>
            <pc:docMk/>
            <pc:sldMk cId="500980453" sldId="257"/>
            <ac:spMk id="23" creationId="{F64C8B86-EF5F-C50D-649D-1230B59B748C}"/>
          </ac:spMkLst>
        </pc:spChg>
        <pc:spChg chg="add mod">
          <ac:chgData name="Goodman, Daniel F M" userId="3856083d-7deb-434e-baee-35426c02f58e" providerId="ADAL" clId="{F182C559-4AF3-4063-9548-182D2B59E2E7}" dt="2023-11-23T16:58:32.632" v="1575" actId="1076"/>
          <ac:spMkLst>
            <pc:docMk/>
            <pc:sldMk cId="500980453" sldId="257"/>
            <ac:spMk id="25" creationId="{1A40CC5B-66B3-F4EE-F4EF-C82A37BC2D69}"/>
          </ac:spMkLst>
        </pc:spChg>
        <pc:spChg chg="add del mod">
          <ac:chgData name="Goodman, Daniel F M" userId="3856083d-7deb-434e-baee-35426c02f58e" providerId="ADAL" clId="{F182C559-4AF3-4063-9548-182D2B59E2E7}" dt="2023-11-23T16:52:58.399" v="1338" actId="478"/>
          <ac:spMkLst>
            <pc:docMk/>
            <pc:sldMk cId="500980453" sldId="257"/>
            <ac:spMk id="31" creationId="{8D99931C-2FF4-2F37-B273-EF4B307462C2}"/>
          </ac:spMkLst>
        </pc:spChg>
        <pc:spChg chg="add mod">
          <ac:chgData name="Goodman, Daniel F M" userId="3856083d-7deb-434e-baee-35426c02f58e" providerId="ADAL" clId="{F182C559-4AF3-4063-9548-182D2B59E2E7}" dt="2023-11-23T16:36:52.473" v="188" actId="164"/>
          <ac:spMkLst>
            <pc:docMk/>
            <pc:sldMk cId="500980453" sldId="257"/>
            <ac:spMk id="33" creationId="{773CFFD3-2312-A7A5-390F-F18FF5AA481E}"/>
          </ac:spMkLst>
        </pc:spChg>
        <pc:grpChg chg="add mod">
          <ac:chgData name="Goodman, Daniel F M" userId="3856083d-7deb-434e-baee-35426c02f58e" providerId="ADAL" clId="{F182C559-4AF3-4063-9548-182D2B59E2E7}" dt="2023-11-23T16:56:58.297" v="1352" actId="164"/>
          <ac:grpSpMkLst>
            <pc:docMk/>
            <pc:sldMk cId="500980453" sldId="257"/>
            <ac:grpSpMk id="7" creationId="{DEE8EB0B-65B0-7F45-D9D5-B6872FB29C44}"/>
          </ac:grpSpMkLst>
        </pc:grpChg>
        <pc:grpChg chg="add mod">
          <ac:chgData name="Goodman, Daniel F M" userId="3856083d-7deb-434e-baee-35426c02f58e" providerId="ADAL" clId="{F182C559-4AF3-4063-9548-182D2B59E2E7}" dt="2023-11-23T16:25:59.771" v="152" actId="164"/>
          <ac:grpSpMkLst>
            <pc:docMk/>
            <pc:sldMk cId="500980453" sldId="257"/>
            <ac:grpSpMk id="24" creationId="{F4C6C695-12BD-76CA-F19B-25546F9E2A4D}"/>
          </ac:grpSpMkLst>
        </pc:grpChg>
        <pc:grpChg chg="add mod">
          <ac:chgData name="Goodman, Daniel F M" userId="3856083d-7deb-434e-baee-35426c02f58e" providerId="ADAL" clId="{F182C559-4AF3-4063-9548-182D2B59E2E7}" dt="2023-11-23T16:24:34.607" v="140" actId="164"/>
          <ac:grpSpMkLst>
            <pc:docMk/>
            <pc:sldMk cId="500980453" sldId="257"/>
            <ac:grpSpMk id="30" creationId="{DB6436BA-F43B-BE9C-38C9-87F867D8B201}"/>
          </ac:grpSpMkLst>
        </pc:grpChg>
        <pc:grpChg chg="add mod">
          <ac:chgData name="Goodman, Daniel F M" userId="3856083d-7deb-434e-baee-35426c02f58e" providerId="ADAL" clId="{F182C559-4AF3-4063-9548-182D2B59E2E7}" dt="2023-11-23T16:56:58.297" v="1352" actId="164"/>
          <ac:grpSpMkLst>
            <pc:docMk/>
            <pc:sldMk cId="500980453" sldId="257"/>
            <ac:grpSpMk id="32" creationId="{EF75861E-A2C5-4269-EACA-0212D5AAE423}"/>
          </ac:grpSpMkLst>
        </pc:grpChg>
        <pc:grpChg chg="add mod">
          <ac:chgData name="Goodman, Daniel F M" userId="3856083d-7deb-434e-baee-35426c02f58e" providerId="ADAL" clId="{F182C559-4AF3-4063-9548-182D2B59E2E7}" dt="2023-11-23T16:36:52.473" v="188" actId="164"/>
          <ac:grpSpMkLst>
            <pc:docMk/>
            <pc:sldMk cId="500980453" sldId="257"/>
            <ac:grpSpMk id="34" creationId="{1E602810-325C-D20E-8C19-C9FCBAA250AA}"/>
          </ac:grpSpMkLst>
        </pc:grpChg>
        <pc:picChg chg="add mod">
          <ac:chgData name="Goodman, Daniel F M" userId="3856083d-7deb-434e-baee-35426c02f58e" providerId="ADAL" clId="{F182C559-4AF3-4063-9548-182D2B59E2E7}" dt="2023-11-24T13:08:52.300" v="5304"/>
          <ac:picMkLst>
            <pc:docMk/>
            <pc:sldMk cId="500980453" sldId="257"/>
            <ac:picMk id="2" creationId="{A8893446-853B-D97E-28F3-7D44DCFFC317}"/>
          </ac:picMkLst>
        </pc:picChg>
        <pc:picChg chg="add mod">
          <ac:chgData name="Goodman, Daniel F M" userId="3856083d-7deb-434e-baee-35426c02f58e" providerId="ADAL" clId="{F182C559-4AF3-4063-9548-182D2B59E2E7}" dt="2023-11-23T16:36:52.473" v="188" actId="164"/>
          <ac:picMkLst>
            <pc:docMk/>
            <pc:sldMk cId="500980453" sldId="257"/>
            <ac:picMk id="3" creationId="{85EA27EA-D8C2-9989-BE63-0920F4101F81}"/>
          </ac:picMkLst>
        </pc:picChg>
        <pc:picChg chg="add mod">
          <ac:chgData name="Goodman, Daniel F M" userId="3856083d-7deb-434e-baee-35426c02f58e" providerId="ADAL" clId="{F182C559-4AF3-4063-9548-182D2B59E2E7}" dt="2023-11-23T16:56:58.297" v="1352" actId="164"/>
          <ac:picMkLst>
            <pc:docMk/>
            <pc:sldMk cId="500980453" sldId="257"/>
            <ac:picMk id="5" creationId="{6BF34459-AAB8-31A4-AC17-2BA7AACE3068}"/>
          </ac:picMkLst>
        </pc:picChg>
        <pc:picChg chg="add del mod">
          <ac:chgData name="Goodman, Daniel F M" userId="3856083d-7deb-434e-baee-35426c02f58e" providerId="ADAL" clId="{F182C559-4AF3-4063-9548-182D2B59E2E7}" dt="2023-11-24T13:15:05.916" v="5306" actId="478"/>
          <ac:picMkLst>
            <pc:docMk/>
            <pc:sldMk cId="500980453" sldId="257"/>
            <ac:picMk id="6" creationId="{82E49E25-1FB0-29A9-CD73-A9A46773BBE3}"/>
          </ac:picMkLst>
        </pc:picChg>
        <pc:picChg chg="del">
          <ac:chgData name="Goodman, Daniel F M" userId="3856083d-7deb-434e-baee-35426c02f58e" providerId="ADAL" clId="{F182C559-4AF3-4063-9548-182D2B59E2E7}" dt="2023-11-24T13:08:52.300" v="5304"/>
          <ac:picMkLst>
            <pc:docMk/>
            <pc:sldMk cId="500980453" sldId="257"/>
            <ac:picMk id="6" creationId="{870DBB63-F6EE-4041-F296-AFCE965569A5}"/>
          </ac:picMkLst>
        </pc:picChg>
        <pc:picChg chg="del">
          <ac:chgData name="Goodman, Daniel F M" userId="3856083d-7deb-434e-baee-35426c02f58e" providerId="ADAL" clId="{F182C559-4AF3-4063-9548-182D2B59E2E7}" dt="2023-11-24T13:20:34.637" v="5308" actId="478"/>
          <ac:picMkLst>
            <pc:docMk/>
            <pc:sldMk cId="500980453" sldId="257"/>
            <ac:picMk id="8" creationId="{B252DC2D-14FC-DB40-1A12-D4C1ADD871D5}"/>
          </ac:picMkLst>
        </pc:picChg>
        <pc:picChg chg="add del mod">
          <ac:chgData name="Goodman, Daniel F M" userId="3856083d-7deb-434e-baee-35426c02f58e" providerId="ADAL" clId="{F182C559-4AF3-4063-9548-182D2B59E2E7}" dt="2023-11-23T16:13:16.948" v="56" actId="478"/>
          <ac:picMkLst>
            <pc:docMk/>
            <pc:sldMk cId="500980453" sldId="257"/>
            <ac:picMk id="9" creationId="{5FD17289-56E5-1533-5345-54962068CB4F}"/>
          </ac:picMkLst>
        </pc:picChg>
        <pc:picChg chg="add mod">
          <ac:chgData name="Goodman, Daniel F M" userId="3856083d-7deb-434e-baee-35426c02f58e" providerId="ADAL" clId="{F182C559-4AF3-4063-9548-182D2B59E2E7}" dt="2023-11-24T13:20:41.990" v="5312" actId="14100"/>
          <ac:picMkLst>
            <pc:docMk/>
            <pc:sldMk cId="500980453" sldId="257"/>
            <ac:picMk id="10" creationId="{F035009F-987B-9FFF-EC99-DD027671CE5B}"/>
          </ac:picMkLst>
        </pc:picChg>
        <pc:picChg chg="add del mod">
          <ac:chgData name="Goodman, Daniel F M" userId="3856083d-7deb-434e-baee-35426c02f58e" providerId="ADAL" clId="{F182C559-4AF3-4063-9548-182D2B59E2E7}" dt="2023-11-23T16:13:16.028" v="55" actId="478"/>
          <ac:picMkLst>
            <pc:docMk/>
            <pc:sldMk cId="500980453" sldId="257"/>
            <ac:picMk id="11" creationId="{006118B7-2937-DA73-9EF8-F1570E77AC33}"/>
          </ac:picMkLst>
        </pc:picChg>
        <pc:picChg chg="add mod">
          <ac:chgData name="Goodman, Daniel F M" userId="3856083d-7deb-434e-baee-35426c02f58e" providerId="ADAL" clId="{F182C559-4AF3-4063-9548-182D2B59E2E7}" dt="2023-11-23T16:24:34.607" v="140" actId="164"/>
          <ac:picMkLst>
            <pc:docMk/>
            <pc:sldMk cId="500980453" sldId="257"/>
            <ac:picMk id="13" creationId="{5AA143E0-36B3-11C7-A937-0335E394ABDD}"/>
          </ac:picMkLst>
        </pc:picChg>
        <pc:picChg chg="add mod">
          <ac:chgData name="Goodman, Daniel F M" userId="3856083d-7deb-434e-baee-35426c02f58e" providerId="ADAL" clId="{F182C559-4AF3-4063-9548-182D2B59E2E7}" dt="2023-11-23T16:24:34.607" v="140" actId="164"/>
          <ac:picMkLst>
            <pc:docMk/>
            <pc:sldMk cId="500980453" sldId="257"/>
            <ac:picMk id="15" creationId="{0CAA26DB-2FC1-96A3-8185-708EF21F0E0A}"/>
          </ac:picMkLst>
        </pc:picChg>
        <pc:picChg chg="add del mod">
          <ac:chgData name="Goodman, Daniel F M" userId="3856083d-7deb-434e-baee-35426c02f58e" providerId="ADAL" clId="{F182C559-4AF3-4063-9548-182D2B59E2E7}" dt="2023-11-23T16:17:25.804" v="64" actId="478"/>
          <ac:picMkLst>
            <pc:docMk/>
            <pc:sldMk cId="500980453" sldId="257"/>
            <ac:picMk id="17" creationId="{E29C547E-DCD8-D9FF-57F7-004A410F60C4}"/>
          </ac:picMkLst>
        </pc:picChg>
        <pc:picChg chg="add mod">
          <ac:chgData name="Goodman, Daniel F M" userId="3856083d-7deb-434e-baee-35426c02f58e" providerId="ADAL" clId="{F182C559-4AF3-4063-9548-182D2B59E2E7}" dt="2023-11-23T16:25:59.771" v="152" actId="164"/>
          <ac:picMkLst>
            <pc:docMk/>
            <pc:sldMk cId="500980453" sldId="257"/>
            <ac:picMk id="19" creationId="{F0990779-6433-D177-08E4-CC26BA514D07}"/>
          </ac:picMkLst>
        </pc:picChg>
        <pc:picChg chg="add mod">
          <ac:chgData name="Goodman, Daniel F M" userId="3856083d-7deb-434e-baee-35426c02f58e" providerId="ADAL" clId="{F182C559-4AF3-4063-9548-182D2B59E2E7}" dt="2023-11-23T16:27:14.420" v="163" actId="1076"/>
          <ac:picMkLst>
            <pc:docMk/>
            <pc:sldMk cId="500980453" sldId="257"/>
            <ac:picMk id="21" creationId="{96A68FC8-6C31-9B3E-C2D0-A9D9A33A3A7E}"/>
          </ac:picMkLst>
        </pc:picChg>
        <pc:cxnChg chg="add del mod">
          <ac:chgData name="Goodman, Daniel F M" userId="3856083d-7deb-434e-baee-35426c02f58e" providerId="ADAL" clId="{F182C559-4AF3-4063-9548-182D2B59E2E7}" dt="2023-11-23T16:24:18.719" v="138" actId="478"/>
          <ac:cxnSpMkLst>
            <pc:docMk/>
            <pc:sldMk cId="500980453" sldId="257"/>
            <ac:cxnSpMk id="27" creationId="{AE055732-7438-9126-F575-CEB76688444C}"/>
          </ac:cxnSpMkLst>
        </pc:cxnChg>
      </pc:sldChg>
      <pc:sldChg chg="modSp new del mod">
        <pc:chgData name="Goodman, Daniel F M" userId="3856083d-7deb-434e-baee-35426c02f58e" providerId="ADAL" clId="{F182C559-4AF3-4063-9548-182D2B59E2E7}" dt="2023-11-23T17:02:50.721" v="2439" actId="47"/>
        <pc:sldMkLst>
          <pc:docMk/>
          <pc:sldMk cId="2028681192" sldId="258"/>
        </pc:sldMkLst>
        <pc:spChg chg="mod">
          <ac:chgData name="Goodman, Daniel F M" userId="3856083d-7deb-434e-baee-35426c02f58e" providerId="ADAL" clId="{F182C559-4AF3-4063-9548-182D2B59E2E7}" dt="2023-11-23T16:45:11.103" v="192" actId="27636"/>
          <ac:spMkLst>
            <pc:docMk/>
            <pc:sldMk cId="2028681192" sldId="258"/>
            <ac:spMk id="2" creationId="{380C89B6-7B98-2C57-7418-62BAC59E1D69}"/>
          </ac:spMkLst>
        </pc:spChg>
      </pc:sldChg>
      <pc:sldChg chg="addSp delSp modSp add mod modNotesTx">
        <pc:chgData name="Goodman, Daniel F M" userId="3856083d-7deb-434e-baee-35426c02f58e" providerId="ADAL" clId="{F182C559-4AF3-4063-9548-182D2B59E2E7}" dt="2023-11-24T13:08:52.300" v="5304"/>
        <pc:sldMkLst>
          <pc:docMk/>
          <pc:sldMk cId="4208214567" sldId="259"/>
        </pc:sldMkLst>
        <pc:spChg chg="mod">
          <ac:chgData name="Goodman, Daniel F M" userId="3856083d-7deb-434e-baee-35426c02f58e" providerId="ADAL" clId="{F182C559-4AF3-4063-9548-182D2B59E2E7}" dt="2023-11-23T16:45:33.114" v="214" actId="207"/>
          <ac:spMkLst>
            <pc:docMk/>
            <pc:sldMk cId="4208214567" sldId="259"/>
            <ac:spMk id="4" creationId="{71A693D4-D78C-161A-B0F3-CEA79B385428}"/>
          </ac:spMkLst>
        </pc:spChg>
        <pc:picChg chg="add mod">
          <ac:chgData name="Goodman, Daniel F M" userId="3856083d-7deb-434e-baee-35426c02f58e" providerId="ADAL" clId="{F182C559-4AF3-4063-9548-182D2B59E2E7}" dt="2023-11-24T13:08:52.300" v="5304"/>
          <ac:picMkLst>
            <pc:docMk/>
            <pc:sldMk cId="4208214567" sldId="259"/>
            <ac:picMk id="2" creationId="{442EF3BC-5E43-F8F8-AB61-562AE127B507}"/>
          </ac:picMkLst>
        </pc:picChg>
        <pc:picChg chg="del">
          <ac:chgData name="Goodman, Daniel F M" userId="3856083d-7deb-434e-baee-35426c02f58e" providerId="ADAL" clId="{F182C559-4AF3-4063-9548-182D2B59E2E7}" dt="2023-11-24T13:08:52.300" v="5304"/>
          <ac:picMkLst>
            <pc:docMk/>
            <pc:sldMk cId="4208214567" sldId="259"/>
            <ac:picMk id="5" creationId="{554C514C-C930-C688-E18E-FF5645698310}"/>
          </ac:picMkLst>
        </pc:picChg>
      </pc:sldChg>
      <pc:sldChg chg="addSp delSp modSp add mod delAnim modAnim modNotesTx">
        <pc:chgData name="Goodman, Daniel F M" userId="3856083d-7deb-434e-baee-35426c02f58e" providerId="ADAL" clId="{F182C559-4AF3-4063-9548-182D2B59E2E7}" dt="2023-11-24T13:08:52.300" v="5304"/>
        <pc:sldMkLst>
          <pc:docMk/>
          <pc:sldMk cId="4037273185" sldId="260"/>
        </pc:sldMkLst>
        <pc:spChg chg="mod">
          <ac:chgData name="Goodman, Daniel F M" userId="3856083d-7deb-434e-baee-35426c02f58e" providerId="ADAL" clId="{F182C559-4AF3-4063-9548-182D2B59E2E7}" dt="2023-11-23T17:59:15.174" v="2487" actId="20577"/>
          <ac:spMkLst>
            <pc:docMk/>
            <pc:sldMk cId="4037273185" sldId="260"/>
            <ac:spMk id="4" creationId="{220F0135-CC52-EB18-CB0B-5335E947DD8E}"/>
          </ac:spMkLst>
        </pc:spChg>
        <pc:spChg chg="del mod topLvl">
          <ac:chgData name="Goodman, Daniel F M" userId="3856083d-7deb-434e-baee-35426c02f58e" providerId="ADAL" clId="{F182C559-4AF3-4063-9548-182D2B59E2E7}" dt="2023-11-23T18:19:27.224" v="2526" actId="478"/>
          <ac:spMkLst>
            <pc:docMk/>
            <pc:sldMk cId="4037273185" sldId="260"/>
            <ac:spMk id="29" creationId="{B62973C4-81AB-A789-1614-D12F1D104FB7}"/>
          </ac:spMkLst>
        </pc:spChg>
        <pc:grpChg chg="del">
          <ac:chgData name="Goodman, Daniel F M" userId="3856083d-7deb-434e-baee-35426c02f58e" providerId="ADAL" clId="{F182C559-4AF3-4063-9548-182D2B59E2E7}" dt="2023-11-23T17:03:13.079" v="2448" actId="478"/>
          <ac:grpSpMkLst>
            <pc:docMk/>
            <pc:sldMk cId="4037273185" sldId="260"/>
            <ac:grpSpMk id="7" creationId="{DEE8EB0B-65B0-7F45-D9D5-B6872FB29C44}"/>
          </ac:grpSpMkLst>
        </pc:grpChg>
        <pc:grpChg chg="add del mod">
          <ac:chgData name="Goodman, Daniel F M" userId="3856083d-7deb-434e-baee-35426c02f58e" providerId="ADAL" clId="{F182C559-4AF3-4063-9548-182D2B59E2E7}" dt="2023-11-23T18:19:27.224" v="2526" actId="478"/>
          <ac:grpSpMkLst>
            <pc:docMk/>
            <pc:sldMk cId="4037273185" sldId="260"/>
            <ac:grpSpMk id="27" creationId="{FC6BAFF2-1000-65AD-59C4-DB72A90DE20D}"/>
          </ac:grpSpMkLst>
        </pc:grpChg>
        <pc:grpChg chg="del">
          <ac:chgData name="Goodman, Daniel F M" userId="3856083d-7deb-434e-baee-35426c02f58e" providerId="ADAL" clId="{F182C559-4AF3-4063-9548-182D2B59E2E7}" dt="2023-11-23T17:03:11.450" v="2447" actId="478"/>
          <ac:grpSpMkLst>
            <pc:docMk/>
            <pc:sldMk cId="4037273185" sldId="260"/>
            <ac:grpSpMk id="34" creationId="{1E602810-325C-D20E-8C19-C9FCBAA250AA}"/>
          </ac:grpSpMkLst>
        </pc:grpChg>
        <pc:picChg chg="add mod">
          <ac:chgData name="Goodman, Daniel F M" userId="3856083d-7deb-434e-baee-35426c02f58e" providerId="ADAL" clId="{F182C559-4AF3-4063-9548-182D2B59E2E7}" dt="2023-11-24T13:08:52.300" v="5304"/>
          <ac:picMkLst>
            <pc:docMk/>
            <pc:sldMk cId="4037273185" sldId="260"/>
            <ac:picMk id="2" creationId="{4F67CECD-636A-4B75-07F6-97A0B0F23A48}"/>
          </ac:picMkLst>
        </pc:picChg>
        <pc:picChg chg="del">
          <ac:chgData name="Goodman, Daniel F M" userId="3856083d-7deb-434e-baee-35426c02f58e" providerId="ADAL" clId="{F182C559-4AF3-4063-9548-182D2B59E2E7}" dt="2023-11-24T13:08:52.300" v="5304"/>
          <ac:picMkLst>
            <pc:docMk/>
            <pc:sldMk cId="4037273185" sldId="260"/>
            <ac:picMk id="6" creationId="{870DBB63-F6EE-4041-F296-AFCE965569A5}"/>
          </ac:picMkLst>
        </pc:picChg>
        <pc:picChg chg="add del mod">
          <ac:chgData name="Goodman, Daniel F M" userId="3856083d-7deb-434e-baee-35426c02f58e" providerId="ADAL" clId="{F182C559-4AF3-4063-9548-182D2B59E2E7}" dt="2023-11-23T18:00:21.228" v="2490" actId="478"/>
          <ac:picMkLst>
            <pc:docMk/>
            <pc:sldMk cId="4037273185" sldId="260"/>
            <ac:picMk id="8" creationId="{2F96D39A-E3C9-8758-3F6E-CF269EDC3995}"/>
          </ac:picMkLst>
        </pc:picChg>
        <pc:picChg chg="add mod">
          <ac:chgData name="Goodman, Daniel F M" userId="3856083d-7deb-434e-baee-35426c02f58e" providerId="ADAL" clId="{F182C559-4AF3-4063-9548-182D2B59E2E7}" dt="2023-11-23T18:04:40.562" v="2508" actId="1076"/>
          <ac:picMkLst>
            <pc:docMk/>
            <pc:sldMk cId="4037273185" sldId="260"/>
            <ac:picMk id="10" creationId="{0786E13B-99BB-8132-2FDD-ADB0C8C29C7C}"/>
          </ac:picMkLst>
        </pc:picChg>
        <pc:picChg chg="add mod">
          <ac:chgData name="Goodman, Daniel F M" userId="3856083d-7deb-434e-baee-35426c02f58e" providerId="ADAL" clId="{F182C559-4AF3-4063-9548-182D2B59E2E7}" dt="2023-11-23T18:04:49.882" v="2510" actId="1076"/>
          <ac:picMkLst>
            <pc:docMk/>
            <pc:sldMk cId="4037273185" sldId="260"/>
            <ac:picMk id="12" creationId="{9222824E-8F52-FB49-62DB-728B717CBEDA}"/>
          </ac:picMkLst>
        </pc:picChg>
        <pc:picChg chg="add mod">
          <ac:chgData name="Goodman, Daniel F M" userId="3856083d-7deb-434e-baee-35426c02f58e" providerId="ADAL" clId="{F182C559-4AF3-4063-9548-182D2B59E2E7}" dt="2023-11-23T18:04:56.026" v="2512" actId="1076"/>
          <ac:picMkLst>
            <pc:docMk/>
            <pc:sldMk cId="4037273185" sldId="260"/>
            <ac:picMk id="16" creationId="{459C2EEC-2AED-3672-F296-678565478861}"/>
          </ac:picMkLst>
        </pc:picChg>
        <pc:picChg chg="add mod">
          <ac:chgData name="Goodman, Daniel F M" userId="3856083d-7deb-434e-baee-35426c02f58e" providerId="ADAL" clId="{F182C559-4AF3-4063-9548-182D2B59E2E7}" dt="2023-11-23T18:05:10.194" v="2514" actId="1076"/>
          <ac:picMkLst>
            <pc:docMk/>
            <pc:sldMk cId="4037273185" sldId="260"/>
            <ac:picMk id="18" creationId="{CD210F58-BD34-1C3C-57CE-5D26F2F3E137}"/>
          </ac:picMkLst>
        </pc:picChg>
        <pc:picChg chg="add mod">
          <ac:chgData name="Goodman, Daniel F M" userId="3856083d-7deb-434e-baee-35426c02f58e" providerId="ADAL" clId="{F182C559-4AF3-4063-9548-182D2B59E2E7}" dt="2023-11-23T18:19:19.849" v="2523" actId="1076"/>
          <ac:picMkLst>
            <pc:docMk/>
            <pc:sldMk cId="4037273185" sldId="260"/>
            <ac:picMk id="26" creationId="{7ED07EE2-1AA2-B730-70E1-5FA3ED852690}"/>
          </ac:picMkLst>
        </pc:picChg>
        <pc:picChg chg="mod topLvl modCrop">
          <ac:chgData name="Goodman, Daniel F M" userId="3856083d-7deb-434e-baee-35426c02f58e" providerId="ADAL" clId="{F182C559-4AF3-4063-9548-182D2B59E2E7}" dt="2023-11-23T18:19:58.752" v="2534" actId="1076"/>
          <ac:picMkLst>
            <pc:docMk/>
            <pc:sldMk cId="4037273185" sldId="260"/>
            <ac:picMk id="28" creationId="{050DEB32-D925-7620-4AF6-70E03B9396D0}"/>
          </ac:picMkLst>
        </pc:picChg>
      </pc:sldChg>
      <pc:sldChg chg="addSp delSp modSp add mod">
        <pc:chgData name="Goodman, Daniel F M" userId="3856083d-7deb-434e-baee-35426c02f58e" providerId="ADAL" clId="{F182C559-4AF3-4063-9548-182D2B59E2E7}" dt="2023-11-24T13:08:52.300" v="5304"/>
        <pc:sldMkLst>
          <pc:docMk/>
          <pc:sldMk cId="555166535" sldId="261"/>
        </pc:sldMkLst>
        <pc:spChg chg="add mod">
          <ac:chgData name="Goodman, Daniel F M" userId="3856083d-7deb-434e-baee-35426c02f58e" providerId="ADAL" clId="{F182C559-4AF3-4063-9548-182D2B59E2E7}" dt="2023-11-23T20:34:27.414" v="5266" actId="114"/>
          <ac:spMkLst>
            <pc:docMk/>
            <pc:sldMk cId="555166535" sldId="261"/>
            <ac:spMk id="2" creationId="{712CF5F4-9B7E-F6BA-6FC8-942B3048AD02}"/>
          </ac:spMkLst>
        </pc:spChg>
        <pc:spChg chg="add mod">
          <ac:chgData name="Goodman, Daniel F M" userId="3856083d-7deb-434e-baee-35426c02f58e" providerId="ADAL" clId="{F182C559-4AF3-4063-9548-182D2B59E2E7}" dt="2023-11-23T20:35:25.010" v="5288" actId="207"/>
          <ac:spMkLst>
            <pc:docMk/>
            <pc:sldMk cId="555166535" sldId="261"/>
            <ac:spMk id="3" creationId="{BB21B389-A599-B5DB-DD8C-5F983A6B40D3}"/>
          </ac:spMkLst>
        </pc:spChg>
        <pc:spChg chg="mod">
          <ac:chgData name="Goodman, Daniel F M" userId="3856083d-7deb-434e-baee-35426c02f58e" providerId="ADAL" clId="{F182C559-4AF3-4063-9548-182D2B59E2E7}" dt="2023-11-23T20:06:37.782" v="4090" actId="20577"/>
          <ac:spMkLst>
            <pc:docMk/>
            <pc:sldMk cId="555166535" sldId="261"/>
            <ac:spMk id="4" creationId="{220F0135-CC52-EB18-CB0B-5335E947DD8E}"/>
          </ac:spMkLst>
        </pc:spChg>
        <pc:spChg chg="add del mod">
          <ac:chgData name="Goodman, Daniel F M" userId="3856083d-7deb-434e-baee-35426c02f58e" providerId="ADAL" clId="{F182C559-4AF3-4063-9548-182D2B59E2E7}" dt="2023-11-23T20:35:15.907" v="5274" actId="478"/>
          <ac:spMkLst>
            <pc:docMk/>
            <pc:sldMk cId="555166535" sldId="261"/>
            <ac:spMk id="5" creationId="{40F522ED-34C1-97BA-E72D-44DEA21A1EFB}"/>
          </ac:spMkLst>
        </pc:spChg>
        <pc:spChg chg="add mod">
          <ac:chgData name="Goodman, Daniel F M" userId="3856083d-7deb-434e-baee-35426c02f58e" providerId="ADAL" clId="{F182C559-4AF3-4063-9548-182D2B59E2E7}" dt="2023-11-23T20:35:35.337" v="5290" actId="1076"/>
          <ac:spMkLst>
            <pc:docMk/>
            <pc:sldMk cId="555166535" sldId="261"/>
            <ac:spMk id="7" creationId="{7BF6B7B9-AEFE-2F03-E8D8-A98499171BA4}"/>
          </ac:spMkLst>
        </pc:spChg>
        <pc:spChg chg="add mod">
          <ac:chgData name="Goodman, Daniel F M" userId="3856083d-7deb-434e-baee-35426c02f58e" providerId="ADAL" clId="{F182C559-4AF3-4063-9548-182D2B59E2E7}" dt="2023-11-23T20:35:47.401" v="5295" actId="14100"/>
          <ac:spMkLst>
            <pc:docMk/>
            <pc:sldMk cId="555166535" sldId="261"/>
            <ac:spMk id="8" creationId="{E6D10510-3446-5F2E-BF77-ACE77B800B22}"/>
          </ac:spMkLst>
        </pc:spChg>
        <pc:spChg chg="add mod">
          <ac:chgData name="Goodman, Daniel F M" userId="3856083d-7deb-434e-baee-35426c02f58e" providerId="ADAL" clId="{F182C559-4AF3-4063-9548-182D2B59E2E7}" dt="2023-11-23T20:36:09.688" v="5299" actId="14100"/>
          <ac:spMkLst>
            <pc:docMk/>
            <pc:sldMk cId="555166535" sldId="261"/>
            <ac:spMk id="9" creationId="{BC5388BF-313A-67F8-A899-850D8FBB1237}"/>
          </ac:spMkLst>
        </pc:spChg>
        <pc:spChg chg="add mod">
          <ac:chgData name="Goodman, Daniel F M" userId="3856083d-7deb-434e-baee-35426c02f58e" providerId="ADAL" clId="{F182C559-4AF3-4063-9548-182D2B59E2E7}" dt="2023-11-23T20:36:18" v="5303" actId="14100"/>
          <ac:spMkLst>
            <pc:docMk/>
            <pc:sldMk cId="555166535" sldId="261"/>
            <ac:spMk id="10" creationId="{A6F230B9-14C7-E564-ED7F-4FDA2A5E82BD}"/>
          </ac:spMkLst>
        </pc:spChg>
        <pc:picChg chg="add mod">
          <ac:chgData name="Goodman, Daniel F M" userId="3856083d-7deb-434e-baee-35426c02f58e" providerId="ADAL" clId="{F182C559-4AF3-4063-9548-182D2B59E2E7}" dt="2023-11-24T13:08:52.300" v="5304"/>
          <ac:picMkLst>
            <pc:docMk/>
            <pc:sldMk cId="555166535" sldId="261"/>
            <ac:picMk id="5" creationId="{4031DC93-7061-194E-71DA-B6EC4B7F916B}"/>
          </ac:picMkLst>
        </pc:picChg>
        <pc:picChg chg="del">
          <ac:chgData name="Goodman, Daniel F M" userId="3856083d-7deb-434e-baee-35426c02f58e" providerId="ADAL" clId="{F182C559-4AF3-4063-9548-182D2B59E2E7}" dt="2023-11-24T13:08:52.300" v="5304"/>
          <ac:picMkLst>
            <pc:docMk/>
            <pc:sldMk cId="555166535" sldId="261"/>
            <ac:picMk id="6" creationId="{870DBB63-F6EE-4041-F296-AFCE965569A5}"/>
          </ac:picMkLst>
        </pc:picChg>
      </pc:sldChg>
      <pc:sldChg chg="addSp delSp modSp add">
        <pc:chgData name="Goodman, Daniel F M" userId="3856083d-7deb-434e-baee-35426c02f58e" providerId="ADAL" clId="{F182C559-4AF3-4063-9548-182D2B59E2E7}" dt="2023-11-24T13:08:52.300" v="5304"/>
        <pc:sldMkLst>
          <pc:docMk/>
          <pc:sldMk cId="373328456" sldId="262"/>
        </pc:sldMkLst>
        <pc:picChg chg="add mod">
          <ac:chgData name="Goodman, Daniel F M" userId="3856083d-7deb-434e-baee-35426c02f58e" providerId="ADAL" clId="{F182C559-4AF3-4063-9548-182D2B59E2E7}" dt="2023-11-24T13:08:52.300" v="5304"/>
          <ac:picMkLst>
            <pc:docMk/>
            <pc:sldMk cId="373328456" sldId="262"/>
            <ac:picMk id="2" creationId="{5EB4B77A-E248-D48A-79D7-C3264EFBD4A8}"/>
          </ac:picMkLst>
        </pc:picChg>
        <pc:picChg chg="del">
          <ac:chgData name="Goodman, Daniel F M" userId="3856083d-7deb-434e-baee-35426c02f58e" providerId="ADAL" clId="{F182C559-4AF3-4063-9548-182D2B59E2E7}" dt="2023-11-24T13:08:52.300" v="5304"/>
          <ac:picMkLst>
            <pc:docMk/>
            <pc:sldMk cId="373328456" sldId="262"/>
            <ac:picMk id="6" creationId="{870DBB63-F6EE-4041-F296-AFCE965569A5}"/>
          </ac:picMkLst>
        </pc:picChg>
      </pc:sldChg>
      <pc:sldChg chg="add">
        <pc:chgData name="Goodman, Daniel F M" userId="3856083d-7deb-434e-baee-35426c02f58e" providerId="ADAL" clId="{F182C559-4AF3-4063-9548-182D2B59E2E7}" dt="2023-11-23T17:03:17.636" v="2451"/>
        <pc:sldMkLst>
          <pc:docMk/>
          <pc:sldMk cId="3062410001" sldId="263"/>
        </pc:sldMkLst>
      </pc:sldChg>
      <pc:sldChg chg="add">
        <pc:chgData name="Goodman, Daniel F M" userId="3856083d-7deb-434e-baee-35426c02f58e" providerId="ADAL" clId="{F182C559-4AF3-4063-9548-182D2B59E2E7}" dt="2023-11-23T17:03:18.046" v="2452"/>
        <pc:sldMkLst>
          <pc:docMk/>
          <pc:sldMk cId="2085357699" sldId="264"/>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BB3D7A2-1F46-B36D-CB11-F1A3DACF915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843DFCE2-8342-D9FF-0FFB-6381B6BC8D5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159EE65-08E4-4261-BBCA-E58E60523EF6}" type="datetimeFigureOut">
              <a:rPr lang="en-GB" smtClean="0"/>
              <a:t>24/11/2023</a:t>
            </a:fld>
            <a:endParaRPr lang="en-GB"/>
          </a:p>
        </p:txBody>
      </p:sp>
      <p:sp>
        <p:nvSpPr>
          <p:cNvPr id="4" name="Footer Placeholder 3">
            <a:extLst>
              <a:ext uri="{FF2B5EF4-FFF2-40B4-BE49-F238E27FC236}">
                <a16:creationId xmlns:a16="http://schemas.microsoft.com/office/drawing/2014/main" id="{DCDA9EC7-76FE-4B90-09FB-F583A777A03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4F4A1757-811B-44BB-D79F-ACBA1AD61B5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C95F97A-1465-499D-9063-D52CEA1E49C9}" type="slidenum">
              <a:rPr lang="en-GB" smtClean="0"/>
              <a:t>‹#›</a:t>
            </a:fld>
            <a:endParaRPr lang="en-GB"/>
          </a:p>
        </p:txBody>
      </p:sp>
    </p:spTree>
    <p:extLst>
      <p:ext uri="{BB962C8B-B14F-4D97-AF65-F5344CB8AC3E}">
        <p14:creationId xmlns:p14="http://schemas.microsoft.com/office/powerpoint/2010/main" val="13331411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2D982E-042A-4D2D-B74C-673B6332AA6A}" type="datetimeFigureOut">
              <a:rPr lang="en-GB" smtClean="0"/>
              <a:t>24/11/2023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EE0448-5F4C-42CC-942C-2705ED33A5BF}" type="slidenum">
              <a:rPr lang="en-GB" smtClean="0"/>
              <a:t>‹#›</a:t>
            </a:fld>
            <a:endParaRPr lang="en-GB"/>
          </a:p>
        </p:txBody>
      </p:sp>
    </p:spTree>
    <p:extLst>
      <p:ext uri="{BB962C8B-B14F-4D97-AF65-F5344CB8AC3E}">
        <p14:creationId xmlns:p14="http://schemas.microsoft.com/office/powerpoint/2010/main" val="41460575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week’s videos don’t cover a single theme. Instead, we’ll look at a few different strands of work in neuroscience that could be of interest to people with a machine learning or quantitative background. We may also add more videos in future years.</a:t>
            </a:r>
          </a:p>
        </p:txBody>
      </p:sp>
      <p:sp>
        <p:nvSpPr>
          <p:cNvPr id="4" name="Slide Number Placeholder 3"/>
          <p:cNvSpPr>
            <a:spLocks noGrp="1"/>
          </p:cNvSpPr>
          <p:nvPr>
            <p:ph type="sldNum" sz="quarter" idx="5"/>
          </p:nvPr>
        </p:nvSpPr>
        <p:spPr/>
        <p:txBody>
          <a:bodyPr/>
          <a:lstStyle/>
          <a:p>
            <a:fld id="{18EE0448-5F4C-42CC-942C-2705ED33A5BF}" type="slidenum">
              <a:rPr lang="en-GB" smtClean="0"/>
              <a:t>1</a:t>
            </a:fld>
            <a:endParaRPr lang="en-GB"/>
          </a:p>
        </p:txBody>
      </p:sp>
    </p:spTree>
    <p:extLst>
      <p:ext uri="{BB962C8B-B14F-4D97-AF65-F5344CB8AC3E}">
        <p14:creationId xmlns:p14="http://schemas.microsoft.com/office/powerpoint/2010/main" val="12825467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first topic is decision making. This is a really broad topic of course, because in a way you can think of everything the brain has to do is about making decisions: do I work on my slides or go and make myself another cup of tea? Instead we’re going to focus on one particular aspect of decision making that has been studied a lot in neuroscience and less in machine learning. Reaction times. That is, how long does it take to make a decision based on a stream of information arriving continuously over time.</a:t>
            </a:r>
          </a:p>
        </p:txBody>
      </p:sp>
      <p:sp>
        <p:nvSpPr>
          <p:cNvPr id="4" name="Slide Number Placeholder 3"/>
          <p:cNvSpPr>
            <a:spLocks noGrp="1"/>
          </p:cNvSpPr>
          <p:nvPr>
            <p:ph type="sldNum" sz="quarter" idx="5"/>
          </p:nvPr>
        </p:nvSpPr>
        <p:spPr/>
        <p:txBody>
          <a:bodyPr/>
          <a:lstStyle/>
          <a:p>
            <a:fld id="{18EE0448-5F4C-42CC-942C-2705ED33A5BF}" type="slidenum">
              <a:rPr lang="en-GB" smtClean="0"/>
              <a:t>2</a:t>
            </a:fld>
            <a:endParaRPr lang="en-GB"/>
          </a:p>
        </p:txBody>
      </p:sp>
    </p:spTree>
    <p:extLst>
      <p:ext uri="{BB962C8B-B14F-4D97-AF65-F5344CB8AC3E}">
        <p14:creationId xmlns:p14="http://schemas.microsoft.com/office/powerpoint/2010/main" val="37666640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Let’s make this even more concrete with a very specific sort of task, the two-alternative forced choice, or 2AFC.</a:t>
            </a:r>
          </a:p>
          <a:p>
            <a:pPr marL="171450" indent="-171450">
              <a:buFont typeface="Arial" panose="020B0604020202020204" pitchFamily="34" charset="0"/>
              <a:buChar char="•"/>
            </a:pPr>
            <a:r>
              <a:rPr lang="en-GB" dirty="0"/>
              <a:t>In this task, participants are shown some sort of image or movie and asked to decide between two options. A common one is the random dot </a:t>
            </a:r>
            <a:r>
              <a:rPr lang="en-GB" dirty="0" err="1"/>
              <a:t>kinematogram</a:t>
            </a:r>
            <a:r>
              <a:rPr lang="en-GB" dirty="0"/>
              <a:t>, with random dots on the screen some of which are moving coherently either to the left or right, and some moving randomly. The participants have to determine which direction the coherent dots are moving, and sometimes they’re asked to make their decision as quickly as possible. The reaction time is the time between the start of the video and the moment when they press the button.</a:t>
            </a:r>
          </a:p>
          <a:p>
            <a:pPr marL="171450" indent="-171450">
              <a:buFont typeface="Arial" panose="020B0604020202020204" pitchFamily="34" charset="0"/>
              <a:buChar char="•"/>
            </a:pPr>
            <a:r>
              <a:rPr lang="en-GB" dirty="0"/>
              <a:t>If you run this experiment, you see characteristic skewed distributions of reaction times. This data is actually from a slightly different task where participants were asked whether or not they had seen the image being shown before or not.</a:t>
            </a:r>
          </a:p>
        </p:txBody>
      </p:sp>
      <p:sp>
        <p:nvSpPr>
          <p:cNvPr id="4" name="Slide Number Placeholder 3"/>
          <p:cNvSpPr>
            <a:spLocks noGrp="1"/>
          </p:cNvSpPr>
          <p:nvPr>
            <p:ph type="sldNum" sz="quarter" idx="5"/>
          </p:nvPr>
        </p:nvSpPr>
        <p:spPr/>
        <p:txBody>
          <a:bodyPr/>
          <a:lstStyle/>
          <a:p>
            <a:fld id="{18EE0448-5F4C-42CC-942C-2705ED33A5BF}" type="slidenum">
              <a:rPr lang="en-GB" smtClean="0"/>
              <a:t>3</a:t>
            </a:fld>
            <a:endParaRPr lang="en-GB"/>
          </a:p>
        </p:txBody>
      </p:sp>
    </p:spTree>
    <p:extLst>
      <p:ext uri="{BB962C8B-B14F-4D97-AF65-F5344CB8AC3E}">
        <p14:creationId xmlns:p14="http://schemas.microsoft.com/office/powerpoint/2010/main" val="431828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There’s a beautifully simple theory for how we make these decisions which can account for these reaction times.</a:t>
            </a:r>
          </a:p>
          <a:p>
            <a:pPr marL="171450" indent="-171450">
              <a:buFont typeface="Arial" panose="020B0604020202020204" pitchFamily="34" charset="0"/>
              <a:buChar char="•"/>
            </a:pPr>
            <a:r>
              <a:rPr lang="en-GB" dirty="0"/>
              <a:t>Imagine that as time goes by, sometimes a bit of evidence arrives that is on its own unreliable, but suggestive that the dots are moving right rather than left. Then another, followed by one that suggests that left is more likely, and so on. We keep track of a running total of how much evidence we’ve received that suggests right versus left, and once it crosses some threshold we make our decision. This is a biased random walk, where it’s more likely we take a step in the correct direction than the wrong direction.</a:t>
            </a:r>
          </a:p>
          <a:p>
            <a:pPr marL="171450" indent="-171450">
              <a:buFont typeface="Arial" panose="020B0604020202020204" pitchFamily="34" charset="0"/>
              <a:buChar char="•"/>
            </a:pPr>
            <a:r>
              <a:rPr lang="en-GB" dirty="0"/>
              <a:t>As we increase the number of time points from 10 to 30.</a:t>
            </a:r>
          </a:p>
          <a:p>
            <a:pPr marL="171450" indent="-171450">
              <a:buFont typeface="Arial" panose="020B0604020202020204" pitchFamily="34" charset="0"/>
              <a:buChar char="•"/>
            </a:pPr>
            <a:r>
              <a:rPr lang="en-GB" dirty="0"/>
              <a:t>Then from 30 to 100.</a:t>
            </a:r>
          </a:p>
          <a:p>
            <a:pPr marL="171450" indent="-171450">
              <a:buFont typeface="Arial" panose="020B0604020202020204" pitchFamily="34" charset="0"/>
              <a:buChar char="•"/>
            </a:pPr>
            <a:r>
              <a:rPr lang="en-GB" dirty="0"/>
              <a:t>And all the way up to 1000, this random walk looks more and more like Brownian motion with a drift. This gives us a mathematical theory that lets us analytically compute expressions for the reaction time distributions.</a:t>
            </a:r>
          </a:p>
          <a:p>
            <a:pPr marL="171450" indent="-171450">
              <a:buFont typeface="Arial" panose="020B0604020202020204" pitchFamily="34" charset="0"/>
              <a:buChar char="•"/>
            </a:pPr>
            <a:r>
              <a:rPr lang="en-GB" dirty="0"/>
              <a:t>Or we can just numerically plot them, here with either a low decision threshold or a high decision threshold.</a:t>
            </a:r>
          </a:p>
          <a:p>
            <a:pPr marL="171450" indent="-171450">
              <a:buFont typeface="Arial" panose="020B0604020202020204" pitchFamily="34" charset="0"/>
              <a:buChar char="•"/>
            </a:pPr>
            <a:r>
              <a:rPr lang="en-GB" dirty="0"/>
              <a:t>And sure enough, we get something that looks very much like the data from experiments.</a:t>
            </a:r>
          </a:p>
        </p:txBody>
      </p:sp>
      <p:sp>
        <p:nvSpPr>
          <p:cNvPr id="4" name="Slide Number Placeholder 3"/>
          <p:cNvSpPr>
            <a:spLocks noGrp="1"/>
          </p:cNvSpPr>
          <p:nvPr>
            <p:ph type="sldNum" sz="quarter" idx="5"/>
          </p:nvPr>
        </p:nvSpPr>
        <p:spPr/>
        <p:txBody>
          <a:bodyPr/>
          <a:lstStyle/>
          <a:p>
            <a:fld id="{18EE0448-5F4C-42CC-942C-2705ED33A5BF}" type="slidenum">
              <a:rPr lang="en-GB" smtClean="0"/>
              <a:t>4</a:t>
            </a:fld>
            <a:endParaRPr lang="en-GB"/>
          </a:p>
        </p:txBody>
      </p:sp>
    </p:spTree>
    <p:extLst>
      <p:ext uri="{BB962C8B-B14F-4D97-AF65-F5344CB8AC3E}">
        <p14:creationId xmlns:p14="http://schemas.microsoft.com/office/powerpoint/2010/main" val="663496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GB" dirty="0"/>
                  <a:t>That’s nice, but still this model might seem a bit ad hoc. Fortunately, it turns out that there’s a neat probabilistic interpretation of this model.</a:t>
                </a:r>
              </a:p>
              <a:p>
                <a:pPr marL="171450" indent="-171450">
                  <a:buFont typeface="Arial" panose="020B0604020202020204" pitchFamily="34" charset="0"/>
                  <a:buChar char="•"/>
                </a:pPr>
                <a:r>
                  <a:rPr lang="en-GB" dirty="0"/>
                  <a:t>Let’s set up a probabilistic model of the task. We’ll say there’s a true direction D that can be either L or R, and both options are equally likely. You can actually modify this to make the options have different probabilities too.</a:t>
                </a:r>
              </a:p>
              <a:p>
                <a:pPr marL="171450" indent="-171450">
                  <a:buFont typeface="Arial" panose="020B0604020202020204" pitchFamily="34" charset="0"/>
                  <a:buChar char="•"/>
                </a:pPr>
                <a:r>
                  <a:rPr lang="en-GB" dirty="0"/>
                  <a:t>Now we have the data observed at time t is a series of symbols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𝑋</m:t>
                        </m:r>
                      </m:e>
                      <m:sub>
                        <m:r>
                          <a:rPr lang="en-GB" b="0" i="1" smtClean="0">
                            <a:latin typeface="Cambria Math" panose="02040503050406030204" pitchFamily="18" charset="0"/>
                          </a:rPr>
                          <m:t>𝑡</m:t>
                        </m:r>
                      </m:sub>
                    </m:sSub>
                  </m:oMath>
                </a14:m>
                <a:r>
                  <a:rPr lang="en-GB" dirty="0"/>
                  <a:t> each of which is R or L.</a:t>
                </a:r>
              </a:p>
              <a:p>
                <a:pPr marL="171450" indent="-171450">
                  <a:buFont typeface="Arial" panose="020B0604020202020204" pitchFamily="34" charset="0"/>
                  <a:buChar char="•"/>
                </a:pPr>
                <a:r>
                  <a:rPr lang="en-GB" dirty="0"/>
                  <a:t>The probability you observe the correct symbol is p and the probability you observe the incorrect symbol 1-p.</a:t>
                </a:r>
              </a:p>
              <a:p>
                <a:pPr marL="171450" indent="-171450">
                  <a:buFont typeface="Arial" panose="020B0604020202020204" pitchFamily="34" charset="0"/>
                  <a:buChar char="•"/>
                </a:pPr>
                <a:r>
                  <a:rPr lang="en-GB" dirty="0"/>
                  <a:t>Now given we know the observed data and we want to infer the unknown value of D, we compute which of the two options is more likely. We’ll write that as r(X) equals the ratio of the probability that D=R given the observations X, divided by the probability it’s D=L. If this ratio is high then D=R is much more likely, and if it’s low then D=L is more likely.</a:t>
                </a:r>
              </a:p>
              <a:p>
                <a:pPr marL="171450" indent="-171450">
                  <a:buFont typeface="Arial" panose="020B0604020202020204" pitchFamily="34" charset="0"/>
                  <a:buChar char="•"/>
                </a:pPr>
                <a:r>
                  <a:rPr lang="en-GB" dirty="0"/>
                  <a:t>We use Bayes’ theorem to rewrite the probability that D=R given X in terms of the probability of X given D=R times the probability D=R over the probability of X. And the same thing for the probability that D=L on the bottom.</a:t>
                </a:r>
              </a:p>
              <a:p>
                <a:pPr marL="171450" indent="-171450">
                  <a:buFont typeface="Arial" panose="020B0604020202020204" pitchFamily="34" charset="0"/>
                  <a:buChar char="•"/>
                </a:pPr>
                <a:r>
                  <a:rPr lang="en-GB" dirty="0"/>
                  <a:t>The P(X) cancels and both the prior probabilities D=R and D=L are both ½ so they cancel too.</a:t>
                </a:r>
              </a:p>
              <a:p>
                <a:pPr marL="171450" indent="-171450">
                  <a:buFont typeface="Arial" panose="020B0604020202020204" pitchFamily="34" charset="0"/>
                  <a:buChar char="•"/>
                </a:pPr>
                <a:r>
                  <a:rPr lang="en-GB" dirty="0"/>
                  <a:t>The observations at different time points are independent, so we can expand these as a product of the probabilities at each time point.</a:t>
                </a:r>
              </a:p>
              <a:p>
                <a:pPr marL="171450" indent="-171450">
                  <a:buFont typeface="Arial" panose="020B0604020202020204" pitchFamily="34" charset="0"/>
                  <a:buChar char="•"/>
                </a:pPr>
                <a:r>
                  <a:rPr lang="en-GB" dirty="0"/>
                  <a:t>And this product is the same at the top and bottom so we can pull it out.</a:t>
                </a:r>
              </a:p>
              <a:p>
                <a:pPr marL="171450" indent="-171450">
                  <a:buFont typeface="Arial" panose="020B0604020202020204" pitchFamily="34" charset="0"/>
                  <a:buChar char="•"/>
                </a:pPr>
                <a:r>
                  <a:rPr lang="en-GB" dirty="0"/>
                  <a:t>Now to see what’s going on more clearly we take the log of this ratio to get the log likelihood ratio.</a:t>
                </a:r>
              </a:p>
              <a:p>
                <a:pPr marL="171450" indent="-171450">
                  <a:buFont typeface="Arial" panose="020B0604020202020204" pitchFamily="34" charset="0"/>
                  <a:buChar char="•"/>
                </a:pPr>
                <a:r>
                  <a:rPr lang="en-GB" dirty="0"/>
                  <a:t>The log of a product is the sum of the logs.</a:t>
                </a:r>
              </a:p>
              <a:p>
                <a:pPr marL="171450" indent="-171450">
                  <a:buFont typeface="Arial" panose="020B0604020202020204" pitchFamily="34" charset="0"/>
                  <a:buChar char="•"/>
                </a:pPr>
                <a:r>
                  <a:rPr lang="en-GB" dirty="0"/>
                  <a:t>And we’ll write the individual terms as the “evidence at time t” </a:t>
                </a:r>
                <a14:m>
                  <m:oMath xmlns:m="http://schemas.openxmlformats.org/officeDocument/2006/math">
                    <m:r>
                      <a:rPr lang="en-GB" b="0" i="1" smtClean="0">
                        <a:latin typeface="Cambria Math" panose="02040503050406030204" pitchFamily="18" charset="0"/>
                      </a:rPr>
                      <m:t>𝜀</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𝑋</m:t>
                        </m:r>
                      </m:e>
                      <m:sub>
                        <m:r>
                          <a:rPr lang="en-GB" b="0" i="1" smtClean="0">
                            <a:latin typeface="Cambria Math" panose="02040503050406030204" pitchFamily="18" charset="0"/>
                          </a:rPr>
                          <m:t>𝑡</m:t>
                        </m:r>
                      </m:sub>
                    </m:sSub>
                    <m:r>
                      <a:rPr lang="en-GB" b="0" i="1" smtClean="0">
                        <a:latin typeface="Cambria Math" panose="02040503050406030204" pitchFamily="18" charset="0"/>
                      </a:rPr>
                      <m:t>)</m:t>
                    </m:r>
                  </m:oMath>
                </a14:m>
                <a:r>
                  <a:rPr lang="en-GB" dirty="0"/>
                  <a:t>.</a:t>
                </a:r>
              </a:p>
              <a:p>
                <a:pPr marL="171450" indent="-171450">
                  <a:buFont typeface="Arial" panose="020B0604020202020204" pitchFamily="34" charset="0"/>
                  <a:buChar char="•"/>
                </a:pPr>
                <a:r>
                  <a:rPr lang="en-GB" dirty="0"/>
                  <a:t>This evidence will be log of p/1-p when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𝑋</m:t>
                        </m:r>
                      </m:e>
                      <m:sub>
                        <m:r>
                          <a:rPr lang="en-GB" b="0" i="1" smtClean="0">
                            <a:latin typeface="Cambria Math" panose="02040503050406030204" pitchFamily="18" charset="0"/>
                          </a:rPr>
                          <m:t>𝑡</m:t>
                        </m:r>
                      </m:sub>
                    </m:sSub>
                    <m:r>
                      <a:rPr lang="en-GB" b="0" i="1" smtClean="0">
                        <a:latin typeface="Cambria Math" panose="02040503050406030204" pitchFamily="18" charset="0"/>
                      </a:rPr>
                      <m:t>=</m:t>
                    </m:r>
                    <m:r>
                      <a:rPr lang="en-GB" b="0" i="1" smtClean="0">
                        <a:latin typeface="Cambria Math" panose="02040503050406030204" pitchFamily="18" charset="0"/>
                      </a:rPr>
                      <m:t>𝐿</m:t>
                    </m:r>
                    <m:r>
                      <a:rPr lang="en-GB" b="0" i="0" smtClean="0">
                        <a:latin typeface="Cambria Math" panose="02040503050406030204" pitchFamily="18" charset="0"/>
                      </a:rPr>
                      <m:t>.</m:t>
                    </m:r>
                  </m:oMath>
                </a14:m>
                <a:r>
                  <a:rPr lang="en-GB" dirty="0"/>
                  <a:t> If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𝑋</m:t>
                        </m:r>
                      </m:e>
                      <m:sub>
                        <m:r>
                          <a:rPr lang="en-GB" b="0" i="1" smtClean="0">
                            <a:latin typeface="Cambria Math" panose="02040503050406030204" pitchFamily="18" charset="0"/>
                          </a:rPr>
                          <m:t>𝑡</m:t>
                        </m:r>
                      </m:sub>
                    </m:sSub>
                    <m:r>
                      <a:rPr lang="en-GB" b="0" i="1" smtClean="0">
                        <a:latin typeface="Cambria Math" panose="02040503050406030204" pitchFamily="18" charset="0"/>
                      </a:rPr>
                      <m:t>=</m:t>
                    </m:r>
                    <m:r>
                      <a:rPr lang="en-GB" b="0" i="1" smtClean="0">
                        <a:latin typeface="Cambria Math" panose="02040503050406030204" pitchFamily="18" charset="0"/>
                      </a:rPr>
                      <m:t>𝑅</m:t>
                    </m:r>
                  </m:oMath>
                </a14:m>
                <a:r>
                  <a:rPr lang="en-GB" dirty="0"/>
                  <a:t> it’s log of (1-p)/p but this is just negative</a:t>
                </a:r>
                <a:r>
                  <a:rPr lang="en-GB" baseline="0" dirty="0"/>
                  <a:t> log of p/1-p.</a:t>
                </a:r>
              </a:p>
              <a:p>
                <a:pPr marL="171450" indent="-171450">
                  <a:buFont typeface="Arial" panose="020B0604020202020204" pitchFamily="34" charset="0"/>
                  <a:buChar char="•"/>
                </a:pPr>
                <a:r>
                  <a:rPr lang="en-GB" baseline="0" dirty="0"/>
                  <a:t>With that we can write the log likelihood ratio as a constant term multiplied by the sum of terms </a:t>
                </a:r>
                <a14:m>
                  <m:oMath xmlns:m="http://schemas.openxmlformats.org/officeDocument/2006/math">
                    <m:r>
                      <a:rPr lang="en-GB" b="0" i="1" baseline="0" smtClean="0">
                        <a:latin typeface="Cambria Math" panose="02040503050406030204" pitchFamily="18" charset="0"/>
                      </a:rPr>
                      <m:t>𝛿</m:t>
                    </m:r>
                    <m:r>
                      <a:rPr lang="en-GB" b="0" i="1" baseline="0" smtClean="0">
                        <a:latin typeface="Cambria Math" panose="02040503050406030204" pitchFamily="18" charset="0"/>
                      </a:rPr>
                      <m:t>(</m:t>
                    </m:r>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𝑋</m:t>
                        </m:r>
                      </m:e>
                      <m:sub>
                        <m:r>
                          <a:rPr lang="en-GB" b="0" i="1" baseline="0" smtClean="0">
                            <a:latin typeface="Cambria Math" panose="02040503050406030204" pitchFamily="18" charset="0"/>
                          </a:rPr>
                          <m:t>𝑡</m:t>
                        </m:r>
                      </m:sub>
                    </m:sSub>
                    <m:r>
                      <a:rPr lang="en-GB" b="0" i="1" baseline="0" smtClean="0">
                        <a:latin typeface="Cambria Math" panose="02040503050406030204" pitchFamily="18" charset="0"/>
                      </a:rPr>
                      <m:t>)</m:t>
                    </m:r>
                  </m:oMath>
                </a14:m>
                <a:r>
                  <a:rPr lang="en-GB" dirty="0"/>
                  <a:t> which</a:t>
                </a:r>
                <a:r>
                  <a:rPr lang="en-GB" baseline="0" dirty="0"/>
                  <a:t> are +1 if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𝑋</m:t>
                        </m:r>
                      </m:e>
                      <m:sub>
                        <m:r>
                          <a:rPr lang="en-GB" b="0" i="1" baseline="0" smtClean="0">
                            <a:latin typeface="Cambria Math" panose="02040503050406030204" pitchFamily="18" charset="0"/>
                          </a:rPr>
                          <m:t>𝑡</m:t>
                        </m:r>
                      </m:sub>
                    </m:sSub>
                    <m:r>
                      <a:rPr lang="en-GB" b="0" i="1" baseline="0" smtClean="0">
                        <a:latin typeface="Cambria Math" panose="02040503050406030204" pitchFamily="18" charset="0"/>
                      </a:rPr>
                      <m:t>=</m:t>
                    </m:r>
                    <m:r>
                      <a:rPr lang="en-GB" b="0" i="1" baseline="0" smtClean="0">
                        <a:latin typeface="Cambria Math" panose="02040503050406030204" pitchFamily="18" charset="0"/>
                      </a:rPr>
                      <m:t>𝑅</m:t>
                    </m:r>
                  </m:oMath>
                </a14:m>
                <a:r>
                  <a:rPr lang="en-GB" dirty="0"/>
                  <a:t> and -1 if</a:t>
                </a:r>
                <a:r>
                  <a:rPr lang="en-GB" baseline="0" dirty="0"/>
                  <a:t>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𝑋</m:t>
                        </m:r>
                      </m:e>
                      <m:sub>
                        <m:r>
                          <a:rPr lang="en-GB" b="0" i="1" baseline="0" smtClean="0">
                            <a:latin typeface="Cambria Math" panose="02040503050406030204" pitchFamily="18" charset="0"/>
                          </a:rPr>
                          <m:t>𝑡</m:t>
                        </m:r>
                      </m:sub>
                    </m:sSub>
                    <m:r>
                      <a:rPr lang="en-GB" b="0" i="1" baseline="0" smtClean="0">
                        <a:latin typeface="Cambria Math" panose="02040503050406030204" pitchFamily="18" charset="0"/>
                      </a:rPr>
                      <m:t>=</m:t>
                    </m:r>
                    <m:r>
                      <a:rPr lang="en-GB" b="0" i="1" baseline="0" smtClean="0">
                        <a:latin typeface="Cambria Math" panose="02040503050406030204" pitchFamily="18" charset="0"/>
                      </a:rPr>
                      <m:t>𝐿</m:t>
                    </m:r>
                  </m:oMath>
                </a14:m>
                <a:r>
                  <a:rPr lang="en-GB" dirty="0"/>
                  <a:t>.</a:t>
                </a:r>
              </a:p>
              <a:p>
                <a:pPr marL="171450" indent="-171450">
                  <a:buFont typeface="Arial" panose="020B0604020202020204" pitchFamily="34" charset="0"/>
                  <a:buChar char="•"/>
                </a:pPr>
                <a:r>
                  <a:rPr lang="en-GB" dirty="0"/>
                  <a:t>But this sum is precisely the random walk we saw on the previous slide.</a:t>
                </a:r>
              </a:p>
              <a:p>
                <a:pPr marL="171450" indent="-171450">
                  <a:buFont typeface="Arial" panose="020B0604020202020204" pitchFamily="34" charset="0"/>
                  <a:buChar char="•"/>
                </a:pPr>
                <a:r>
                  <a:rPr lang="en-GB" dirty="0"/>
                  <a:t>When D=R the sum increases by 1 with probability p and decreases by 1 with probability 1-p, and vice versa if D=L.</a:t>
                </a:r>
              </a:p>
              <a:p>
                <a:pPr marL="171450" indent="-171450">
                  <a:buFont typeface="Arial" panose="020B0604020202020204" pitchFamily="34" charset="0"/>
                  <a:buChar char="•"/>
                </a:pPr>
                <a:r>
                  <a:rPr lang="en-GB" dirty="0"/>
                  <a:t>We can understand the decision threshold in terms of probability now. We wait until the log likelihood ratio is bigger than some threshold </a:t>
                </a:r>
                <a14:m>
                  <m:oMath xmlns:m="http://schemas.openxmlformats.org/officeDocument/2006/math">
                    <m:r>
                      <a:rPr lang="en-GB" b="0" i="1" smtClean="0">
                        <a:latin typeface="Cambria Math" panose="02040503050406030204" pitchFamily="18" charset="0"/>
                      </a:rPr>
                      <m:t>𝜃</m:t>
                    </m:r>
                  </m:oMath>
                </a14:m>
                <a:r>
                  <a:rPr lang="en-GB" dirty="0"/>
                  <a:t> or equivalently that the likelihood</a:t>
                </a:r>
                <a:r>
                  <a:rPr lang="en-GB" baseline="0" dirty="0"/>
                  <a:t> ratio is bigger than </a:t>
                </a:r>
                <a14:m>
                  <m:oMath xmlns:m="http://schemas.openxmlformats.org/officeDocument/2006/math">
                    <m:sSup>
                      <m:sSupPr>
                        <m:ctrlPr>
                          <a:rPr lang="en-GB" b="0" i="1" baseline="0" smtClean="0">
                            <a:latin typeface="Cambria Math" panose="02040503050406030204" pitchFamily="18" charset="0"/>
                          </a:rPr>
                        </m:ctrlPr>
                      </m:sSupPr>
                      <m:e>
                        <m:r>
                          <a:rPr lang="en-GB" b="0" i="1" baseline="0" smtClean="0">
                            <a:latin typeface="Cambria Math" panose="02040503050406030204" pitchFamily="18" charset="0"/>
                          </a:rPr>
                          <m:t>𝑒</m:t>
                        </m:r>
                      </m:e>
                      <m:sup>
                        <m:r>
                          <a:rPr lang="en-GB" b="0" i="1" baseline="0" smtClean="0">
                            <a:latin typeface="Cambria Math" panose="02040503050406030204" pitchFamily="18" charset="0"/>
                          </a:rPr>
                          <m:t>𝜃</m:t>
                        </m:r>
                      </m:sup>
                    </m:sSup>
                  </m:oMath>
                </a14:m>
                <a:r>
                  <a:rPr lang="en-GB" dirty="0"/>
                  <a:t>.</a:t>
                </a:r>
              </a:p>
              <a:p>
                <a:pPr marL="171450" indent="-171450">
                  <a:buFont typeface="Arial" panose="020B0604020202020204" pitchFamily="34" charset="0"/>
                  <a:buChar char="•"/>
                </a:pPr>
                <a:r>
                  <a:rPr lang="en-GB" dirty="0"/>
                  <a:t>And this happens when the sum of the deltas is bigger than some threshold, precisely as in the drift diffusion model.</a:t>
                </a:r>
              </a:p>
            </p:txBody>
          </p:sp>
        </mc:Choice>
        <mc:Fallback xmlns="">
          <p:sp>
            <p:nvSpPr>
              <p:cNvPr id="3" name="Notes Placeholder 2"/>
              <p:cNvSpPr>
                <a:spLocks noGrp="1"/>
              </p:cNvSpPr>
              <p:nvPr>
                <p:ph type="body" idx="1"/>
              </p:nvPr>
            </p:nvSpPr>
            <p:spPr/>
            <p:txBody>
              <a:bodyPr/>
              <a:lstStyle/>
              <a:p>
                <a:r>
                  <a:rPr lang="en-GB" dirty="0"/>
                  <a:t>That’s nice, but still this model might seem a bit ad hoc. Fortunately, it turns out that there’s a neat probabilistic interpretation of this model.</a:t>
                </a:r>
              </a:p>
              <a:p>
                <a:pPr marL="171450" indent="-171450">
                  <a:buFont typeface="Arial" panose="020B0604020202020204" pitchFamily="34" charset="0"/>
                  <a:buChar char="•"/>
                </a:pPr>
                <a:r>
                  <a:rPr lang="en-GB" dirty="0"/>
                  <a:t>Let’s set up a probabilistic model of the task. We’ll say there’s a true direction D that can be either L or R, and both options are equally likely. You can actually modify this to make the options have different probabilities too.</a:t>
                </a:r>
              </a:p>
              <a:p>
                <a:pPr marL="171450" indent="-171450">
                  <a:buFont typeface="Arial" panose="020B0604020202020204" pitchFamily="34" charset="0"/>
                  <a:buChar char="•"/>
                </a:pPr>
                <a:r>
                  <a:rPr lang="en-GB" dirty="0"/>
                  <a:t>Now we have the data observed at time t is a series of symbols </a:t>
                </a:r>
                <a:r>
                  <a:rPr lang="en-GB" b="0" i="0">
                    <a:latin typeface="Cambria Math" panose="02040503050406030204" pitchFamily="18" charset="0"/>
                  </a:rPr>
                  <a:t>𝑋_𝑡</a:t>
                </a:r>
                <a:r>
                  <a:rPr lang="en-GB" dirty="0"/>
                  <a:t> each of which is R or L.</a:t>
                </a:r>
              </a:p>
              <a:p>
                <a:pPr marL="171450" indent="-171450">
                  <a:buFont typeface="Arial" panose="020B0604020202020204" pitchFamily="34" charset="0"/>
                  <a:buChar char="•"/>
                </a:pPr>
                <a:r>
                  <a:rPr lang="en-GB" dirty="0"/>
                  <a:t>The probability you observe the correct symbol is p and the probability you observe the incorrect symbol 1-p.</a:t>
                </a:r>
              </a:p>
              <a:p>
                <a:pPr marL="171450" indent="-171450">
                  <a:buFont typeface="Arial" panose="020B0604020202020204" pitchFamily="34" charset="0"/>
                  <a:buChar char="•"/>
                </a:pPr>
                <a:r>
                  <a:rPr lang="en-GB" dirty="0"/>
                  <a:t>Now given we know the observed data and we want to infer the unknown value of D, we compute which of the two options is more likely. We’ll write that as r(X) equals the ratio of the probability that D=R given the observations X, divided by the probability it’s D=L. If this ratio is high then D=R is much more likely, and if it’s low then D=L is more likely.</a:t>
                </a:r>
              </a:p>
              <a:p>
                <a:pPr marL="171450" indent="-171450">
                  <a:buFont typeface="Arial" panose="020B0604020202020204" pitchFamily="34" charset="0"/>
                  <a:buChar char="•"/>
                </a:pPr>
                <a:r>
                  <a:rPr lang="en-GB" dirty="0"/>
                  <a:t>We use Bayes’ theorem to rewrite the probability that D=R given X in terms of the probability of X given D=R times the probability D=R over the probability of X. And the same thing for the probability that D=L on the bottom.</a:t>
                </a:r>
              </a:p>
              <a:p>
                <a:pPr marL="171450" indent="-171450">
                  <a:buFont typeface="Arial" panose="020B0604020202020204" pitchFamily="34" charset="0"/>
                  <a:buChar char="•"/>
                </a:pPr>
                <a:r>
                  <a:rPr lang="en-GB" dirty="0"/>
                  <a:t>The P(X) cancels and both the prior probabilities D=R and D=L are both ½ so they cancel too.</a:t>
                </a:r>
              </a:p>
              <a:p>
                <a:pPr marL="171450" indent="-171450">
                  <a:buFont typeface="Arial" panose="020B0604020202020204" pitchFamily="34" charset="0"/>
                  <a:buChar char="•"/>
                </a:pPr>
                <a:r>
                  <a:rPr lang="en-GB" dirty="0"/>
                  <a:t>The observations at different time points are independent, so we can expand these as a product of the probabilities at each time point.</a:t>
                </a:r>
              </a:p>
              <a:p>
                <a:pPr marL="171450" indent="-171450">
                  <a:buFont typeface="Arial" panose="020B0604020202020204" pitchFamily="34" charset="0"/>
                  <a:buChar char="•"/>
                </a:pPr>
                <a:r>
                  <a:rPr lang="en-GB" dirty="0"/>
                  <a:t>And this product is the same at the top and bottom so we can pull it out.</a:t>
                </a:r>
              </a:p>
              <a:p>
                <a:pPr marL="171450" indent="-171450">
                  <a:buFont typeface="Arial" panose="020B0604020202020204" pitchFamily="34" charset="0"/>
                  <a:buChar char="•"/>
                </a:pPr>
                <a:r>
                  <a:rPr lang="en-GB" dirty="0"/>
                  <a:t>Now to see what’s going on more clearly we take the log of this ratio to get the log likelihood ratio.</a:t>
                </a:r>
              </a:p>
              <a:p>
                <a:pPr marL="171450" indent="-171450">
                  <a:buFont typeface="Arial" panose="020B0604020202020204" pitchFamily="34" charset="0"/>
                  <a:buChar char="•"/>
                </a:pPr>
                <a:r>
                  <a:rPr lang="en-GB" dirty="0"/>
                  <a:t>The log of a product is the sum of the logs.</a:t>
                </a:r>
              </a:p>
              <a:p>
                <a:pPr marL="171450" indent="-171450">
                  <a:buFont typeface="Arial" panose="020B0604020202020204" pitchFamily="34" charset="0"/>
                  <a:buChar char="•"/>
                </a:pPr>
                <a:r>
                  <a:rPr lang="en-GB" dirty="0"/>
                  <a:t>And we’ll write the individual terms as the “evidence at time t” </a:t>
                </a:r>
                <a:r>
                  <a:rPr lang="en-GB" b="0" i="0">
                    <a:latin typeface="Cambria Math" panose="02040503050406030204" pitchFamily="18" charset="0"/>
                  </a:rPr>
                  <a:t>𝜀(𝑋_𝑡)</a:t>
                </a:r>
                <a:r>
                  <a:rPr lang="en-GB" dirty="0"/>
                  <a:t>.</a:t>
                </a:r>
              </a:p>
              <a:p>
                <a:pPr marL="171450" indent="-171450">
                  <a:buFont typeface="Arial" panose="020B0604020202020204" pitchFamily="34" charset="0"/>
                  <a:buChar char="•"/>
                </a:pPr>
                <a:r>
                  <a:rPr lang="en-GB" dirty="0"/>
                  <a:t>This evidence will be log of p/1-p when </a:t>
                </a:r>
                <a:r>
                  <a:rPr lang="en-GB" b="0" i="0">
                    <a:latin typeface="Cambria Math" panose="02040503050406030204" pitchFamily="18" charset="0"/>
                  </a:rPr>
                  <a:t>𝑋_𝑡=𝐿.</a:t>
                </a:r>
                <a:r>
                  <a:rPr lang="en-GB" dirty="0"/>
                  <a:t> If </a:t>
                </a:r>
                <a:r>
                  <a:rPr lang="en-GB" b="0" i="0">
                    <a:latin typeface="Cambria Math" panose="02040503050406030204" pitchFamily="18" charset="0"/>
                  </a:rPr>
                  <a:t>𝑋_𝑡=𝑅</a:t>
                </a:r>
                <a:r>
                  <a:rPr lang="en-GB" dirty="0"/>
                  <a:t> it’s log of (1-p)/p but this is just negative</a:t>
                </a:r>
                <a:r>
                  <a:rPr lang="en-GB" baseline="0" dirty="0"/>
                  <a:t> log of p/1-p.</a:t>
                </a:r>
              </a:p>
              <a:p>
                <a:pPr marL="171450" indent="-171450">
                  <a:buFont typeface="Arial" panose="020B0604020202020204" pitchFamily="34" charset="0"/>
                  <a:buChar char="•"/>
                </a:pPr>
                <a:r>
                  <a:rPr lang="en-GB" baseline="0" dirty="0"/>
                  <a:t>With that we can write the log likelihood ratio as a constant term multiplied by the sum of terms </a:t>
                </a:r>
                <a:r>
                  <a:rPr lang="en-GB" b="0" i="0" baseline="0">
                    <a:latin typeface="Cambria Math" panose="02040503050406030204" pitchFamily="18" charset="0"/>
                  </a:rPr>
                  <a:t>𝛿(𝑋_𝑡)</a:t>
                </a:r>
                <a:r>
                  <a:rPr lang="en-GB" dirty="0"/>
                  <a:t> which</a:t>
                </a:r>
                <a:r>
                  <a:rPr lang="en-GB" baseline="0" dirty="0"/>
                  <a:t> are +1 if </a:t>
                </a:r>
                <a:r>
                  <a:rPr lang="en-GB" b="0" i="0" baseline="0">
                    <a:latin typeface="Cambria Math" panose="02040503050406030204" pitchFamily="18" charset="0"/>
                  </a:rPr>
                  <a:t>𝑋_𝑡=𝑅</a:t>
                </a:r>
                <a:r>
                  <a:rPr lang="en-GB" dirty="0"/>
                  <a:t> and -1 if</a:t>
                </a:r>
                <a:r>
                  <a:rPr lang="en-GB" baseline="0" dirty="0"/>
                  <a:t> </a:t>
                </a:r>
                <a:r>
                  <a:rPr lang="en-GB" b="0" i="0" baseline="0">
                    <a:latin typeface="Cambria Math" panose="02040503050406030204" pitchFamily="18" charset="0"/>
                  </a:rPr>
                  <a:t>𝑋_𝑡=𝐿</a:t>
                </a:r>
                <a:r>
                  <a:rPr lang="en-GB" dirty="0"/>
                  <a:t>.</a:t>
                </a:r>
              </a:p>
              <a:p>
                <a:pPr marL="171450" indent="-171450">
                  <a:buFont typeface="Arial" panose="020B0604020202020204" pitchFamily="34" charset="0"/>
                  <a:buChar char="•"/>
                </a:pPr>
                <a:r>
                  <a:rPr lang="en-GB" dirty="0"/>
                  <a:t>But this sum is precisely the random walk we saw on the previous slide.</a:t>
                </a:r>
              </a:p>
              <a:p>
                <a:pPr marL="171450" indent="-171450">
                  <a:buFont typeface="Arial" panose="020B0604020202020204" pitchFamily="34" charset="0"/>
                  <a:buChar char="•"/>
                </a:pPr>
                <a:r>
                  <a:rPr lang="en-GB" dirty="0"/>
                  <a:t>When D=R the sum increases by 1 with probability p and decreases by 1 with probability 1-p, and vice versa if D=L.</a:t>
                </a:r>
              </a:p>
              <a:p>
                <a:pPr marL="171450" indent="-171450">
                  <a:buFont typeface="Arial" panose="020B0604020202020204" pitchFamily="34" charset="0"/>
                  <a:buChar char="•"/>
                </a:pPr>
                <a:r>
                  <a:rPr lang="en-GB" dirty="0"/>
                  <a:t>We can understand the decision threshold in terms of probability now. We wait until the log likelihood ratio is bigger than some threshold </a:t>
                </a:r>
                <a:r>
                  <a:rPr lang="en-GB" b="0" i="0">
                    <a:latin typeface="Cambria Math" panose="02040503050406030204" pitchFamily="18" charset="0"/>
                  </a:rPr>
                  <a:t>𝜃</a:t>
                </a:r>
                <a:r>
                  <a:rPr lang="en-GB" dirty="0"/>
                  <a:t> or equivalently that the likelihood</a:t>
                </a:r>
                <a:r>
                  <a:rPr lang="en-GB" baseline="0" dirty="0"/>
                  <a:t> ratio is bigger than </a:t>
                </a:r>
                <a:r>
                  <a:rPr lang="en-GB" b="0" i="0" baseline="0">
                    <a:latin typeface="Cambria Math" panose="02040503050406030204" pitchFamily="18" charset="0"/>
                  </a:rPr>
                  <a:t>𝑒^𝜃</a:t>
                </a:r>
                <a:r>
                  <a:rPr lang="en-GB" dirty="0"/>
                  <a:t>.</a:t>
                </a:r>
              </a:p>
              <a:p>
                <a:pPr marL="171450" indent="-171450">
                  <a:buFont typeface="Arial" panose="020B0604020202020204" pitchFamily="34" charset="0"/>
                  <a:buChar char="•"/>
                </a:pPr>
                <a:r>
                  <a:rPr lang="en-GB" dirty="0"/>
                  <a:t>And this happens when the sum of the deltas is bigger than some threshold, precisely as in the drift diffusion model.</a:t>
                </a:r>
              </a:p>
            </p:txBody>
          </p:sp>
        </mc:Fallback>
      </mc:AlternateContent>
      <p:sp>
        <p:nvSpPr>
          <p:cNvPr id="4" name="Slide Number Placeholder 3"/>
          <p:cNvSpPr>
            <a:spLocks noGrp="1"/>
          </p:cNvSpPr>
          <p:nvPr>
            <p:ph type="sldNum" sz="quarter" idx="5"/>
          </p:nvPr>
        </p:nvSpPr>
        <p:spPr/>
        <p:txBody>
          <a:bodyPr/>
          <a:lstStyle/>
          <a:p>
            <a:fld id="{18EE0448-5F4C-42CC-942C-2705ED33A5BF}" type="slidenum">
              <a:rPr lang="en-GB" smtClean="0"/>
              <a:t>5</a:t>
            </a:fld>
            <a:endParaRPr lang="en-GB"/>
          </a:p>
        </p:txBody>
      </p:sp>
    </p:spTree>
    <p:extLst>
      <p:ext uri="{BB962C8B-B14F-4D97-AF65-F5344CB8AC3E}">
        <p14:creationId xmlns:p14="http://schemas.microsoft.com/office/powerpoint/2010/main" val="32862049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And finally, perhaps the best thing about this theory is that having come up with the model based on fitting behavioural observations and then finding a rigorous probabilistic interpretation, electrophysiological experiments find traces of these evidence accumulation processes across multiple different brain regions in multiple species. Of course, it’s never quite as clean cut as the theory and all sorts of modifications have been proposed, like adaptive thresholds that get closer to the origin over time to represent the increasing urgency of making some sort of decision, or thresholds that adapt to wider context in various ways. There are also much more comprehensive Bayesian theories of decision making in which this model is just one special case, and so on. If you’re interested in reading more, there are some suggested starting points in the reading materials </a:t>
            </a:r>
            <a:r>
              <a:rPr lang="en-GB"/>
              <a:t>for this week.</a:t>
            </a:r>
            <a:endParaRPr lang="en-GB" dirty="0"/>
          </a:p>
        </p:txBody>
      </p:sp>
      <p:sp>
        <p:nvSpPr>
          <p:cNvPr id="4" name="Slide Number Placeholder 3"/>
          <p:cNvSpPr>
            <a:spLocks noGrp="1"/>
          </p:cNvSpPr>
          <p:nvPr>
            <p:ph type="sldNum" sz="quarter" idx="5"/>
          </p:nvPr>
        </p:nvSpPr>
        <p:spPr/>
        <p:txBody>
          <a:bodyPr/>
          <a:lstStyle/>
          <a:p>
            <a:fld id="{18EE0448-5F4C-42CC-942C-2705ED33A5BF}" type="slidenum">
              <a:rPr lang="en-GB" smtClean="0"/>
              <a:t>6</a:t>
            </a:fld>
            <a:endParaRPr lang="en-GB"/>
          </a:p>
        </p:txBody>
      </p:sp>
    </p:spTree>
    <p:extLst>
      <p:ext uri="{BB962C8B-B14F-4D97-AF65-F5344CB8AC3E}">
        <p14:creationId xmlns:p14="http://schemas.microsoft.com/office/powerpoint/2010/main" val="20041822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005301"/>
          </a:xfrm>
        </p:spPr>
        <p:txBody>
          <a:bodyPr anchor="b"/>
          <a:lstStyle>
            <a:lvl1pPr algn="ctr">
              <a:defRPr sz="6000"/>
            </a:lvl1pPr>
          </a:lstStyle>
          <a:p>
            <a:r>
              <a:rPr lang="en-US"/>
              <a:t>Click to edit Master title style</a:t>
            </a:r>
            <a:endParaRPr lang="en-US" dirty="0"/>
          </a:p>
        </p:txBody>
      </p:sp>
      <p:pic>
        <p:nvPicPr>
          <p:cNvPr id="7" name="Camera 6">
            <a:extLst>
              <a:ext uri="{FF2B5EF4-FFF2-40B4-BE49-F238E27FC236}">
                <a16:creationId xmlns:a16="http://schemas.microsoft.com/office/drawing/2014/main" id="{C9ED94B3-2517-51CB-4602-06FFF0E046F2}"/>
              </a:ext>
            </a:extLst>
          </p:cNvPr>
          <p:cNvPicPr>
            <a:picLocks noChangeAspect="1"/>
            <a:extLst>
              <a:ext uri="{51228E76-BA90-4043-B771-695A4F85340A}">
                <alf:liveFeedProps xmlns:alf="http://schemas.microsoft.com/office/drawing/2021/livefeed"/>
              </a:ext>
            </a:extLst>
          </p:cNvPicPr>
          <p:nvPr/>
        </p:nvPicPr>
        <p:blipFill>
          <a:blip r:embed="rId2">
            <a:extLst>
              <a:ext uri="{96DAC541-7B7A-43D3-8B79-37D633B846F1}">
                <asvg:svgBlip xmlns:asvg="http://schemas.microsoft.com/office/drawing/2016/SVG/main" r:embed="rId3"/>
              </a:ext>
            </a:extLst>
          </a:blip>
          <a:stretch>
            <a:fillRect/>
          </a:stretch>
        </p:blipFill>
        <p:spPr>
          <a:xfrm>
            <a:off x="4506191" y="3509963"/>
            <a:ext cx="3179618" cy="3179618"/>
          </a:xfrm>
          <a:prstGeom prst="ellipse">
            <a:avLst/>
          </a:prstGeom>
        </p:spPr>
      </p:pic>
      <p:sp>
        <p:nvSpPr>
          <p:cNvPr id="3" name="TextBox 2">
            <a:extLst>
              <a:ext uri="{FF2B5EF4-FFF2-40B4-BE49-F238E27FC236}">
                <a16:creationId xmlns:a16="http://schemas.microsoft.com/office/drawing/2014/main" id="{A3397762-0363-4F3B-7E69-FB5993F876BE}"/>
              </a:ext>
            </a:extLst>
          </p:cNvPr>
          <p:cNvSpPr txBox="1"/>
          <p:nvPr/>
        </p:nvSpPr>
        <p:spPr>
          <a:xfrm>
            <a:off x="374964" y="362054"/>
            <a:ext cx="3453446" cy="369332"/>
          </a:xfrm>
          <a:prstGeom prst="rect">
            <a:avLst/>
          </a:prstGeom>
          <a:noFill/>
        </p:spPr>
        <p:txBody>
          <a:bodyPr wrap="none" rtlCol="0">
            <a:spAutoFit/>
          </a:bodyPr>
          <a:lstStyle/>
          <a:p>
            <a:r>
              <a:rPr lang="en-GB" dirty="0"/>
              <a:t>Neuroscience for machine learners</a:t>
            </a:r>
            <a:endParaRPr lang="en-GB" dirty="0">
              <a:solidFill>
                <a:srgbClr val="073A57"/>
              </a:solidFill>
            </a:endParaRPr>
          </a:p>
        </p:txBody>
      </p:sp>
      <p:pic>
        <p:nvPicPr>
          <p:cNvPr id="11" name="Picture 10" descr="A close-up of a logo&#10;&#10;Description automatically generated">
            <a:extLst>
              <a:ext uri="{FF2B5EF4-FFF2-40B4-BE49-F238E27FC236}">
                <a16:creationId xmlns:a16="http://schemas.microsoft.com/office/drawing/2014/main" id="{12773C42-E436-6661-8CBB-7AD5886C1D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 y="5194896"/>
            <a:ext cx="2542903" cy="1663104"/>
          </a:xfrm>
          <a:prstGeom prst="rect">
            <a:avLst/>
          </a:prstGeom>
        </p:spPr>
      </p:pic>
      <p:pic>
        <p:nvPicPr>
          <p:cNvPr id="13" name="Picture 12" descr="A letter n with a machine&#10;&#10;Description automatically generated with medium confidence">
            <a:extLst>
              <a:ext uri="{FF2B5EF4-FFF2-40B4-BE49-F238E27FC236}">
                <a16:creationId xmlns:a16="http://schemas.microsoft.com/office/drawing/2014/main" id="{83ACD6DF-79C2-F4E9-F90C-C320E276E28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09563" y="5475870"/>
            <a:ext cx="2107473" cy="1101155"/>
          </a:xfrm>
          <a:prstGeom prst="rect">
            <a:avLst/>
          </a:prstGeom>
        </p:spPr>
      </p:pic>
      <p:sp>
        <p:nvSpPr>
          <p:cNvPr id="14" name="TextBox 13">
            <a:extLst>
              <a:ext uri="{FF2B5EF4-FFF2-40B4-BE49-F238E27FC236}">
                <a16:creationId xmlns:a16="http://schemas.microsoft.com/office/drawing/2014/main" id="{73918124-BC77-4AFA-04F8-A50C426EDA63}"/>
              </a:ext>
            </a:extLst>
          </p:cNvPr>
          <p:cNvSpPr txBox="1"/>
          <p:nvPr/>
        </p:nvSpPr>
        <p:spPr>
          <a:xfrm>
            <a:off x="9335441" y="6488668"/>
            <a:ext cx="2855718" cy="369332"/>
          </a:xfrm>
          <a:prstGeom prst="rect">
            <a:avLst/>
          </a:prstGeom>
          <a:noFill/>
        </p:spPr>
        <p:txBody>
          <a:bodyPr wrap="none" rtlCol="0">
            <a:spAutoFit/>
          </a:bodyPr>
          <a:lstStyle/>
          <a:p>
            <a:r>
              <a:rPr lang="en-GB" dirty="0"/>
              <a:t>https://neural-reckoning.org</a:t>
            </a:r>
          </a:p>
        </p:txBody>
      </p:sp>
      <p:sp>
        <p:nvSpPr>
          <p:cNvPr id="18" name="TextBox 17">
            <a:extLst>
              <a:ext uri="{FF2B5EF4-FFF2-40B4-BE49-F238E27FC236}">
                <a16:creationId xmlns:a16="http://schemas.microsoft.com/office/drawing/2014/main" id="{ECA3B2A4-E7E4-A69E-1159-1C44327017D8}"/>
              </a:ext>
            </a:extLst>
          </p:cNvPr>
          <p:cNvSpPr txBox="1"/>
          <p:nvPr/>
        </p:nvSpPr>
        <p:spPr>
          <a:xfrm>
            <a:off x="8665404" y="362054"/>
            <a:ext cx="3151632" cy="369332"/>
          </a:xfrm>
          <a:prstGeom prst="rect">
            <a:avLst/>
          </a:prstGeom>
          <a:noFill/>
        </p:spPr>
        <p:txBody>
          <a:bodyPr wrap="none" rtlCol="0">
            <a:spAutoFit/>
          </a:bodyPr>
          <a:lstStyle/>
          <a:p>
            <a:r>
              <a:rPr lang="en-GB" dirty="0"/>
              <a:t>Dan Goodman </a:t>
            </a:r>
            <a:r>
              <a:rPr lang="en-GB" dirty="0">
                <a:solidFill>
                  <a:schemeClr val="bg1">
                    <a:lumMod val="75000"/>
                  </a:schemeClr>
                </a:solidFill>
              </a:rPr>
              <a:t>&amp;</a:t>
            </a:r>
            <a:r>
              <a:rPr lang="en-GB" dirty="0"/>
              <a:t> Marcus Ghosh</a:t>
            </a:r>
            <a:endParaRPr lang="en-GB" dirty="0">
              <a:solidFill>
                <a:srgbClr val="073A57"/>
              </a:solidFill>
            </a:endParaRPr>
          </a:p>
        </p:txBody>
      </p:sp>
      <p:pic>
        <p:nvPicPr>
          <p:cNvPr id="4" name="Picture 3" descr="A blue circle with lines and text&#10;&#10;Description automatically generated with medium confidence">
            <a:extLst>
              <a:ext uri="{FF2B5EF4-FFF2-40B4-BE49-F238E27FC236}">
                <a16:creationId xmlns:a16="http://schemas.microsoft.com/office/drawing/2014/main" id="{33629B1C-61ED-2920-2F0D-464A072442C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72643" y="124131"/>
            <a:ext cx="1446714" cy="998232"/>
          </a:xfrm>
          <a:prstGeom prst="rect">
            <a:avLst/>
          </a:prstGeom>
        </p:spPr>
      </p:pic>
    </p:spTree>
    <p:extLst>
      <p:ext uri="{BB962C8B-B14F-4D97-AF65-F5344CB8AC3E}">
        <p14:creationId xmlns:p14="http://schemas.microsoft.com/office/powerpoint/2010/main" val="2093514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228B17-9E99-45ED-9028-28A80E2F7F94}" type="datetimeFigureOut">
              <a:rPr lang="en-GB" smtClean="0"/>
              <a:t>24/11/2023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2249834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228B17-9E99-45ED-9028-28A80E2F7F94}" type="datetimeFigureOut">
              <a:rPr lang="en-GB" smtClean="0"/>
              <a:t>24/11/2023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1663740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60111"/>
          </a:xfrm>
        </p:spPr>
        <p:txBody>
          <a:bodyPr/>
          <a:lstStyle>
            <a:lvl1pPr algn="ctr">
              <a:defRPr/>
            </a:lvl1pPr>
          </a:lstStyle>
          <a:p>
            <a:r>
              <a:rPr lang="en-US"/>
              <a:t>Click to edit Master title style</a:t>
            </a:r>
            <a:endParaRPr lang="en-US" dirty="0"/>
          </a:p>
        </p:txBody>
      </p:sp>
      <p:sp>
        <p:nvSpPr>
          <p:cNvPr id="3" name="Content Placeholder 2"/>
          <p:cNvSpPr>
            <a:spLocks noGrp="1"/>
          </p:cNvSpPr>
          <p:nvPr>
            <p:ph idx="1"/>
          </p:nvPr>
        </p:nvSpPr>
        <p:spPr>
          <a:xfrm>
            <a:off x="120159" y="914400"/>
            <a:ext cx="9670472" cy="5943600"/>
          </a:xfrm>
        </p:spPr>
        <p:txBody>
          <a:bodyPr>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66802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228B17-9E99-45ED-9028-28A80E2F7F94}" type="datetimeFigureOut">
              <a:rPr lang="en-GB" smtClean="0"/>
              <a:t>24/11/2023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322001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5228B17-9E99-45ED-9028-28A80E2F7F94}" type="datetimeFigureOut">
              <a:rPr lang="en-GB" smtClean="0"/>
              <a:t>24/11/2023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2869510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228B17-9E99-45ED-9028-28A80E2F7F94}" type="datetimeFigureOut">
              <a:rPr lang="en-GB" smtClean="0"/>
              <a:t>24/11/2023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1715839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228B17-9E99-45ED-9028-28A80E2F7F94}" type="datetimeFigureOut">
              <a:rPr lang="en-GB" smtClean="0"/>
              <a:t>24/11/2023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501771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228B17-9E99-45ED-9028-28A80E2F7F94}" type="datetimeFigureOut">
              <a:rPr lang="en-GB" smtClean="0"/>
              <a:t>24/11/2023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3146103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228B17-9E99-45ED-9028-28A80E2F7F94}" type="datetimeFigureOut">
              <a:rPr lang="en-GB" smtClean="0"/>
              <a:t>24/11/2023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1894431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228B17-9E99-45ED-9028-28A80E2F7F94}" type="datetimeFigureOut">
              <a:rPr lang="en-GB" smtClean="0"/>
              <a:t>24/11/2023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1636747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228B17-9E99-45ED-9028-28A80E2F7F94}" type="datetimeFigureOut">
              <a:rPr lang="en-GB" smtClean="0"/>
              <a:t>24/11/2023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F9A8C5-41D3-4E0E-9210-72AE07EC1835}" type="slidenum">
              <a:rPr lang="en-GB" smtClean="0"/>
              <a:t>‹#›</a:t>
            </a:fld>
            <a:endParaRPr lang="en-GB"/>
          </a:p>
        </p:txBody>
      </p:sp>
    </p:spTree>
    <p:extLst>
      <p:ext uri="{BB962C8B-B14F-4D97-AF65-F5344CB8AC3E}">
        <p14:creationId xmlns:p14="http://schemas.microsoft.com/office/powerpoint/2010/main" val="106187671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notesSlide" Target="../notesSlides/notesSlide3.xml"/><Relationship Id="rId7" Type="http://schemas.openxmlformats.org/officeDocument/2006/relationships/image" Target="../media/image2.sv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slideLayout" Target="../slideLayouts/slideLayout2.xml"/><Relationship Id="rId16" Type="http://schemas.openxmlformats.org/officeDocument/2006/relationships/image" Target="../media/image15.gif"/><Relationship Id="rId1" Type="http://schemas.openxmlformats.org/officeDocument/2006/relationships/tags" Target="../tags/tag1.xml"/><Relationship Id="rId6" Type="http://schemas.openxmlformats.org/officeDocument/2006/relationships/image" Target="../media/image1.png"/><Relationship Id="rId11" Type="http://schemas.openxmlformats.org/officeDocument/2006/relationships/image" Target="../media/image10.svg"/><Relationship Id="rId5" Type="http://schemas.openxmlformats.org/officeDocument/2006/relationships/hyperlink" Target="https://doi.org/10.1037/0033-295X.85.2.59" TargetMode="External"/><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6.png"/><Relationship Id="rId9" Type="http://schemas.openxmlformats.org/officeDocument/2006/relationships/image" Target="../media/image8.svg"/><Relationship Id="rId14" Type="http://schemas.openxmlformats.org/officeDocument/2006/relationships/image" Target="../media/image13.png"/></Relationships>
</file>

<file path=ppt/slides/_rels/slide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notesSlide" Target="../notesSlides/notesSlide4.xml"/><Relationship Id="rId7"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17.png"/><Relationship Id="rId11" Type="http://schemas.openxmlformats.org/officeDocument/2006/relationships/image" Target="../media/image6.png"/><Relationship Id="rId5" Type="http://schemas.openxmlformats.org/officeDocument/2006/relationships/image" Target="../media/image2.svg"/><Relationship Id="rId10" Type="http://schemas.openxmlformats.org/officeDocument/2006/relationships/image" Target="../media/image21.png"/><Relationship Id="rId4" Type="http://schemas.openxmlformats.org/officeDocument/2006/relationships/image" Target="../media/image1.png"/><Relationship Id="rId9" Type="http://schemas.openxmlformats.org/officeDocument/2006/relationships/image" Target="../media/image20.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220.png"/><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2.sv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doi.org/10.1016/j.tins.2018.06.005" TargetMode="External"/><Relationship Id="rId5" Type="http://schemas.openxmlformats.org/officeDocument/2006/relationships/image" Target="../media/image22.jpg"/><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A693D4-D78C-161A-B0F3-CEA79B385428}"/>
              </a:ext>
            </a:extLst>
          </p:cNvPr>
          <p:cNvSpPr>
            <a:spLocks noGrp="1"/>
          </p:cNvSpPr>
          <p:nvPr>
            <p:ph type="ctrTitle"/>
          </p:nvPr>
        </p:nvSpPr>
        <p:spPr/>
        <p:txBody>
          <a:bodyPr/>
          <a:lstStyle/>
          <a:p>
            <a:r>
              <a:rPr lang="en-GB" b="1" dirty="0">
                <a:solidFill>
                  <a:schemeClr val="bg1">
                    <a:lumMod val="65000"/>
                  </a:schemeClr>
                </a:solidFill>
                <a:latin typeface="Calibri"/>
                <a:ea typeface="Calibri"/>
                <a:cs typeface="Calibri"/>
              </a:rPr>
              <a:t>Week 7</a:t>
            </a:r>
            <a:br>
              <a:rPr lang="en-GB" b="1" dirty="0">
                <a:latin typeface="Calibri"/>
                <a:ea typeface="Calibri"/>
                <a:cs typeface="Calibri"/>
              </a:rPr>
            </a:br>
            <a:r>
              <a:rPr lang="en-GB" b="1" dirty="0">
                <a:latin typeface="Calibri"/>
                <a:ea typeface="Calibri"/>
                <a:cs typeface="Calibri"/>
              </a:rPr>
              <a:t>Various topics</a:t>
            </a:r>
          </a:p>
        </p:txBody>
      </p:sp>
      <p:pic>
        <p:nvPicPr>
          <p:cNvPr id="2" name="Video 1">
            <a:hlinkClick r:id="" action="ppaction://media"/>
            <a:extLst>
              <a:ext uri="{FF2B5EF4-FFF2-40B4-BE49-F238E27FC236}">
                <a16:creationId xmlns:a16="http://schemas.microsoft.com/office/drawing/2014/main" id="{442EF3BC-5E43-F8F8-AB61-562AE127B507}"/>
              </a:ext>
            </a:extLst>
          </p:cNvPr>
          <p:cNvPicPr>
            <a:extLst>
              <a:ext uri="{51228E76-BA90-4043-B771-695A4F85340A}">
                <alf:liveFeedProps xmlns:alf="http://schemas.microsoft.com/office/drawing/2021/livefeed"/>
              </a:ext>
            </a:extLst>
          </p:cNvPicPr>
          <p:nvPr/>
        </p:nvPicPr>
        <p:blipFill>
          <a:blip r:embed="rId3">
            <a:grayscl/>
            <a:extLst>
              <a:ext uri="{96DAC541-7B7A-43D3-8B79-37D633B846F1}">
                <asvg:svgBlip xmlns:asvg="http://schemas.microsoft.com/office/drawing/2016/SVG/main" r:embed="rId4"/>
              </a:ext>
            </a:extLst>
          </a:blip>
          <a:srcRect l="21875" r="21875"/>
          <a:stretch>
            <a:fillRect/>
          </a:stretch>
        </p:blipFill>
        <p:spPr>
          <a:xfrm>
            <a:off x="4501270" y="3504763"/>
            <a:ext cx="3189460" cy="3189460"/>
          </a:xfrm>
          <a:prstGeom prst="ellipse">
            <a:avLst/>
          </a:prstGeom>
        </p:spPr>
      </p:pic>
    </p:spTree>
    <p:extLst>
      <p:ext uri="{BB962C8B-B14F-4D97-AF65-F5344CB8AC3E}">
        <p14:creationId xmlns:p14="http://schemas.microsoft.com/office/powerpoint/2010/main" val="4208214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A693D4-D78C-161A-B0F3-CEA79B385428}"/>
              </a:ext>
            </a:extLst>
          </p:cNvPr>
          <p:cNvSpPr>
            <a:spLocks noGrp="1"/>
          </p:cNvSpPr>
          <p:nvPr>
            <p:ph type="ctrTitle"/>
          </p:nvPr>
        </p:nvSpPr>
        <p:spPr/>
        <p:txBody>
          <a:bodyPr/>
          <a:lstStyle/>
          <a:p>
            <a:r>
              <a:rPr lang="en-GB" b="1" dirty="0">
                <a:latin typeface="Calibri"/>
                <a:ea typeface="Calibri"/>
                <a:cs typeface="Calibri"/>
              </a:rPr>
              <a:t>Decision making</a:t>
            </a:r>
          </a:p>
        </p:txBody>
      </p:sp>
      <p:pic>
        <p:nvPicPr>
          <p:cNvPr id="2" name="Video 1">
            <a:hlinkClick r:id="" action="ppaction://media"/>
            <a:extLst>
              <a:ext uri="{FF2B5EF4-FFF2-40B4-BE49-F238E27FC236}">
                <a16:creationId xmlns:a16="http://schemas.microsoft.com/office/drawing/2014/main" id="{87A5A6DA-97E2-AF98-7567-5D42EFC00D1C}"/>
              </a:ext>
            </a:extLst>
          </p:cNvPr>
          <p:cNvPicPr>
            <a:extLst>
              <a:ext uri="{51228E76-BA90-4043-B771-695A4F85340A}">
                <alf:liveFeedProps xmlns:alf="http://schemas.microsoft.com/office/drawing/2021/livefeed"/>
              </a:ext>
            </a:extLst>
          </p:cNvPicPr>
          <p:nvPr/>
        </p:nvPicPr>
        <p:blipFill>
          <a:blip r:embed="rId3">
            <a:grayscl/>
            <a:extLst>
              <a:ext uri="{96DAC541-7B7A-43D3-8B79-37D633B846F1}">
                <asvg:svgBlip xmlns:asvg="http://schemas.microsoft.com/office/drawing/2016/SVG/main" r:embed="rId4"/>
              </a:ext>
            </a:extLst>
          </a:blip>
          <a:srcRect l="21875" r="21875"/>
          <a:stretch>
            <a:fillRect/>
          </a:stretch>
        </p:blipFill>
        <p:spPr>
          <a:xfrm>
            <a:off x="4501270" y="3504763"/>
            <a:ext cx="3189460" cy="3189460"/>
          </a:xfrm>
          <a:prstGeom prst="ellipse">
            <a:avLst/>
          </a:prstGeom>
        </p:spPr>
      </p:pic>
    </p:spTree>
    <p:extLst>
      <p:ext uri="{BB962C8B-B14F-4D97-AF65-F5344CB8AC3E}">
        <p14:creationId xmlns:p14="http://schemas.microsoft.com/office/powerpoint/2010/main" val="2324049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1E602810-325C-D20E-8C19-C9FCBAA250AA}"/>
              </a:ext>
            </a:extLst>
          </p:cNvPr>
          <p:cNvGrpSpPr/>
          <p:nvPr/>
        </p:nvGrpSpPr>
        <p:grpSpPr>
          <a:xfrm>
            <a:off x="5581115" y="1082676"/>
            <a:ext cx="4132627" cy="5416093"/>
            <a:chOff x="2059568" y="1069303"/>
            <a:chExt cx="4132627" cy="5416093"/>
          </a:xfrm>
        </p:grpSpPr>
        <p:pic>
          <p:nvPicPr>
            <p:cNvPr id="3" name="Picture 2">
              <a:extLst>
                <a:ext uri="{FF2B5EF4-FFF2-40B4-BE49-F238E27FC236}">
                  <a16:creationId xmlns:a16="http://schemas.microsoft.com/office/drawing/2014/main" id="{85EA27EA-D8C2-9989-BE63-0920F4101F81}"/>
                </a:ext>
              </a:extLst>
            </p:cNvPr>
            <p:cNvPicPr>
              <a:picLocks noChangeAspect="1"/>
            </p:cNvPicPr>
            <p:nvPr/>
          </p:nvPicPr>
          <p:blipFill rotWithShape="1">
            <a:blip r:embed="rId4"/>
            <a:srcRect l="49694" b="7849"/>
            <a:stretch/>
          </p:blipFill>
          <p:spPr>
            <a:xfrm>
              <a:off x="2059568" y="1069303"/>
              <a:ext cx="4132627" cy="4931747"/>
            </a:xfrm>
            <a:prstGeom prst="rect">
              <a:avLst/>
            </a:prstGeom>
          </p:spPr>
        </p:pic>
        <p:sp>
          <p:nvSpPr>
            <p:cNvPr id="33" name="TextBox 32">
              <a:extLst>
                <a:ext uri="{FF2B5EF4-FFF2-40B4-BE49-F238E27FC236}">
                  <a16:creationId xmlns:a16="http://schemas.microsoft.com/office/drawing/2014/main" id="{773CFFD3-2312-A7A5-390F-F18FF5AA481E}"/>
                </a:ext>
              </a:extLst>
            </p:cNvPr>
            <p:cNvSpPr txBox="1"/>
            <p:nvPr/>
          </p:nvSpPr>
          <p:spPr>
            <a:xfrm>
              <a:off x="3504429" y="6116064"/>
              <a:ext cx="1496756" cy="369332"/>
            </a:xfrm>
            <a:prstGeom prst="rect">
              <a:avLst/>
            </a:prstGeom>
            <a:noFill/>
          </p:spPr>
          <p:txBody>
            <a:bodyPr wrap="none" rtlCol="0">
              <a:spAutoFit/>
            </a:bodyPr>
            <a:lstStyle/>
            <a:p>
              <a:r>
                <a:rPr lang="en-GB" dirty="0">
                  <a:hlinkClick r:id="rId5"/>
                </a:rPr>
                <a:t>Ratcliff (1978)</a:t>
              </a:r>
              <a:endParaRPr lang="en-GB" dirty="0"/>
            </a:p>
          </p:txBody>
        </p:sp>
      </p:grpSp>
      <p:sp>
        <p:nvSpPr>
          <p:cNvPr id="4" name="Title 3">
            <a:extLst>
              <a:ext uri="{FF2B5EF4-FFF2-40B4-BE49-F238E27FC236}">
                <a16:creationId xmlns:a16="http://schemas.microsoft.com/office/drawing/2014/main" id="{220F0135-CC52-EB18-CB0B-5335E947DD8E}"/>
              </a:ext>
            </a:extLst>
          </p:cNvPr>
          <p:cNvSpPr>
            <a:spLocks noGrp="1"/>
          </p:cNvSpPr>
          <p:nvPr>
            <p:ph type="title"/>
          </p:nvPr>
        </p:nvSpPr>
        <p:spPr/>
        <p:txBody>
          <a:bodyPr>
            <a:normAutofit fontScale="90000"/>
          </a:bodyPr>
          <a:lstStyle/>
          <a:p>
            <a:r>
              <a:rPr lang="en-GB" b="1" dirty="0">
                <a:latin typeface="Calibri"/>
                <a:ea typeface="Calibri"/>
                <a:cs typeface="Calibri"/>
              </a:rPr>
              <a:t>Two-alternative forced choice (2AFC)</a:t>
            </a:r>
          </a:p>
        </p:txBody>
      </p:sp>
      <p:pic>
        <p:nvPicPr>
          <p:cNvPr id="2" name="Video 1">
            <a:hlinkClick r:id="" action="ppaction://media"/>
            <a:extLst>
              <a:ext uri="{FF2B5EF4-FFF2-40B4-BE49-F238E27FC236}">
                <a16:creationId xmlns:a16="http://schemas.microsoft.com/office/drawing/2014/main" id="{A8893446-853B-D97E-28F3-7D44DCFFC317}"/>
              </a:ext>
            </a:extLst>
          </p:cNvPr>
          <p:cNvPicPr>
            <a:extLst>
              <a:ext uri="{51228E76-BA90-4043-B771-695A4F85340A}">
                <alf:liveFeedProps xmlns:alf="http://schemas.microsoft.com/office/drawing/2021/livefeed"/>
              </a:ext>
            </a:extLst>
          </p:cNvPicPr>
          <p:nvPr/>
        </p:nvPicPr>
        <p:blipFill>
          <a:blip r:embed="rId6">
            <a:grayscl/>
            <a:extLst>
              <a:ext uri="{96DAC541-7B7A-43D3-8B79-37D633B846F1}">
                <asvg:svgBlip xmlns:asvg="http://schemas.microsoft.com/office/drawing/2016/SVG/main" r:embed="rId7"/>
              </a:ext>
            </a:extLst>
          </a:blip>
          <a:srcRect l="21875" r="21875"/>
          <a:stretch>
            <a:fillRect/>
          </a:stretch>
        </p:blipFill>
        <p:spPr>
          <a:xfrm>
            <a:off x="9878840" y="4544840"/>
            <a:ext cx="2313160" cy="2313160"/>
          </a:xfrm>
          <a:prstGeom prst="ellipse">
            <a:avLst/>
          </a:prstGeom>
        </p:spPr>
      </p:pic>
      <p:grpSp>
        <p:nvGrpSpPr>
          <p:cNvPr id="7" name="Group 6">
            <a:extLst>
              <a:ext uri="{FF2B5EF4-FFF2-40B4-BE49-F238E27FC236}">
                <a16:creationId xmlns:a16="http://schemas.microsoft.com/office/drawing/2014/main" id="{DEE8EB0B-65B0-7F45-D9D5-B6872FB29C44}"/>
              </a:ext>
            </a:extLst>
          </p:cNvPr>
          <p:cNvGrpSpPr/>
          <p:nvPr/>
        </p:nvGrpSpPr>
        <p:grpSpPr>
          <a:xfrm>
            <a:off x="441285" y="1422990"/>
            <a:ext cx="4780760" cy="2455767"/>
            <a:chOff x="6959427" y="1753001"/>
            <a:chExt cx="4780760" cy="2455767"/>
          </a:xfrm>
        </p:grpSpPr>
        <p:grpSp>
          <p:nvGrpSpPr>
            <p:cNvPr id="32" name="Group 31">
              <a:extLst>
                <a:ext uri="{FF2B5EF4-FFF2-40B4-BE49-F238E27FC236}">
                  <a16:creationId xmlns:a16="http://schemas.microsoft.com/office/drawing/2014/main" id="{EF75861E-A2C5-4269-EACA-0212D5AAE423}"/>
                </a:ext>
              </a:extLst>
            </p:cNvPr>
            <p:cNvGrpSpPr/>
            <p:nvPr/>
          </p:nvGrpSpPr>
          <p:grpSpPr>
            <a:xfrm>
              <a:off x="6959427" y="1753001"/>
              <a:ext cx="4780760" cy="2455767"/>
              <a:chOff x="1109730" y="844848"/>
              <a:chExt cx="3535462" cy="1816086"/>
            </a:xfrm>
          </p:grpSpPr>
          <p:grpSp>
            <p:nvGrpSpPr>
              <p:cNvPr id="24" name="Group 23">
                <a:extLst>
                  <a:ext uri="{FF2B5EF4-FFF2-40B4-BE49-F238E27FC236}">
                    <a16:creationId xmlns:a16="http://schemas.microsoft.com/office/drawing/2014/main" id="{F4C6C695-12BD-76CA-F19B-25546F9E2A4D}"/>
                  </a:ext>
                </a:extLst>
              </p:cNvPr>
              <p:cNvGrpSpPr/>
              <p:nvPr/>
            </p:nvGrpSpPr>
            <p:grpSpPr>
              <a:xfrm>
                <a:off x="1109730" y="1217790"/>
                <a:ext cx="971230" cy="1023729"/>
                <a:chOff x="1720850" y="1359167"/>
                <a:chExt cx="704850" cy="742950"/>
              </a:xfrm>
            </p:grpSpPr>
            <p:pic>
              <p:nvPicPr>
                <p:cNvPr id="13" name="Graphic 12" descr="Female with short hair">
                  <a:extLst>
                    <a:ext uri="{FF2B5EF4-FFF2-40B4-BE49-F238E27FC236}">
                      <a16:creationId xmlns:a16="http://schemas.microsoft.com/office/drawing/2014/main" id="{5AA143E0-36B3-11C7-A937-0335E394ABD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720850" y="1359167"/>
                  <a:ext cx="704850" cy="742950"/>
                </a:xfrm>
                <a:prstGeom prst="rect">
                  <a:avLst/>
                </a:prstGeom>
              </p:spPr>
            </p:pic>
            <p:pic>
              <p:nvPicPr>
                <p:cNvPr id="15" name="Graphic 14" descr="A surprised face">
                  <a:extLst>
                    <a:ext uri="{FF2B5EF4-FFF2-40B4-BE49-F238E27FC236}">
                      <a16:creationId xmlns:a16="http://schemas.microsoft.com/office/drawing/2014/main" id="{0CAA26DB-2FC1-96A3-8185-708EF21F0E0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023250" y="1655217"/>
                  <a:ext cx="304800" cy="361950"/>
                </a:xfrm>
                <a:prstGeom prst="rect">
                  <a:avLst/>
                </a:prstGeom>
              </p:spPr>
            </p:pic>
          </p:grpSp>
          <p:pic>
            <p:nvPicPr>
              <p:cNvPr id="19" name="Graphic 18" descr="Monitor with solid fill">
                <a:extLst>
                  <a:ext uri="{FF2B5EF4-FFF2-40B4-BE49-F238E27FC236}">
                    <a16:creationId xmlns:a16="http://schemas.microsoft.com/office/drawing/2014/main" id="{F0990779-6433-D177-08E4-CC26BA514D07}"/>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385218" y="1178690"/>
                <a:ext cx="1259974" cy="1259974"/>
              </a:xfrm>
              <a:prstGeom prst="rect">
                <a:avLst/>
              </a:prstGeom>
            </p:spPr>
          </p:pic>
          <p:pic>
            <p:nvPicPr>
              <p:cNvPr id="21" name="Graphic 20" descr="Right pointing backhand index outline">
                <a:extLst>
                  <a:ext uri="{FF2B5EF4-FFF2-40B4-BE49-F238E27FC236}">
                    <a16:creationId xmlns:a16="http://schemas.microsoft.com/office/drawing/2014/main" id="{96A68FC8-6C31-9B3E-C2D0-A9D9A33A3A7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rot="2110792">
                <a:off x="2099015" y="1699983"/>
                <a:ext cx="629987" cy="629987"/>
              </a:xfrm>
              <a:prstGeom prst="rect">
                <a:avLst/>
              </a:prstGeom>
            </p:spPr>
          </p:pic>
          <p:sp>
            <p:nvSpPr>
              <p:cNvPr id="22" name="Rectangle: Rounded Corners 21">
                <a:extLst>
                  <a:ext uri="{FF2B5EF4-FFF2-40B4-BE49-F238E27FC236}">
                    <a16:creationId xmlns:a16="http://schemas.microsoft.com/office/drawing/2014/main" id="{3CB793EC-7819-84D9-B3D1-50657EFCEFBC}"/>
                  </a:ext>
                </a:extLst>
              </p:cNvPr>
              <p:cNvSpPr/>
              <p:nvPr/>
            </p:nvSpPr>
            <p:spPr>
              <a:xfrm>
                <a:off x="2188633" y="2269791"/>
                <a:ext cx="617454" cy="391143"/>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GB" dirty="0"/>
                  <a:t>LEFT</a:t>
                </a:r>
              </a:p>
            </p:txBody>
          </p:sp>
          <p:sp>
            <p:nvSpPr>
              <p:cNvPr id="23" name="Rectangle: Rounded Corners 22">
                <a:extLst>
                  <a:ext uri="{FF2B5EF4-FFF2-40B4-BE49-F238E27FC236}">
                    <a16:creationId xmlns:a16="http://schemas.microsoft.com/office/drawing/2014/main" id="{F64C8B86-EF5F-C50D-649D-1230B59B748C}"/>
                  </a:ext>
                </a:extLst>
              </p:cNvPr>
              <p:cNvSpPr/>
              <p:nvPr/>
            </p:nvSpPr>
            <p:spPr>
              <a:xfrm>
                <a:off x="2858427" y="2269791"/>
                <a:ext cx="617454" cy="391143"/>
              </a:xfrm>
              <a:prstGeom prst="roundRect">
                <a:avLst/>
              </a:prstGeom>
              <a:solidFill>
                <a:schemeClr val="accent5">
                  <a:lumMod val="75000"/>
                </a:schemeClr>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GB" dirty="0"/>
                  <a:t>RIGHT</a:t>
                </a:r>
              </a:p>
            </p:txBody>
          </p:sp>
          <p:sp>
            <p:nvSpPr>
              <p:cNvPr id="25" name="TextBox 24">
                <a:extLst>
                  <a:ext uri="{FF2B5EF4-FFF2-40B4-BE49-F238E27FC236}">
                    <a16:creationId xmlns:a16="http://schemas.microsoft.com/office/drawing/2014/main" id="{1A40CC5B-66B3-F4EE-F4EF-C82A37BC2D69}"/>
                  </a:ext>
                </a:extLst>
              </p:cNvPr>
              <p:cNvSpPr txBox="1"/>
              <p:nvPr/>
            </p:nvSpPr>
            <p:spPr>
              <a:xfrm>
                <a:off x="1257901" y="844848"/>
                <a:ext cx="3190096" cy="295889"/>
              </a:xfrm>
              <a:prstGeom prst="rect">
                <a:avLst/>
              </a:prstGeom>
              <a:noFill/>
            </p:spPr>
            <p:txBody>
              <a:bodyPr wrap="none" rtlCol="0">
                <a:spAutoFit/>
              </a:bodyPr>
              <a:lstStyle/>
              <a:p>
                <a:pPr algn="ctr"/>
                <a:r>
                  <a:rPr lang="en-GB" sz="2000" dirty="0"/>
                  <a:t>“Which direction are the dots moving?”</a:t>
                </a:r>
              </a:p>
            </p:txBody>
          </p:sp>
        </p:grpSp>
        <p:pic>
          <p:nvPicPr>
            <p:cNvPr id="5" name="Picture 4" descr="A black background with a black square&#10;&#10;Description automatically generated with medium confidence">
              <a:extLst>
                <a:ext uri="{FF2B5EF4-FFF2-40B4-BE49-F238E27FC236}">
                  <a16:creationId xmlns:a16="http://schemas.microsoft.com/office/drawing/2014/main" id="{6BF34459-AAB8-31A4-AC17-2BA7AACE3068}"/>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0183391" y="2542202"/>
              <a:ext cx="1409816" cy="808633"/>
            </a:xfrm>
            <a:prstGeom prst="rect">
              <a:avLst/>
            </a:prstGeom>
          </p:spPr>
        </p:pic>
      </p:grpSp>
      <p:pic>
        <p:nvPicPr>
          <p:cNvPr id="10" name="Picture 9">
            <a:extLst>
              <a:ext uri="{FF2B5EF4-FFF2-40B4-BE49-F238E27FC236}">
                <a16:creationId xmlns:a16="http://schemas.microsoft.com/office/drawing/2014/main" id="{F035009F-987B-9FFF-EC99-DD027671CE5B}"/>
              </a:ext>
            </a:extLst>
          </p:cNvPr>
          <p:cNvPicPr>
            <a:picLocks noChangeAspect="1"/>
          </p:cNvPicPr>
          <p:nvPr/>
        </p:nvPicPr>
        <p:blipFill>
          <a:blip r:embed="rId17"/>
          <a:stretch>
            <a:fillRect/>
          </a:stretch>
        </p:blipFill>
        <p:spPr>
          <a:xfrm>
            <a:off x="203605" y="4091443"/>
            <a:ext cx="5407416" cy="1922979"/>
          </a:xfrm>
          <a:prstGeom prst="rect">
            <a:avLst/>
          </a:prstGeom>
        </p:spPr>
      </p:pic>
    </p:spTree>
    <p:custDataLst>
      <p:tags r:id="rId1"/>
    </p:custDataLst>
    <p:extLst>
      <p:ext uri="{BB962C8B-B14F-4D97-AF65-F5344CB8AC3E}">
        <p14:creationId xmlns:p14="http://schemas.microsoft.com/office/powerpoint/2010/main" val="500980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0F0135-CC52-EB18-CB0B-5335E947DD8E}"/>
              </a:ext>
            </a:extLst>
          </p:cNvPr>
          <p:cNvSpPr>
            <a:spLocks noGrp="1"/>
          </p:cNvSpPr>
          <p:nvPr>
            <p:ph type="title"/>
          </p:nvPr>
        </p:nvSpPr>
        <p:spPr/>
        <p:txBody>
          <a:bodyPr>
            <a:normAutofit fontScale="90000"/>
          </a:bodyPr>
          <a:lstStyle/>
          <a:p>
            <a:r>
              <a:rPr lang="en-GB" b="1" dirty="0">
                <a:latin typeface="Calibri"/>
                <a:ea typeface="Calibri"/>
                <a:cs typeface="Calibri"/>
              </a:rPr>
              <a:t>Drift diffusion / random walk model</a:t>
            </a:r>
          </a:p>
        </p:txBody>
      </p:sp>
      <p:pic>
        <p:nvPicPr>
          <p:cNvPr id="2" name="Video 1">
            <a:hlinkClick r:id="" action="ppaction://media"/>
            <a:extLst>
              <a:ext uri="{FF2B5EF4-FFF2-40B4-BE49-F238E27FC236}">
                <a16:creationId xmlns:a16="http://schemas.microsoft.com/office/drawing/2014/main" id="{4F67CECD-636A-4B75-07F6-97A0B0F23A48}"/>
              </a:ext>
            </a:extLst>
          </p:cNvPr>
          <p:cNvPicPr>
            <a:extLst>
              <a:ext uri="{51228E76-BA90-4043-B771-695A4F85340A}">
                <alf:liveFeedProps xmlns:alf="http://schemas.microsoft.com/office/drawing/2021/livefeed"/>
              </a:ext>
            </a:extLst>
          </p:cNvPicPr>
          <p:nvPr/>
        </p:nvPicPr>
        <p:blipFill>
          <a:blip r:embed="rId4">
            <a:grayscl/>
            <a:extLst>
              <a:ext uri="{96DAC541-7B7A-43D3-8B79-37D633B846F1}">
                <asvg:svgBlip xmlns:asvg="http://schemas.microsoft.com/office/drawing/2016/SVG/main" r:embed="rId5"/>
              </a:ext>
            </a:extLst>
          </a:blip>
          <a:srcRect l="21875" r="21875"/>
          <a:stretch>
            <a:fillRect/>
          </a:stretch>
        </p:blipFill>
        <p:spPr>
          <a:xfrm>
            <a:off x="9878840" y="4544840"/>
            <a:ext cx="2313160" cy="2313160"/>
          </a:xfrm>
          <a:prstGeom prst="ellipse">
            <a:avLst/>
          </a:prstGeom>
        </p:spPr>
      </p:pic>
      <p:pic>
        <p:nvPicPr>
          <p:cNvPr id="10" name="Picture 9">
            <a:extLst>
              <a:ext uri="{FF2B5EF4-FFF2-40B4-BE49-F238E27FC236}">
                <a16:creationId xmlns:a16="http://schemas.microsoft.com/office/drawing/2014/main" id="{0786E13B-99BB-8132-2FDD-ADB0C8C29C7C}"/>
              </a:ext>
            </a:extLst>
          </p:cNvPr>
          <p:cNvPicPr>
            <a:picLocks noChangeAspect="1"/>
          </p:cNvPicPr>
          <p:nvPr/>
        </p:nvPicPr>
        <p:blipFill>
          <a:blip r:embed="rId6"/>
          <a:stretch>
            <a:fillRect/>
          </a:stretch>
        </p:blipFill>
        <p:spPr>
          <a:xfrm>
            <a:off x="0" y="1242345"/>
            <a:ext cx="9878840" cy="2720260"/>
          </a:xfrm>
          <a:prstGeom prst="rect">
            <a:avLst/>
          </a:prstGeom>
        </p:spPr>
      </p:pic>
      <p:pic>
        <p:nvPicPr>
          <p:cNvPr id="12" name="Picture 11">
            <a:extLst>
              <a:ext uri="{FF2B5EF4-FFF2-40B4-BE49-F238E27FC236}">
                <a16:creationId xmlns:a16="http://schemas.microsoft.com/office/drawing/2014/main" id="{9222824E-8F52-FB49-62DB-728B717CBEDA}"/>
              </a:ext>
            </a:extLst>
          </p:cNvPr>
          <p:cNvPicPr>
            <a:picLocks noChangeAspect="1"/>
          </p:cNvPicPr>
          <p:nvPr/>
        </p:nvPicPr>
        <p:blipFill>
          <a:blip r:embed="rId7"/>
          <a:stretch>
            <a:fillRect/>
          </a:stretch>
        </p:blipFill>
        <p:spPr>
          <a:xfrm>
            <a:off x="0" y="1242345"/>
            <a:ext cx="9878840" cy="2720260"/>
          </a:xfrm>
          <a:prstGeom prst="rect">
            <a:avLst/>
          </a:prstGeom>
        </p:spPr>
      </p:pic>
      <p:pic>
        <p:nvPicPr>
          <p:cNvPr id="16" name="Picture 15">
            <a:extLst>
              <a:ext uri="{FF2B5EF4-FFF2-40B4-BE49-F238E27FC236}">
                <a16:creationId xmlns:a16="http://schemas.microsoft.com/office/drawing/2014/main" id="{459C2EEC-2AED-3672-F296-678565478861}"/>
              </a:ext>
            </a:extLst>
          </p:cNvPr>
          <p:cNvPicPr>
            <a:picLocks noChangeAspect="1"/>
          </p:cNvPicPr>
          <p:nvPr/>
        </p:nvPicPr>
        <p:blipFill>
          <a:blip r:embed="rId8"/>
          <a:stretch>
            <a:fillRect/>
          </a:stretch>
        </p:blipFill>
        <p:spPr>
          <a:xfrm>
            <a:off x="0" y="1242345"/>
            <a:ext cx="9878840" cy="2720260"/>
          </a:xfrm>
          <a:prstGeom prst="rect">
            <a:avLst/>
          </a:prstGeom>
        </p:spPr>
      </p:pic>
      <p:pic>
        <p:nvPicPr>
          <p:cNvPr id="18" name="Picture 17">
            <a:extLst>
              <a:ext uri="{FF2B5EF4-FFF2-40B4-BE49-F238E27FC236}">
                <a16:creationId xmlns:a16="http://schemas.microsoft.com/office/drawing/2014/main" id="{CD210F58-BD34-1C3C-57CE-5D26F2F3E137}"/>
              </a:ext>
            </a:extLst>
          </p:cNvPr>
          <p:cNvPicPr>
            <a:picLocks noChangeAspect="1"/>
          </p:cNvPicPr>
          <p:nvPr/>
        </p:nvPicPr>
        <p:blipFill>
          <a:blip r:embed="rId9"/>
          <a:stretch>
            <a:fillRect/>
          </a:stretch>
        </p:blipFill>
        <p:spPr>
          <a:xfrm>
            <a:off x="0" y="1240767"/>
            <a:ext cx="9878840" cy="2721838"/>
          </a:xfrm>
          <a:prstGeom prst="rect">
            <a:avLst/>
          </a:prstGeom>
        </p:spPr>
      </p:pic>
      <p:pic>
        <p:nvPicPr>
          <p:cNvPr id="26" name="Picture 25">
            <a:extLst>
              <a:ext uri="{FF2B5EF4-FFF2-40B4-BE49-F238E27FC236}">
                <a16:creationId xmlns:a16="http://schemas.microsoft.com/office/drawing/2014/main" id="{7ED07EE2-1AA2-B730-70E1-5FA3ED852690}"/>
              </a:ext>
            </a:extLst>
          </p:cNvPr>
          <p:cNvPicPr>
            <a:picLocks noChangeAspect="1"/>
          </p:cNvPicPr>
          <p:nvPr/>
        </p:nvPicPr>
        <p:blipFill>
          <a:blip r:embed="rId10"/>
          <a:stretch>
            <a:fillRect/>
          </a:stretch>
        </p:blipFill>
        <p:spPr>
          <a:xfrm>
            <a:off x="0" y="4017767"/>
            <a:ext cx="7324812" cy="2840233"/>
          </a:xfrm>
          <a:prstGeom prst="rect">
            <a:avLst/>
          </a:prstGeom>
        </p:spPr>
      </p:pic>
      <p:pic>
        <p:nvPicPr>
          <p:cNvPr id="28" name="Picture 27">
            <a:extLst>
              <a:ext uri="{FF2B5EF4-FFF2-40B4-BE49-F238E27FC236}">
                <a16:creationId xmlns:a16="http://schemas.microsoft.com/office/drawing/2014/main" id="{050DEB32-D925-7620-4AF6-70E03B9396D0}"/>
              </a:ext>
            </a:extLst>
          </p:cNvPr>
          <p:cNvPicPr>
            <a:picLocks noChangeAspect="1"/>
          </p:cNvPicPr>
          <p:nvPr/>
        </p:nvPicPr>
        <p:blipFill rotWithShape="1">
          <a:blip r:embed="rId11"/>
          <a:srcRect l="52650" b="74163"/>
          <a:stretch/>
        </p:blipFill>
        <p:spPr>
          <a:xfrm>
            <a:off x="5257800" y="5067361"/>
            <a:ext cx="4394200" cy="1562040"/>
          </a:xfrm>
          <a:prstGeom prst="rect">
            <a:avLst/>
          </a:prstGeom>
        </p:spPr>
      </p:pic>
    </p:spTree>
    <p:custDataLst>
      <p:tags r:id="rId1"/>
    </p:custDataLst>
    <p:extLst>
      <p:ext uri="{BB962C8B-B14F-4D97-AF65-F5344CB8AC3E}">
        <p14:creationId xmlns:p14="http://schemas.microsoft.com/office/powerpoint/2010/main" val="4037273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0F0135-CC52-EB18-CB0B-5335E947DD8E}"/>
              </a:ext>
            </a:extLst>
          </p:cNvPr>
          <p:cNvSpPr>
            <a:spLocks noGrp="1"/>
          </p:cNvSpPr>
          <p:nvPr>
            <p:ph type="title"/>
          </p:nvPr>
        </p:nvSpPr>
        <p:spPr/>
        <p:txBody>
          <a:bodyPr>
            <a:normAutofit fontScale="90000"/>
          </a:bodyPr>
          <a:lstStyle/>
          <a:p>
            <a:r>
              <a:rPr lang="en-GB" b="1" dirty="0">
                <a:latin typeface="Calibri"/>
                <a:ea typeface="Calibri"/>
                <a:cs typeface="Calibri"/>
              </a:rPr>
              <a:t>Probabilistic interpretation</a:t>
            </a:r>
          </a:p>
        </p:txBody>
      </p:sp>
      <p:pic>
        <p:nvPicPr>
          <p:cNvPr id="5" name="Video 4">
            <a:hlinkClick r:id="" action="ppaction://media"/>
            <a:extLst>
              <a:ext uri="{FF2B5EF4-FFF2-40B4-BE49-F238E27FC236}">
                <a16:creationId xmlns:a16="http://schemas.microsoft.com/office/drawing/2014/main" id="{4031DC93-7061-194E-71DA-B6EC4B7F916B}"/>
              </a:ext>
            </a:extLst>
          </p:cNvPr>
          <p:cNvPicPr>
            <a:extLst>
              <a:ext uri="{51228E76-BA90-4043-B771-695A4F85340A}">
                <alf:liveFeedProps xmlns:alf="http://schemas.microsoft.com/office/drawing/2021/livefeed"/>
              </a:ext>
            </a:extLst>
          </p:cNvPicPr>
          <p:nvPr/>
        </p:nvPicPr>
        <p:blipFill>
          <a:blip r:embed="rId4">
            <a:grayscl/>
            <a:extLst>
              <a:ext uri="{96DAC541-7B7A-43D3-8B79-37D633B846F1}">
                <asvg:svgBlip xmlns:asvg="http://schemas.microsoft.com/office/drawing/2016/SVG/main" r:embed="rId5"/>
              </a:ext>
            </a:extLst>
          </a:blip>
          <a:srcRect l="21875" r="21875"/>
          <a:stretch>
            <a:fillRect/>
          </a:stretch>
        </p:blipFill>
        <p:spPr>
          <a:xfrm>
            <a:off x="9878840" y="4544840"/>
            <a:ext cx="2313160" cy="2313160"/>
          </a:xfrm>
          <a:prstGeom prst="ellipse">
            <a:avLst/>
          </a:prstGeom>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712CF5F4-9B7E-F6BA-6FC8-942B3048AD02}"/>
                  </a:ext>
                </a:extLst>
              </p:cNvPr>
              <p:cNvSpPr txBox="1"/>
              <p:nvPr/>
            </p:nvSpPr>
            <p:spPr>
              <a:xfrm>
                <a:off x="248356" y="660111"/>
                <a:ext cx="9105634" cy="6063263"/>
              </a:xfrm>
              <a:prstGeom prst="rect">
                <a:avLst/>
              </a:prstGeom>
              <a:noFill/>
            </p:spPr>
            <p:txBody>
              <a:bodyPr wrap="none" rtlCol="0">
                <a:spAutoFit/>
              </a:bodyPr>
              <a:lstStyle/>
              <a:p>
                <a:pPr>
                  <a:lnSpc>
                    <a:spcPct val="120000"/>
                  </a:lnSpc>
                </a:pPr>
                <a:r>
                  <a:rPr lang="en-GB" sz="2000" b="0" dirty="0"/>
                  <a:t>True direction </a:t>
                </a:r>
                <a14:m>
                  <m:oMath xmlns:m="http://schemas.openxmlformats.org/officeDocument/2006/math">
                    <m:r>
                      <a:rPr lang="en-GB" sz="2000" b="0" i="1" smtClean="0">
                        <a:latin typeface="Cambria Math" panose="02040503050406030204" pitchFamily="18" charset="0"/>
                      </a:rPr>
                      <m:t>𝐷</m:t>
                    </m:r>
                    <m:r>
                      <a:rPr lang="en-GB" sz="2000" b="0" i="1" smtClean="0">
                        <a:latin typeface="Cambria Math" panose="02040503050406030204" pitchFamily="18" charset="0"/>
                      </a:rPr>
                      <m:t>=</m:t>
                    </m:r>
                    <m:r>
                      <a:rPr lang="en-GB" sz="2000" b="0" i="1" smtClean="0">
                        <a:latin typeface="Cambria Math" panose="02040503050406030204" pitchFamily="18" charset="0"/>
                      </a:rPr>
                      <m:t>𝐿</m:t>
                    </m:r>
                  </m:oMath>
                </a14:m>
                <a:r>
                  <a:rPr lang="en-GB" sz="2000" b="0" dirty="0"/>
                  <a:t> or </a:t>
                </a:r>
                <a14:m>
                  <m:oMath xmlns:m="http://schemas.openxmlformats.org/officeDocument/2006/math">
                    <m:r>
                      <a:rPr lang="en-GB" sz="2000" b="0" i="1" smtClean="0">
                        <a:latin typeface="Cambria Math" panose="02040503050406030204" pitchFamily="18" charset="0"/>
                      </a:rPr>
                      <m:t>𝐷</m:t>
                    </m:r>
                    <m:r>
                      <a:rPr lang="en-GB" sz="2000" b="0" i="1" smtClean="0">
                        <a:latin typeface="Cambria Math" panose="02040503050406030204" pitchFamily="18" charset="0"/>
                      </a:rPr>
                      <m:t>=</m:t>
                    </m:r>
                    <m:r>
                      <a:rPr lang="en-GB" sz="2000" b="0" i="1" smtClean="0">
                        <a:latin typeface="Cambria Math" panose="02040503050406030204" pitchFamily="18" charset="0"/>
                      </a:rPr>
                      <m:t>𝑅</m:t>
                    </m:r>
                  </m:oMath>
                </a14:m>
                <a:r>
                  <a:rPr lang="en-GB" sz="2000" b="0" dirty="0"/>
                  <a:t> equally likely </a:t>
                </a:r>
                <a14:m>
                  <m:oMath xmlns:m="http://schemas.openxmlformats.org/officeDocument/2006/math">
                    <m:r>
                      <a:rPr lang="en-GB" sz="2000" b="0" i="1" smtClean="0">
                        <a:solidFill>
                          <a:schemeClr val="accent2">
                            <a:lumMod val="75000"/>
                          </a:schemeClr>
                        </a:solidFill>
                        <a:latin typeface="Cambria Math" panose="02040503050406030204" pitchFamily="18" charset="0"/>
                      </a:rPr>
                      <m:t>𝑃</m:t>
                    </m:r>
                    <m:d>
                      <m:dPr>
                        <m:ctrlPr>
                          <a:rPr lang="en-GB" sz="2000" b="0" i="1" smtClean="0">
                            <a:solidFill>
                              <a:schemeClr val="accent2">
                                <a:lumMod val="75000"/>
                              </a:schemeClr>
                            </a:solidFill>
                            <a:latin typeface="Cambria Math" panose="02040503050406030204" pitchFamily="18" charset="0"/>
                          </a:rPr>
                        </m:ctrlPr>
                      </m:dPr>
                      <m:e>
                        <m:r>
                          <a:rPr lang="en-GB" sz="2000" b="0" i="1" smtClean="0">
                            <a:solidFill>
                              <a:schemeClr val="accent2">
                                <a:lumMod val="75000"/>
                              </a:schemeClr>
                            </a:solidFill>
                            <a:latin typeface="Cambria Math" panose="02040503050406030204" pitchFamily="18" charset="0"/>
                          </a:rPr>
                          <m:t>𝐷</m:t>
                        </m:r>
                        <m:r>
                          <a:rPr lang="en-GB" sz="2000" b="0" i="1" smtClean="0">
                            <a:solidFill>
                              <a:schemeClr val="accent2">
                                <a:lumMod val="75000"/>
                              </a:schemeClr>
                            </a:solidFill>
                            <a:latin typeface="Cambria Math" panose="02040503050406030204" pitchFamily="18" charset="0"/>
                          </a:rPr>
                          <m:t>=</m:t>
                        </m:r>
                        <m:r>
                          <a:rPr lang="en-GB" sz="2000" b="0" i="1" smtClean="0">
                            <a:solidFill>
                              <a:schemeClr val="accent2">
                                <a:lumMod val="75000"/>
                              </a:schemeClr>
                            </a:solidFill>
                            <a:latin typeface="Cambria Math" panose="02040503050406030204" pitchFamily="18" charset="0"/>
                          </a:rPr>
                          <m:t>𝐿</m:t>
                        </m:r>
                      </m:e>
                    </m:d>
                    <m:r>
                      <a:rPr lang="en-GB" sz="2000" b="0" i="1" smtClean="0">
                        <a:latin typeface="Cambria Math" panose="02040503050406030204" pitchFamily="18" charset="0"/>
                      </a:rPr>
                      <m:t>=</m:t>
                    </m:r>
                    <m:r>
                      <a:rPr lang="en-GB" sz="2000" b="0" i="1" smtClean="0">
                        <a:solidFill>
                          <a:schemeClr val="accent2">
                            <a:lumMod val="75000"/>
                          </a:schemeClr>
                        </a:solidFill>
                        <a:latin typeface="Cambria Math" panose="02040503050406030204" pitchFamily="18" charset="0"/>
                      </a:rPr>
                      <m:t>𝑃</m:t>
                    </m:r>
                    <m:d>
                      <m:dPr>
                        <m:ctrlPr>
                          <a:rPr lang="en-GB" sz="2000" b="0" i="1" smtClean="0">
                            <a:solidFill>
                              <a:schemeClr val="accent2">
                                <a:lumMod val="75000"/>
                              </a:schemeClr>
                            </a:solidFill>
                            <a:latin typeface="Cambria Math" panose="02040503050406030204" pitchFamily="18" charset="0"/>
                          </a:rPr>
                        </m:ctrlPr>
                      </m:dPr>
                      <m:e>
                        <m:r>
                          <a:rPr lang="en-GB" sz="2000" b="0" i="1" smtClean="0">
                            <a:solidFill>
                              <a:schemeClr val="accent2">
                                <a:lumMod val="75000"/>
                              </a:schemeClr>
                            </a:solidFill>
                            <a:latin typeface="Cambria Math" panose="02040503050406030204" pitchFamily="18" charset="0"/>
                          </a:rPr>
                          <m:t>𝐷</m:t>
                        </m:r>
                        <m:r>
                          <a:rPr lang="en-GB" sz="2000" b="0" i="1" smtClean="0">
                            <a:solidFill>
                              <a:schemeClr val="accent2">
                                <a:lumMod val="75000"/>
                              </a:schemeClr>
                            </a:solidFill>
                            <a:latin typeface="Cambria Math" panose="02040503050406030204" pitchFamily="18" charset="0"/>
                          </a:rPr>
                          <m:t>=</m:t>
                        </m:r>
                        <m:r>
                          <a:rPr lang="en-GB" sz="2000" b="0" i="1" smtClean="0">
                            <a:solidFill>
                              <a:schemeClr val="accent2">
                                <a:lumMod val="75000"/>
                              </a:schemeClr>
                            </a:solidFill>
                            <a:latin typeface="Cambria Math" panose="02040503050406030204" pitchFamily="18" charset="0"/>
                          </a:rPr>
                          <m:t>𝑅</m:t>
                        </m:r>
                      </m:e>
                    </m:d>
                    <m:r>
                      <a:rPr lang="en-GB" sz="2000" b="0" i="1" smtClean="0">
                        <a:latin typeface="Cambria Math" panose="02040503050406030204" pitchFamily="18" charset="0"/>
                      </a:rPr>
                      <m:t>=</m:t>
                    </m:r>
                    <m:f>
                      <m:fPr>
                        <m:ctrlPr>
                          <a:rPr lang="en-GB" sz="2000" b="0" i="1" smtClean="0">
                            <a:latin typeface="Cambria Math" panose="02040503050406030204" pitchFamily="18" charset="0"/>
                          </a:rPr>
                        </m:ctrlPr>
                      </m:fPr>
                      <m:num>
                        <m:r>
                          <a:rPr lang="en-GB" sz="2000" b="0" i="1" smtClean="0">
                            <a:latin typeface="Cambria Math" panose="02040503050406030204" pitchFamily="18" charset="0"/>
                          </a:rPr>
                          <m:t>1</m:t>
                        </m:r>
                      </m:num>
                      <m:den>
                        <m:r>
                          <a:rPr lang="en-GB" sz="2000" b="0" i="1" smtClean="0">
                            <a:latin typeface="Cambria Math" panose="02040503050406030204" pitchFamily="18" charset="0"/>
                          </a:rPr>
                          <m:t>2</m:t>
                        </m:r>
                      </m:den>
                    </m:f>
                  </m:oMath>
                </a14:m>
                <a:endParaRPr lang="en-GB" sz="2000" b="0" dirty="0"/>
              </a:p>
              <a:p>
                <a:pPr>
                  <a:lnSpc>
                    <a:spcPct val="120000"/>
                  </a:lnSpc>
                </a:pPr>
                <a:r>
                  <a:rPr lang="en-GB" sz="2000" b="0" dirty="0"/>
                  <a:t>Observed data </a:t>
                </a:r>
                <a14:m>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𝑋</m:t>
                        </m:r>
                      </m:e>
                      <m:sub>
                        <m:r>
                          <a:rPr lang="en-GB" sz="2000" b="0" i="1" smtClean="0">
                            <a:latin typeface="Cambria Math" panose="02040503050406030204" pitchFamily="18" charset="0"/>
                          </a:rPr>
                          <m:t>𝑡</m:t>
                        </m:r>
                      </m:sub>
                    </m:sSub>
                    <m:r>
                      <a:rPr lang="en-GB" sz="2000" b="0" i="1" smtClean="0">
                        <a:latin typeface="Cambria Math" panose="02040503050406030204" pitchFamily="18" charset="0"/>
                      </a:rPr>
                      <m:t>=(</m:t>
                    </m:r>
                    <m:r>
                      <a:rPr lang="en-GB" sz="2000" b="0" i="1" smtClean="0">
                        <a:latin typeface="Cambria Math" panose="02040503050406030204" pitchFamily="18" charset="0"/>
                      </a:rPr>
                      <m:t>𝑅</m:t>
                    </m:r>
                    <m:r>
                      <a:rPr lang="en-GB" sz="2000" b="0" i="1" smtClean="0">
                        <a:latin typeface="Cambria Math" panose="02040503050406030204" pitchFamily="18" charset="0"/>
                      </a:rPr>
                      <m:t>,</m:t>
                    </m:r>
                    <m:r>
                      <a:rPr lang="en-GB" sz="2000" b="0" i="1" smtClean="0">
                        <a:latin typeface="Cambria Math" panose="02040503050406030204" pitchFamily="18" charset="0"/>
                      </a:rPr>
                      <m:t>𝑅</m:t>
                    </m:r>
                    <m:r>
                      <a:rPr lang="en-GB" sz="2000" b="0" i="1" smtClean="0">
                        <a:latin typeface="Cambria Math" panose="02040503050406030204" pitchFamily="18" charset="0"/>
                      </a:rPr>
                      <m:t>,</m:t>
                    </m:r>
                    <m:r>
                      <a:rPr lang="en-GB" sz="2000" b="0" i="1" smtClean="0">
                        <a:latin typeface="Cambria Math" panose="02040503050406030204" pitchFamily="18" charset="0"/>
                      </a:rPr>
                      <m:t>𝐿</m:t>
                    </m:r>
                    <m:r>
                      <a:rPr lang="en-GB" sz="2000" b="0" i="1" smtClean="0">
                        <a:latin typeface="Cambria Math" panose="02040503050406030204" pitchFamily="18" charset="0"/>
                      </a:rPr>
                      <m:t>,</m:t>
                    </m:r>
                    <m:r>
                      <a:rPr lang="en-GB" sz="2000" b="0" i="1" smtClean="0">
                        <a:latin typeface="Cambria Math" panose="02040503050406030204" pitchFamily="18" charset="0"/>
                      </a:rPr>
                      <m:t>𝑅</m:t>
                    </m:r>
                    <m:r>
                      <a:rPr lang="en-GB" sz="2000" b="0" i="1" smtClean="0">
                        <a:latin typeface="Cambria Math" panose="02040503050406030204" pitchFamily="18" charset="0"/>
                      </a:rPr>
                      <m:t>,</m:t>
                    </m:r>
                    <m:r>
                      <a:rPr lang="en-GB" sz="2000" b="0" i="1" smtClean="0">
                        <a:latin typeface="Cambria Math" panose="02040503050406030204" pitchFamily="18" charset="0"/>
                      </a:rPr>
                      <m:t>𝐿</m:t>
                    </m:r>
                    <m:r>
                      <a:rPr lang="en-GB" sz="2000" b="0" i="1" smtClean="0">
                        <a:latin typeface="Cambria Math" panose="02040503050406030204" pitchFamily="18" charset="0"/>
                      </a:rPr>
                      <m:t>,</m:t>
                    </m:r>
                    <m:r>
                      <a:rPr lang="en-GB" sz="2000" b="0" i="1" smtClean="0">
                        <a:latin typeface="Cambria Math" panose="02040503050406030204" pitchFamily="18" charset="0"/>
                      </a:rPr>
                      <m:t>𝑅</m:t>
                    </m:r>
                    <m:r>
                      <a:rPr lang="en-GB" sz="2000" b="0" i="1" smtClean="0">
                        <a:latin typeface="Cambria Math" panose="02040503050406030204" pitchFamily="18" charset="0"/>
                      </a:rPr>
                      <m:t>,</m:t>
                    </m:r>
                    <m:r>
                      <a:rPr lang="en-GB" sz="2000" b="0" i="1" smtClean="0">
                        <a:latin typeface="Cambria Math" panose="02040503050406030204" pitchFamily="18" charset="0"/>
                      </a:rPr>
                      <m:t>𝑅</m:t>
                    </m:r>
                    <m:r>
                      <a:rPr lang="en-GB" sz="2000" b="0" i="1" smtClean="0">
                        <a:latin typeface="Cambria Math" panose="02040503050406030204" pitchFamily="18" charset="0"/>
                      </a:rPr>
                      <m:t>,</m:t>
                    </m:r>
                    <m:r>
                      <a:rPr lang="en-GB" sz="2000" b="0" i="1" smtClean="0">
                        <a:latin typeface="Cambria Math" panose="02040503050406030204" pitchFamily="18" charset="0"/>
                      </a:rPr>
                      <m:t>𝑅</m:t>
                    </m:r>
                    <m:r>
                      <a:rPr lang="en-GB" sz="2000" b="0" i="1" smtClean="0">
                        <a:latin typeface="Cambria Math" panose="02040503050406030204" pitchFamily="18" charset="0"/>
                      </a:rPr>
                      <m:t>,…)</m:t>
                    </m:r>
                  </m:oMath>
                </a14:m>
                <a:endParaRPr lang="en-GB" sz="2000" b="0" dirty="0"/>
              </a:p>
              <a:p>
                <a:pPr>
                  <a:lnSpc>
                    <a:spcPct val="120000"/>
                  </a:lnSpc>
                </a:pPr>
                <a:r>
                  <a:rPr lang="en-GB" sz="2000" dirty="0"/>
                  <a:t>Probabilities </a:t>
                </a:r>
                <a14:m>
                  <m:oMath xmlns:m="http://schemas.openxmlformats.org/officeDocument/2006/math">
                    <m:r>
                      <a:rPr lang="en-GB" sz="2000" b="0" i="1" smtClean="0">
                        <a:latin typeface="Cambria Math" panose="02040503050406030204" pitchFamily="18" charset="0"/>
                      </a:rPr>
                      <m:t>𝑃</m:t>
                    </m:r>
                    <m:d>
                      <m:dPr>
                        <m:ctrlPr>
                          <a:rPr lang="en-GB" sz="2000" b="0" i="1" smtClean="0">
                            <a:latin typeface="Cambria Math" panose="02040503050406030204" pitchFamily="18" charset="0"/>
                          </a:rPr>
                        </m:ctrlPr>
                      </m:dPr>
                      <m:e>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𝑋</m:t>
                            </m:r>
                          </m:e>
                          <m:sub>
                            <m:r>
                              <a:rPr lang="en-GB" sz="2000" b="0" i="1" smtClean="0">
                                <a:latin typeface="Cambria Math" panose="02040503050406030204" pitchFamily="18" charset="0"/>
                              </a:rPr>
                              <m:t>𝑡</m:t>
                            </m:r>
                          </m:sub>
                        </m:sSub>
                        <m:r>
                          <a:rPr lang="en-GB" sz="2000" b="0" i="1" smtClean="0">
                            <a:latin typeface="Cambria Math" panose="02040503050406030204" pitchFamily="18" charset="0"/>
                          </a:rPr>
                          <m:t>=</m:t>
                        </m:r>
                        <m:r>
                          <a:rPr lang="en-GB" sz="2000" b="0" i="1" smtClean="0">
                            <a:latin typeface="Cambria Math" panose="02040503050406030204" pitchFamily="18" charset="0"/>
                          </a:rPr>
                          <m:t>𝐷</m:t>
                        </m:r>
                      </m:e>
                    </m:d>
                    <m:r>
                      <a:rPr lang="en-GB" sz="2000" b="0" i="1" smtClean="0">
                        <a:latin typeface="Cambria Math" panose="02040503050406030204" pitchFamily="18" charset="0"/>
                      </a:rPr>
                      <m:t>=</m:t>
                    </m:r>
                    <m:r>
                      <a:rPr lang="en-GB" sz="2000" b="0" i="1" smtClean="0">
                        <a:solidFill>
                          <a:srgbClr val="00B0F0"/>
                        </a:solidFill>
                        <a:latin typeface="Cambria Math" panose="02040503050406030204" pitchFamily="18" charset="0"/>
                      </a:rPr>
                      <m:t>𝑝</m:t>
                    </m:r>
                  </m:oMath>
                </a14:m>
                <a:r>
                  <a:rPr lang="en-GB" sz="2000" b="0" dirty="0"/>
                  <a:t> and </a:t>
                </a:r>
                <a14:m>
                  <m:oMath xmlns:m="http://schemas.openxmlformats.org/officeDocument/2006/math">
                    <m:r>
                      <a:rPr lang="en-GB" sz="2000" b="0" i="1" smtClean="0">
                        <a:latin typeface="Cambria Math" panose="02040503050406030204" pitchFamily="18" charset="0"/>
                      </a:rPr>
                      <m:t>𝑃</m:t>
                    </m:r>
                    <m:d>
                      <m:dPr>
                        <m:ctrlPr>
                          <a:rPr lang="en-GB" sz="2000" b="0" i="1" smtClean="0">
                            <a:latin typeface="Cambria Math" panose="02040503050406030204" pitchFamily="18" charset="0"/>
                          </a:rPr>
                        </m:ctrlPr>
                      </m:dPr>
                      <m:e>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𝑋</m:t>
                            </m:r>
                          </m:e>
                          <m:sub>
                            <m:r>
                              <a:rPr lang="en-GB" sz="2000" b="0" i="1" smtClean="0">
                                <a:latin typeface="Cambria Math" panose="02040503050406030204" pitchFamily="18" charset="0"/>
                              </a:rPr>
                              <m:t>𝑡</m:t>
                            </m:r>
                          </m:sub>
                        </m:sSub>
                        <m:r>
                          <a:rPr lang="en-GB" sz="2000" b="0" i="1" smtClean="0">
                            <a:latin typeface="Cambria Math" panose="02040503050406030204" pitchFamily="18" charset="0"/>
                          </a:rPr>
                          <m:t>=−</m:t>
                        </m:r>
                        <m:r>
                          <a:rPr lang="en-GB" sz="2000" b="0" i="1" smtClean="0">
                            <a:latin typeface="Cambria Math" panose="02040503050406030204" pitchFamily="18" charset="0"/>
                          </a:rPr>
                          <m:t>𝐷</m:t>
                        </m:r>
                      </m:e>
                    </m:d>
                    <m:r>
                      <a:rPr lang="en-GB" sz="2000" b="0" i="1" smtClean="0">
                        <a:latin typeface="Cambria Math" panose="02040503050406030204" pitchFamily="18" charset="0"/>
                      </a:rPr>
                      <m:t>=1−</m:t>
                    </m:r>
                    <m:r>
                      <a:rPr lang="en-GB" sz="2000" b="0" i="1" smtClean="0">
                        <a:solidFill>
                          <a:srgbClr val="00B0F0"/>
                        </a:solidFill>
                        <a:latin typeface="Cambria Math" panose="02040503050406030204" pitchFamily="18" charset="0"/>
                      </a:rPr>
                      <m:t>𝑝</m:t>
                    </m:r>
                  </m:oMath>
                </a14:m>
                <a:r>
                  <a:rPr lang="en-GB" sz="2000" b="0" dirty="0"/>
                  <a:t> where </a:t>
                </a:r>
                <a14:m>
                  <m:oMath xmlns:m="http://schemas.openxmlformats.org/officeDocument/2006/math">
                    <m:r>
                      <a:rPr lang="en-GB" sz="2000" b="0" i="1" smtClean="0">
                        <a:solidFill>
                          <a:srgbClr val="00B0F0"/>
                        </a:solidFill>
                        <a:latin typeface="Cambria Math" panose="02040503050406030204" pitchFamily="18" charset="0"/>
                      </a:rPr>
                      <m:t>𝑝</m:t>
                    </m:r>
                    <m:r>
                      <a:rPr lang="en-GB" sz="2000" b="0" i="1" smtClean="0">
                        <a:latin typeface="Cambria Math" panose="02040503050406030204" pitchFamily="18" charset="0"/>
                      </a:rPr>
                      <m:t>&gt;1−</m:t>
                    </m:r>
                    <m:r>
                      <a:rPr lang="en-GB" sz="2000" b="0" i="1" smtClean="0">
                        <a:solidFill>
                          <a:srgbClr val="00B0F0"/>
                        </a:solidFill>
                        <a:latin typeface="Cambria Math" panose="02040503050406030204" pitchFamily="18" charset="0"/>
                      </a:rPr>
                      <m:t>𝑝</m:t>
                    </m:r>
                  </m:oMath>
                </a14:m>
                <a:endParaRPr lang="en-GB" sz="2000" b="0" dirty="0"/>
              </a:p>
              <a:p>
                <a:pPr>
                  <a:lnSpc>
                    <a:spcPct val="120000"/>
                  </a:lnSpc>
                </a:pPr>
                <a:r>
                  <a:rPr lang="en-GB" sz="2000" dirty="0"/>
                  <a:t>Write </a:t>
                </a:r>
                <a14:m>
                  <m:oMath xmlns:m="http://schemas.openxmlformats.org/officeDocument/2006/math">
                    <m:r>
                      <a:rPr lang="en-GB" sz="2000" b="0" i="1" smtClean="0">
                        <a:solidFill>
                          <a:srgbClr val="7030A0"/>
                        </a:solidFill>
                        <a:latin typeface="Cambria Math" panose="02040503050406030204" pitchFamily="18" charset="0"/>
                      </a:rPr>
                      <m:t>𝑟</m:t>
                    </m:r>
                    <m:d>
                      <m:dPr>
                        <m:ctrlPr>
                          <a:rPr lang="en-GB" sz="2000" b="0" i="1" smtClean="0">
                            <a:solidFill>
                              <a:srgbClr val="7030A0"/>
                            </a:solidFill>
                            <a:latin typeface="Cambria Math" panose="02040503050406030204" pitchFamily="18" charset="0"/>
                          </a:rPr>
                        </m:ctrlPr>
                      </m:dPr>
                      <m:e>
                        <m:r>
                          <a:rPr lang="en-GB" sz="2000" b="1" i="1" smtClean="0">
                            <a:solidFill>
                              <a:srgbClr val="7030A0"/>
                            </a:solidFill>
                            <a:latin typeface="Cambria Math" panose="02040503050406030204" pitchFamily="18" charset="0"/>
                          </a:rPr>
                          <m:t>𝑿</m:t>
                        </m:r>
                      </m:e>
                    </m:d>
                    <m:r>
                      <a:rPr lang="en-GB" sz="2000" b="0" i="1" smtClean="0">
                        <a:latin typeface="Cambria Math" panose="02040503050406030204" pitchFamily="18" charset="0"/>
                      </a:rPr>
                      <m:t>=</m:t>
                    </m:r>
                    <m:f>
                      <m:fPr>
                        <m:ctrlPr>
                          <a:rPr lang="en-GB" sz="2000" b="0" i="1" smtClean="0">
                            <a:latin typeface="Cambria Math" panose="02040503050406030204" pitchFamily="18" charset="0"/>
                          </a:rPr>
                        </m:ctrlPr>
                      </m:fPr>
                      <m:num>
                        <m:r>
                          <a:rPr lang="en-GB" sz="2000" b="0" i="1" smtClean="0">
                            <a:latin typeface="Cambria Math" panose="02040503050406030204" pitchFamily="18" charset="0"/>
                          </a:rPr>
                          <m:t>𝑃</m:t>
                        </m:r>
                        <m:d>
                          <m:dPr>
                            <m:ctrlPr>
                              <a:rPr lang="en-GB" sz="2000" b="0" i="1" smtClean="0">
                                <a:latin typeface="Cambria Math" panose="02040503050406030204" pitchFamily="18" charset="0"/>
                              </a:rPr>
                            </m:ctrlPr>
                          </m:dPr>
                          <m:e>
                            <m:r>
                              <a:rPr lang="en-GB" sz="2000" b="0" i="1" smtClean="0">
                                <a:latin typeface="Cambria Math" panose="02040503050406030204" pitchFamily="18" charset="0"/>
                              </a:rPr>
                              <m:t>𝐷</m:t>
                            </m:r>
                            <m:r>
                              <a:rPr lang="en-GB" sz="2000" b="0" i="1" smtClean="0">
                                <a:latin typeface="Cambria Math" panose="02040503050406030204" pitchFamily="18" charset="0"/>
                              </a:rPr>
                              <m:t>=</m:t>
                            </m:r>
                            <m:r>
                              <a:rPr lang="en-GB" sz="2000" b="0" i="1" smtClean="0">
                                <a:latin typeface="Cambria Math" panose="02040503050406030204" pitchFamily="18" charset="0"/>
                              </a:rPr>
                              <m:t>𝑅</m:t>
                            </m:r>
                          </m:e>
                          <m:e>
                            <m:r>
                              <a:rPr lang="en-GB" sz="2000" b="1" i="1" smtClean="0">
                                <a:latin typeface="Cambria Math" panose="02040503050406030204" pitchFamily="18" charset="0"/>
                              </a:rPr>
                              <m:t>𝑿</m:t>
                            </m:r>
                          </m:e>
                        </m:d>
                      </m:num>
                      <m:den>
                        <m:r>
                          <a:rPr lang="en-GB" sz="2000" b="0" i="1" smtClean="0">
                            <a:latin typeface="Cambria Math" panose="02040503050406030204" pitchFamily="18" charset="0"/>
                          </a:rPr>
                          <m:t>𝑃</m:t>
                        </m:r>
                        <m:d>
                          <m:dPr>
                            <m:ctrlPr>
                              <a:rPr lang="en-GB" sz="2000" b="0" i="1" smtClean="0">
                                <a:latin typeface="Cambria Math" panose="02040503050406030204" pitchFamily="18" charset="0"/>
                              </a:rPr>
                            </m:ctrlPr>
                          </m:dPr>
                          <m:e>
                            <m:r>
                              <a:rPr lang="en-GB" sz="2000" b="0" i="1" smtClean="0">
                                <a:latin typeface="Cambria Math" panose="02040503050406030204" pitchFamily="18" charset="0"/>
                              </a:rPr>
                              <m:t>𝐷</m:t>
                            </m:r>
                            <m:r>
                              <a:rPr lang="en-GB" sz="2000" b="0" i="1" smtClean="0">
                                <a:latin typeface="Cambria Math" panose="02040503050406030204" pitchFamily="18" charset="0"/>
                              </a:rPr>
                              <m:t>=</m:t>
                            </m:r>
                            <m:r>
                              <a:rPr lang="en-GB" sz="2000" b="0" i="1" smtClean="0">
                                <a:latin typeface="Cambria Math" panose="02040503050406030204" pitchFamily="18" charset="0"/>
                              </a:rPr>
                              <m:t>𝐿</m:t>
                            </m:r>
                          </m:e>
                          <m:e>
                            <m:r>
                              <a:rPr lang="en-GB" sz="2000" b="1" i="1" smtClean="0">
                                <a:latin typeface="Cambria Math" panose="02040503050406030204" pitchFamily="18" charset="0"/>
                              </a:rPr>
                              <m:t>𝑿</m:t>
                            </m:r>
                          </m:e>
                        </m:d>
                      </m:den>
                    </m:f>
                  </m:oMath>
                </a14:m>
                <a:r>
                  <a:rPr lang="en-GB" sz="2000" b="0" dirty="0"/>
                  <a:t> the likelihood ratio. If this is high then </a:t>
                </a:r>
                <a14:m>
                  <m:oMath xmlns:m="http://schemas.openxmlformats.org/officeDocument/2006/math">
                    <m:r>
                      <a:rPr lang="en-GB" sz="2000" b="0" i="1" smtClean="0">
                        <a:latin typeface="Cambria Math" panose="02040503050406030204" pitchFamily="18" charset="0"/>
                      </a:rPr>
                      <m:t>𝐷</m:t>
                    </m:r>
                    <m:r>
                      <a:rPr lang="en-GB" sz="2000" b="0" i="1" smtClean="0">
                        <a:latin typeface="Cambria Math" panose="02040503050406030204" pitchFamily="18" charset="0"/>
                      </a:rPr>
                      <m:t>=</m:t>
                    </m:r>
                    <m:r>
                      <a:rPr lang="en-GB" sz="2000" b="0" i="1" smtClean="0">
                        <a:latin typeface="Cambria Math" panose="02040503050406030204" pitchFamily="18" charset="0"/>
                      </a:rPr>
                      <m:t>𝑅</m:t>
                    </m:r>
                  </m:oMath>
                </a14:m>
                <a:r>
                  <a:rPr lang="en-GB" sz="2000" b="0" dirty="0"/>
                  <a:t> is more likely.</a:t>
                </a:r>
              </a:p>
              <a:p>
                <a:pPr>
                  <a:lnSpc>
                    <a:spcPct val="120000"/>
                  </a:lnSpc>
                </a:pPr>
                <a14:m>
                  <m:oMath xmlns:m="http://schemas.openxmlformats.org/officeDocument/2006/math">
                    <m:r>
                      <a:rPr lang="en-GB" sz="2000" b="0" i="1" smtClean="0">
                        <a:solidFill>
                          <a:srgbClr val="7030A0"/>
                        </a:solidFill>
                        <a:latin typeface="Cambria Math" panose="02040503050406030204" pitchFamily="18" charset="0"/>
                      </a:rPr>
                      <m:t>𝑟</m:t>
                    </m:r>
                    <m:d>
                      <m:dPr>
                        <m:ctrlPr>
                          <a:rPr lang="en-GB" sz="2000" b="0" i="1" smtClean="0">
                            <a:solidFill>
                              <a:srgbClr val="7030A0"/>
                            </a:solidFill>
                            <a:latin typeface="Cambria Math" panose="02040503050406030204" pitchFamily="18" charset="0"/>
                          </a:rPr>
                        </m:ctrlPr>
                      </m:dPr>
                      <m:e>
                        <m:r>
                          <a:rPr lang="en-GB" sz="2000" b="1" i="1" smtClean="0">
                            <a:solidFill>
                              <a:srgbClr val="7030A0"/>
                            </a:solidFill>
                            <a:latin typeface="Cambria Math" panose="02040503050406030204" pitchFamily="18" charset="0"/>
                          </a:rPr>
                          <m:t>𝑿</m:t>
                        </m:r>
                      </m:e>
                    </m:d>
                    <m:r>
                      <a:rPr lang="en-GB" sz="2000" b="0" i="1" smtClean="0">
                        <a:latin typeface="Cambria Math" panose="02040503050406030204" pitchFamily="18" charset="0"/>
                      </a:rPr>
                      <m:t>=</m:t>
                    </m:r>
                    <m:f>
                      <m:fPr>
                        <m:ctrlPr>
                          <a:rPr lang="en-GB" sz="2000" b="0" i="1" smtClean="0">
                            <a:latin typeface="Cambria Math" panose="02040503050406030204" pitchFamily="18" charset="0"/>
                          </a:rPr>
                        </m:ctrlPr>
                      </m:fPr>
                      <m:num>
                        <m:r>
                          <a:rPr lang="en-GB" sz="2000" b="0" i="1" smtClean="0">
                            <a:latin typeface="Cambria Math" panose="02040503050406030204" pitchFamily="18" charset="0"/>
                          </a:rPr>
                          <m:t>𝑃</m:t>
                        </m:r>
                        <m:d>
                          <m:dPr>
                            <m:ctrlPr>
                              <a:rPr lang="en-GB" sz="2000" b="0" i="1" smtClean="0">
                                <a:latin typeface="Cambria Math" panose="02040503050406030204" pitchFamily="18" charset="0"/>
                              </a:rPr>
                            </m:ctrlPr>
                          </m:dPr>
                          <m:e>
                            <m:r>
                              <a:rPr lang="en-GB" sz="2000" b="1" i="1" smtClean="0">
                                <a:latin typeface="Cambria Math" panose="02040503050406030204" pitchFamily="18" charset="0"/>
                              </a:rPr>
                              <m:t>𝑿</m:t>
                            </m:r>
                          </m:e>
                          <m:e>
                            <m:r>
                              <a:rPr lang="en-GB" sz="2000" b="0" i="1" smtClean="0">
                                <a:latin typeface="Cambria Math" panose="02040503050406030204" pitchFamily="18" charset="0"/>
                              </a:rPr>
                              <m:t>𝐷</m:t>
                            </m:r>
                            <m:r>
                              <a:rPr lang="en-GB" sz="2000" b="0" i="1" smtClean="0">
                                <a:latin typeface="Cambria Math" panose="02040503050406030204" pitchFamily="18" charset="0"/>
                              </a:rPr>
                              <m:t>=</m:t>
                            </m:r>
                            <m:r>
                              <a:rPr lang="en-GB" sz="2000" b="0" i="1" smtClean="0">
                                <a:latin typeface="Cambria Math" panose="02040503050406030204" pitchFamily="18" charset="0"/>
                              </a:rPr>
                              <m:t>𝑅</m:t>
                            </m:r>
                          </m:e>
                        </m:d>
                        <m:f>
                          <m:fPr>
                            <m:type m:val="lin"/>
                            <m:ctrlPr>
                              <a:rPr lang="en-GB" sz="2000" b="0" i="1" smtClean="0">
                                <a:latin typeface="Cambria Math" panose="02040503050406030204" pitchFamily="18" charset="0"/>
                              </a:rPr>
                            </m:ctrlPr>
                          </m:fPr>
                          <m:num>
                            <m:r>
                              <a:rPr lang="en-GB" sz="2000" i="1" smtClean="0">
                                <a:solidFill>
                                  <a:schemeClr val="accent2">
                                    <a:lumMod val="75000"/>
                                  </a:schemeClr>
                                </a:solidFill>
                                <a:latin typeface="Cambria Math" panose="02040503050406030204" pitchFamily="18" charset="0"/>
                              </a:rPr>
                              <m:t>𝑃</m:t>
                            </m:r>
                            <m:r>
                              <a:rPr lang="en-GB" sz="2000" i="1" smtClean="0">
                                <a:solidFill>
                                  <a:schemeClr val="accent2">
                                    <a:lumMod val="75000"/>
                                  </a:schemeClr>
                                </a:solidFill>
                                <a:latin typeface="Cambria Math" panose="02040503050406030204" pitchFamily="18" charset="0"/>
                              </a:rPr>
                              <m:t>(</m:t>
                            </m:r>
                            <m:r>
                              <a:rPr lang="en-GB" sz="2000" i="1" smtClean="0">
                                <a:solidFill>
                                  <a:schemeClr val="accent2">
                                    <a:lumMod val="75000"/>
                                  </a:schemeClr>
                                </a:solidFill>
                                <a:latin typeface="Cambria Math" panose="02040503050406030204" pitchFamily="18" charset="0"/>
                              </a:rPr>
                              <m:t>𝐷</m:t>
                            </m:r>
                            <m:r>
                              <a:rPr lang="en-GB" sz="2000" i="1" smtClean="0">
                                <a:solidFill>
                                  <a:schemeClr val="accent2">
                                    <a:lumMod val="75000"/>
                                  </a:schemeClr>
                                </a:solidFill>
                                <a:latin typeface="Cambria Math" panose="02040503050406030204" pitchFamily="18" charset="0"/>
                              </a:rPr>
                              <m:t>=</m:t>
                            </m:r>
                            <m:r>
                              <a:rPr lang="en-GB" sz="2000" i="1" smtClean="0">
                                <a:solidFill>
                                  <a:schemeClr val="accent2">
                                    <a:lumMod val="75000"/>
                                  </a:schemeClr>
                                </a:solidFill>
                                <a:latin typeface="Cambria Math" panose="02040503050406030204" pitchFamily="18" charset="0"/>
                              </a:rPr>
                              <m:t>𝑅</m:t>
                            </m:r>
                            <m:r>
                              <a:rPr lang="en-GB" sz="2000" i="1" smtClean="0">
                                <a:solidFill>
                                  <a:schemeClr val="accent2">
                                    <a:lumMod val="75000"/>
                                  </a:schemeClr>
                                </a:solidFill>
                                <a:latin typeface="Cambria Math" panose="02040503050406030204" pitchFamily="18" charset="0"/>
                              </a:rPr>
                              <m:t>)</m:t>
                            </m:r>
                          </m:num>
                          <m:den>
                            <m:r>
                              <a:rPr lang="en-GB" sz="2000" b="0" i="1" smtClean="0">
                                <a:solidFill>
                                  <a:schemeClr val="accent6">
                                    <a:lumMod val="75000"/>
                                  </a:schemeClr>
                                </a:solidFill>
                                <a:latin typeface="Cambria Math" panose="02040503050406030204" pitchFamily="18" charset="0"/>
                              </a:rPr>
                              <m:t>𝑃</m:t>
                            </m:r>
                            <m:r>
                              <a:rPr lang="en-GB" sz="2000" b="0" i="1" smtClean="0">
                                <a:solidFill>
                                  <a:schemeClr val="accent6">
                                    <a:lumMod val="75000"/>
                                  </a:schemeClr>
                                </a:solidFill>
                                <a:latin typeface="Cambria Math" panose="02040503050406030204" pitchFamily="18" charset="0"/>
                              </a:rPr>
                              <m:t>(</m:t>
                            </m:r>
                            <m:r>
                              <a:rPr lang="en-GB" sz="2000" b="1" i="1" smtClean="0">
                                <a:solidFill>
                                  <a:schemeClr val="accent6">
                                    <a:lumMod val="75000"/>
                                  </a:schemeClr>
                                </a:solidFill>
                                <a:latin typeface="Cambria Math" panose="02040503050406030204" pitchFamily="18" charset="0"/>
                              </a:rPr>
                              <m:t>𝑿</m:t>
                            </m:r>
                            <m:r>
                              <a:rPr lang="en-GB" sz="2000" b="0" i="1" smtClean="0">
                                <a:solidFill>
                                  <a:schemeClr val="accent6">
                                    <a:lumMod val="75000"/>
                                  </a:schemeClr>
                                </a:solidFill>
                                <a:latin typeface="Cambria Math" panose="02040503050406030204" pitchFamily="18" charset="0"/>
                              </a:rPr>
                              <m:t>)</m:t>
                            </m:r>
                          </m:den>
                        </m:f>
                      </m:num>
                      <m:den>
                        <m:r>
                          <a:rPr lang="en-GB" sz="2000" i="1">
                            <a:latin typeface="Cambria Math" panose="02040503050406030204" pitchFamily="18" charset="0"/>
                          </a:rPr>
                          <m:t>𝑃</m:t>
                        </m:r>
                        <m:d>
                          <m:dPr>
                            <m:ctrlPr>
                              <a:rPr lang="en-GB" sz="2000" i="1">
                                <a:latin typeface="Cambria Math" panose="02040503050406030204" pitchFamily="18" charset="0"/>
                              </a:rPr>
                            </m:ctrlPr>
                          </m:dPr>
                          <m:e>
                            <m:r>
                              <a:rPr lang="en-GB" sz="2000" b="1" i="1">
                                <a:latin typeface="Cambria Math" panose="02040503050406030204" pitchFamily="18" charset="0"/>
                              </a:rPr>
                              <m:t>𝑿</m:t>
                            </m:r>
                          </m:e>
                          <m:e>
                            <m:r>
                              <a:rPr lang="en-GB" sz="2000" i="1">
                                <a:latin typeface="Cambria Math" panose="02040503050406030204" pitchFamily="18" charset="0"/>
                              </a:rPr>
                              <m:t>𝐷</m:t>
                            </m:r>
                            <m:r>
                              <a:rPr lang="en-GB" sz="2000" i="1">
                                <a:latin typeface="Cambria Math" panose="02040503050406030204" pitchFamily="18" charset="0"/>
                              </a:rPr>
                              <m:t>=</m:t>
                            </m:r>
                            <m:r>
                              <a:rPr lang="en-GB" sz="2000" b="0" i="1" smtClean="0">
                                <a:latin typeface="Cambria Math" panose="02040503050406030204" pitchFamily="18" charset="0"/>
                              </a:rPr>
                              <m:t>𝐿</m:t>
                            </m:r>
                          </m:e>
                        </m:d>
                        <m:f>
                          <m:fPr>
                            <m:type m:val="lin"/>
                            <m:ctrlPr>
                              <a:rPr lang="en-GB" sz="2000" i="1">
                                <a:latin typeface="Cambria Math" panose="02040503050406030204" pitchFamily="18" charset="0"/>
                              </a:rPr>
                            </m:ctrlPr>
                          </m:fPr>
                          <m:num>
                            <m:r>
                              <a:rPr lang="en-GB" sz="2000" i="1" smtClean="0">
                                <a:solidFill>
                                  <a:schemeClr val="accent2">
                                    <a:lumMod val="75000"/>
                                  </a:schemeClr>
                                </a:solidFill>
                                <a:latin typeface="Cambria Math" panose="02040503050406030204" pitchFamily="18" charset="0"/>
                              </a:rPr>
                              <m:t>𝑃</m:t>
                            </m:r>
                            <m:r>
                              <a:rPr lang="en-GB" sz="2000" i="1" smtClean="0">
                                <a:solidFill>
                                  <a:schemeClr val="accent2">
                                    <a:lumMod val="75000"/>
                                  </a:schemeClr>
                                </a:solidFill>
                                <a:latin typeface="Cambria Math" panose="02040503050406030204" pitchFamily="18" charset="0"/>
                              </a:rPr>
                              <m:t>(</m:t>
                            </m:r>
                            <m:r>
                              <a:rPr lang="en-GB" sz="2000" i="1" smtClean="0">
                                <a:solidFill>
                                  <a:schemeClr val="accent2">
                                    <a:lumMod val="75000"/>
                                  </a:schemeClr>
                                </a:solidFill>
                                <a:latin typeface="Cambria Math" panose="02040503050406030204" pitchFamily="18" charset="0"/>
                              </a:rPr>
                              <m:t>𝐷</m:t>
                            </m:r>
                            <m:r>
                              <a:rPr lang="en-GB" sz="2000" i="1" smtClean="0">
                                <a:solidFill>
                                  <a:schemeClr val="accent2">
                                    <a:lumMod val="75000"/>
                                  </a:schemeClr>
                                </a:solidFill>
                                <a:latin typeface="Cambria Math" panose="02040503050406030204" pitchFamily="18" charset="0"/>
                              </a:rPr>
                              <m:t>=</m:t>
                            </m:r>
                            <m:r>
                              <a:rPr lang="en-GB" sz="2000" b="0" i="1" smtClean="0">
                                <a:solidFill>
                                  <a:schemeClr val="accent2">
                                    <a:lumMod val="75000"/>
                                  </a:schemeClr>
                                </a:solidFill>
                                <a:latin typeface="Cambria Math" panose="02040503050406030204" pitchFamily="18" charset="0"/>
                              </a:rPr>
                              <m:t>𝐿</m:t>
                            </m:r>
                            <m:r>
                              <a:rPr lang="en-GB" sz="2000" i="1">
                                <a:solidFill>
                                  <a:schemeClr val="accent2">
                                    <a:lumMod val="75000"/>
                                  </a:schemeClr>
                                </a:solidFill>
                                <a:latin typeface="Cambria Math" panose="02040503050406030204" pitchFamily="18" charset="0"/>
                              </a:rPr>
                              <m:t>)</m:t>
                            </m:r>
                          </m:num>
                          <m:den>
                            <m:r>
                              <a:rPr lang="en-GB" sz="2000" i="1" smtClean="0">
                                <a:solidFill>
                                  <a:schemeClr val="accent6">
                                    <a:lumMod val="75000"/>
                                  </a:schemeClr>
                                </a:solidFill>
                                <a:latin typeface="Cambria Math" panose="02040503050406030204" pitchFamily="18" charset="0"/>
                              </a:rPr>
                              <m:t>𝑃</m:t>
                            </m:r>
                            <m:r>
                              <a:rPr lang="en-GB" sz="2000" i="1" smtClean="0">
                                <a:solidFill>
                                  <a:schemeClr val="accent6">
                                    <a:lumMod val="75000"/>
                                  </a:schemeClr>
                                </a:solidFill>
                                <a:latin typeface="Cambria Math" panose="02040503050406030204" pitchFamily="18" charset="0"/>
                              </a:rPr>
                              <m:t>(</m:t>
                            </m:r>
                            <m:r>
                              <a:rPr lang="en-GB" sz="2000" b="1" i="1" smtClean="0">
                                <a:solidFill>
                                  <a:schemeClr val="accent6">
                                    <a:lumMod val="75000"/>
                                  </a:schemeClr>
                                </a:solidFill>
                                <a:latin typeface="Cambria Math" panose="02040503050406030204" pitchFamily="18" charset="0"/>
                              </a:rPr>
                              <m:t>𝑿</m:t>
                            </m:r>
                            <m:r>
                              <a:rPr lang="en-GB" sz="2000" i="1" smtClean="0">
                                <a:solidFill>
                                  <a:schemeClr val="accent6">
                                    <a:lumMod val="75000"/>
                                  </a:schemeClr>
                                </a:solidFill>
                                <a:latin typeface="Cambria Math" panose="02040503050406030204" pitchFamily="18" charset="0"/>
                              </a:rPr>
                              <m:t>)</m:t>
                            </m:r>
                          </m:den>
                        </m:f>
                      </m:den>
                    </m:f>
                  </m:oMath>
                </a14:m>
                <a:r>
                  <a:rPr lang="en-GB" sz="2000" b="0" dirty="0"/>
                  <a:t> </a:t>
                </a:r>
                <a14:m>
                  <m:oMath xmlns:m="http://schemas.openxmlformats.org/officeDocument/2006/math">
                    <m:r>
                      <a:rPr lang="en-GB" sz="2000" b="0" i="1" dirty="0" smtClean="0">
                        <a:latin typeface="Cambria Math" panose="02040503050406030204" pitchFamily="18" charset="0"/>
                      </a:rPr>
                      <m:t>=</m:t>
                    </m:r>
                    <m:f>
                      <m:fPr>
                        <m:ctrlPr>
                          <a:rPr lang="en-GB" sz="2000" b="0" i="1" dirty="0" smtClean="0">
                            <a:latin typeface="Cambria Math" panose="02040503050406030204" pitchFamily="18" charset="0"/>
                          </a:rPr>
                        </m:ctrlPr>
                      </m:fPr>
                      <m:num>
                        <m:r>
                          <a:rPr lang="en-GB" sz="2000" b="0" i="1" dirty="0" smtClean="0">
                            <a:latin typeface="Cambria Math" panose="02040503050406030204" pitchFamily="18" charset="0"/>
                          </a:rPr>
                          <m:t>𝑃</m:t>
                        </m:r>
                        <m:d>
                          <m:dPr>
                            <m:ctrlPr>
                              <a:rPr lang="en-GB" sz="2000" b="0" i="1" dirty="0" smtClean="0">
                                <a:latin typeface="Cambria Math" panose="02040503050406030204" pitchFamily="18" charset="0"/>
                              </a:rPr>
                            </m:ctrlPr>
                          </m:dPr>
                          <m:e>
                            <m:r>
                              <a:rPr lang="en-GB" sz="2000" b="1" i="1" dirty="0" smtClean="0">
                                <a:latin typeface="Cambria Math" panose="02040503050406030204" pitchFamily="18" charset="0"/>
                              </a:rPr>
                              <m:t>𝑿</m:t>
                            </m:r>
                          </m:e>
                          <m:e>
                            <m:r>
                              <a:rPr lang="en-GB" sz="2000" b="0" i="1" dirty="0" smtClean="0">
                                <a:latin typeface="Cambria Math" panose="02040503050406030204" pitchFamily="18" charset="0"/>
                              </a:rPr>
                              <m:t>𝐷</m:t>
                            </m:r>
                            <m:r>
                              <a:rPr lang="en-GB" sz="2000" b="0" i="1" dirty="0" smtClean="0">
                                <a:latin typeface="Cambria Math" panose="02040503050406030204" pitchFamily="18" charset="0"/>
                              </a:rPr>
                              <m:t>=</m:t>
                            </m:r>
                            <m:r>
                              <a:rPr lang="en-GB" sz="2000" b="0" i="1" dirty="0" smtClean="0">
                                <a:latin typeface="Cambria Math" panose="02040503050406030204" pitchFamily="18" charset="0"/>
                              </a:rPr>
                              <m:t>𝑅</m:t>
                            </m:r>
                          </m:e>
                        </m:d>
                      </m:num>
                      <m:den>
                        <m:r>
                          <a:rPr lang="en-GB" sz="2000" b="0" i="1" dirty="0" smtClean="0">
                            <a:latin typeface="Cambria Math" panose="02040503050406030204" pitchFamily="18" charset="0"/>
                          </a:rPr>
                          <m:t>𝑃</m:t>
                        </m:r>
                        <m:d>
                          <m:dPr>
                            <m:ctrlPr>
                              <a:rPr lang="en-GB" sz="2000" b="0" i="1" dirty="0" smtClean="0">
                                <a:latin typeface="Cambria Math" panose="02040503050406030204" pitchFamily="18" charset="0"/>
                              </a:rPr>
                            </m:ctrlPr>
                          </m:dPr>
                          <m:e>
                            <m:r>
                              <a:rPr lang="en-GB" sz="2000" b="1" i="1" dirty="0" smtClean="0">
                                <a:latin typeface="Cambria Math" panose="02040503050406030204" pitchFamily="18" charset="0"/>
                              </a:rPr>
                              <m:t>𝑿</m:t>
                            </m:r>
                          </m:e>
                          <m:e>
                            <m:r>
                              <a:rPr lang="en-GB" sz="2000" b="0" i="1" dirty="0" smtClean="0">
                                <a:latin typeface="Cambria Math" panose="02040503050406030204" pitchFamily="18" charset="0"/>
                              </a:rPr>
                              <m:t>𝐷</m:t>
                            </m:r>
                            <m:r>
                              <a:rPr lang="en-GB" sz="2000" b="0" i="1" dirty="0" smtClean="0">
                                <a:latin typeface="Cambria Math" panose="02040503050406030204" pitchFamily="18" charset="0"/>
                              </a:rPr>
                              <m:t>=</m:t>
                            </m:r>
                            <m:r>
                              <a:rPr lang="en-GB" sz="2000" b="0" i="1" dirty="0" smtClean="0">
                                <a:latin typeface="Cambria Math" panose="02040503050406030204" pitchFamily="18" charset="0"/>
                              </a:rPr>
                              <m:t>𝐿</m:t>
                            </m:r>
                          </m:e>
                        </m:d>
                      </m:den>
                    </m:f>
                  </m:oMath>
                </a14:m>
                <a:r>
                  <a:rPr lang="en-GB" sz="2000" b="0" dirty="0"/>
                  <a:t> </a:t>
                </a:r>
                <a14:m>
                  <m:oMath xmlns:m="http://schemas.openxmlformats.org/officeDocument/2006/math">
                    <m:r>
                      <a:rPr lang="en-GB" sz="2000" b="0" i="1" dirty="0" smtClean="0">
                        <a:latin typeface="Cambria Math" panose="02040503050406030204" pitchFamily="18" charset="0"/>
                      </a:rPr>
                      <m:t>=</m:t>
                    </m:r>
                    <m:f>
                      <m:fPr>
                        <m:ctrlPr>
                          <a:rPr lang="en-GB" sz="2000" b="0" i="1" dirty="0" smtClean="0">
                            <a:latin typeface="Cambria Math" panose="02040503050406030204" pitchFamily="18" charset="0"/>
                          </a:rPr>
                        </m:ctrlPr>
                      </m:fPr>
                      <m:num>
                        <m:nary>
                          <m:naryPr>
                            <m:chr m:val="∏"/>
                            <m:supHide m:val="on"/>
                            <m:ctrlPr>
                              <a:rPr lang="en-GB" sz="2000" b="0" i="1" dirty="0" smtClean="0">
                                <a:latin typeface="Cambria Math" panose="02040503050406030204" pitchFamily="18" charset="0"/>
                              </a:rPr>
                            </m:ctrlPr>
                          </m:naryPr>
                          <m:sub>
                            <m:r>
                              <a:rPr lang="en-GB" sz="2000" b="0" i="1" dirty="0" smtClean="0">
                                <a:latin typeface="Cambria Math" panose="02040503050406030204" pitchFamily="18" charset="0"/>
                              </a:rPr>
                              <m:t>𝑡</m:t>
                            </m:r>
                          </m:sub>
                          <m:sup/>
                          <m:e>
                            <m:r>
                              <a:rPr lang="en-GB" sz="2000" b="0" i="1" dirty="0" smtClean="0">
                                <a:latin typeface="Cambria Math" panose="02040503050406030204" pitchFamily="18" charset="0"/>
                              </a:rPr>
                              <m:t>𝑃</m:t>
                            </m:r>
                            <m:r>
                              <a:rPr lang="en-GB" sz="2000" b="0" i="1" dirty="0" smtClean="0">
                                <a:latin typeface="Cambria Math" panose="02040503050406030204" pitchFamily="18" charset="0"/>
                              </a:rPr>
                              <m:t>(</m:t>
                            </m:r>
                            <m:sSub>
                              <m:sSubPr>
                                <m:ctrlPr>
                                  <a:rPr lang="en-GB" sz="2000" b="0" i="1" dirty="0" smtClean="0">
                                    <a:latin typeface="Cambria Math" panose="02040503050406030204" pitchFamily="18" charset="0"/>
                                  </a:rPr>
                                </m:ctrlPr>
                              </m:sSubPr>
                              <m:e>
                                <m:r>
                                  <a:rPr lang="en-GB" sz="2000" b="0" i="1" dirty="0" smtClean="0">
                                    <a:latin typeface="Cambria Math" panose="02040503050406030204" pitchFamily="18" charset="0"/>
                                  </a:rPr>
                                  <m:t>𝑋</m:t>
                                </m:r>
                              </m:e>
                              <m:sub>
                                <m:r>
                                  <a:rPr lang="en-GB" sz="2000" b="0" i="1" dirty="0" smtClean="0">
                                    <a:latin typeface="Cambria Math" panose="02040503050406030204" pitchFamily="18" charset="0"/>
                                  </a:rPr>
                                  <m:t>𝑡</m:t>
                                </m:r>
                              </m:sub>
                            </m:sSub>
                            <m:r>
                              <a:rPr lang="en-GB" sz="2000" b="0" i="1" dirty="0" smtClean="0">
                                <a:latin typeface="Cambria Math" panose="02040503050406030204" pitchFamily="18" charset="0"/>
                              </a:rPr>
                              <m:t>|</m:t>
                            </m:r>
                            <m:r>
                              <a:rPr lang="en-GB" sz="2000" b="0" i="1" dirty="0" smtClean="0">
                                <a:latin typeface="Cambria Math" panose="02040503050406030204" pitchFamily="18" charset="0"/>
                              </a:rPr>
                              <m:t>𝐷</m:t>
                            </m:r>
                            <m:r>
                              <a:rPr lang="en-GB" sz="2000" b="0" i="1" dirty="0" smtClean="0">
                                <a:latin typeface="Cambria Math" panose="02040503050406030204" pitchFamily="18" charset="0"/>
                              </a:rPr>
                              <m:t>=</m:t>
                            </m:r>
                            <m:r>
                              <a:rPr lang="en-GB" sz="2000" b="0" i="1" dirty="0" smtClean="0">
                                <a:latin typeface="Cambria Math" panose="02040503050406030204" pitchFamily="18" charset="0"/>
                              </a:rPr>
                              <m:t>𝑅</m:t>
                            </m:r>
                            <m:r>
                              <a:rPr lang="en-GB" sz="2000" b="0" i="1" dirty="0" smtClean="0">
                                <a:latin typeface="Cambria Math" panose="02040503050406030204" pitchFamily="18" charset="0"/>
                              </a:rPr>
                              <m:t>)</m:t>
                            </m:r>
                          </m:e>
                        </m:nary>
                      </m:num>
                      <m:den>
                        <m:nary>
                          <m:naryPr>
                            <m:chr m:val="∏"/>
                            <m:supHide m:val="on"/>
                            <m:ctrlPr>
                              <a:rPr lang="en-GB" sz="2000" i="1" dirty="0">
                                <a:latin typeface="Cambria Math" panose="02040503050406030204" pitchFamily="18" charset="0"/>
                              </a:rPr>
                            </m:ctrlPr>
                          </m:naryPr>
                          <m:sub>
                            <m:r>
                              <a:rPr lang="en-GB" sz="2000" i="1" dirty="0">
                                <a:latin typeface="Cambria Math" panose="02040503050406030204" pitchFamily="18" charset="0"/>
                              </a:rPr>
                              <m:t>𝑡</m:t>
                            </m:r>
                          </m:sub>
                          <m:sup/>
                          <m:e>
                            <m:r>
                              <a:rPr lang="en-GB" sz="2000" i="1" dirty="0">
                                <a:latin typeface="Cambria Math" panose="02040503050406030204" pitchFamily="18" charset="0"/>
                              </a:rPr>
                              <m:t>𝑃</m:t>
                            </m:r>
                            <m:r>
                              <a:rPr lang="en-GB" sz="2000" i="1" dirty="0">
                                <a:latin typeface="Cambria Math" panose="02040503050406030204" pitchFamily="18" charset="0"/>
                              </a:rPr>
                              <m:t>(</m:t>
                            </m:r>
                            <m:sSub>
                              <m:sSubPr>
                                <m:ctrlPr>
                                  <a:rPr lang="en-GB" sz="2000" i="1" dirty="0">
                                    <a:latin typeface="Cambria Math" panose="02040503050406030204" pitchFamily="18" charset="0"/>
                                  </a:rPr>
                                </m:ctrlPr>
                              </m:sSubPr>
                              <m:e>
                                <m:r>
                                  <a:rPr lang="en-GB" sz="2000" i="1" dirty="0">
                                    <a:latin typeface="Cambria Math" panose="02040503050406030204" pitchFamily="18" charset="0"/>
                                  </a:rPr>
                                  <m:t>𝑋</m:t>
                                </m:r>
                              </m:e>
                              <m:sub>
                                <m:r>
                                  <a:rPr lang="en-GB" sz="2000" i="1" dirty="0">
                                    <a:latin typeface="Cambria Math" panose="02040503050406030204" pitchFamily="18" charset="0"/>
                                  </a:rPr>
                                  <m:t>𝑡</m:t>
                                </m:r>
                              </m:sub>
                            </m:sSub>
                            <m:r>
                              <a:rPr lang="en-GB" sz="2000" i="1" dirty="0">
                                <a:latin typeface="Cambria Math" panose="02040503050406030204" pitchFamily="18" charset="0"/>
                              </a:rPr>
                              <m:t>|</m:t>
                            </m:r>
                            <m:r>
                              <a:rPr lang="en-GB" sz="2000" i="1" dirty="0">
                                <a:latin typeface="Cambria Math" panose="02040503050406030204" pitchFamily="18" charset="0"/>
                              </a:rPr>
                              <m:t>𝐷</m:t>
                            </m:r>
                            <m:r>
                              <a:rPr lang="en-GB" sz="2000" i="1" dirty="0">
                                <a:latin typeface="Cambria Math" panose="02040503050406030204" pitchFamily="18" charset="0"/>
                              </a:rPr>
                              <m:t>=</m:t>
                            </m:r>
                            <m:r>
                              <a:rPr lang="en-GB" sz="2000" b="0" i="1" dirty="0" smtClean="0">
                                <a:latin typeface="Cambria Math" panose="02040503050406030204" pitchFamily="18" charset="0"/>
                              </a:rPr>
                              <m:t>𝐿</m:t>
                            </m:r>
                            <m:r>
                              <a:rPr lang="en-GB" sz="2000" i="1" dirty="0">
                                <a:latin typeface="Cambria Math" panose="02040503050406030204" pitchFamily="18" charset="0"/>
                              </a:rPr>
                              <m:t>)</m:t>
                            </m:r>
                          </m:e>
                        </m:nary>
                      </m:den>
                    </m:f>
                    <m:r>
                      <a:rPr lang="en-GB" sz="2000" b="0" i="1" dirty="0" smtClean="0">
                        <a:latin typeface="Cambria Math" panose="02040503050406030204" pitchFamily="18" charset="0"/>
                      </a:rPr>
                      <m:t>=</m:t>
                    </m:r>
                    <m:nary>
                      <m:naryPr>
                        <m:chr m:val="∏"/>
                        <m:supHide m:val="on"/>
                        <m:ctrlPr>
                          <a:rPr lang="en-GB" sz="2000" b="0" i="1" dirty="0" smtClean="0">
                            <a:latin typeface="Cambria Math" panose="02040503050406030204" pitchFamily="18" charset="0"/>
                          </a:rPr>
                        </m:ctrlPr>
                      </m:naryPr>
                      <m:sub>
                        <m:r>
                          <a:rPr lang="en-GB" sz="2000" b="0" i="1" dirty="0" smtClean="0">
                            <a:latin typeface="Cambria Math" panose="02040503050406030204" pitchFamily="18" charset="0"/>
                          </a:rPr>
                          <m:t>𝑡</m:t>
                        </m:r>
                      </m:sub>
                      <m:sup/>
                      <m:e>
                        <m:f>
                          <m:fPr>
                            <m:ctrlPr>
                              <a:rPr lang="en-GB" sz="2000" b="0" i="1" dirty="0" smtClean="0">
                                <a:latin typeface="Cambria Math" panose="02040503050406030204" pitchFamily="18" charset="0"/>
                              </a:rPr>
                            </m:ctrlPr>
                          </m:fPr>
                          <m:num>
                            <m:r>
                              <a:rPr lang="en-GB" sz="2000" b="0" i="1" dirty="0" smtClean="0">
                                <a:latin typeface="Cambria Math" panose="02040503050406030204" pitchFamily="18" charset="0"/>
                              </a:rPr>
                              <m:t>𝑃</m:t>
                            </m:r>
                            <m:d>
                              <m:dPr>
                                <m:ctrlPr>
                                  <a:rPr lang="en-GB" sz="2000" b="0" i="1" dirty="0" smtClean="0">
                                    <a:latin typeface="Cambria Math" panose="02040503050406030204" pitchFamily="18" charset="0"/>
                                  </a:rPr>
                                </m:ctrlPr>
                              </m:dPr>
                              <m:e>
                                <m:sSub>
                                  <m:sSubPr>
                                    <m:ctrlPr>
                                      <a:rPr lang="en-GB" sz="2000" b="0" i="1" dirty="0" smtClean="0">
                                        <a:latin typeface="Cambria Math" panose="02040503050406030204" pitchFamily="18" charset="0"/>
                                      </a:rPr>
                                    </m:ctrlPr>
                                  </m:sSubPr>
                                  <m:e>
                                    <m:r>
                                      <a:rPr lang="en-GB" sz="2000" b="0" i="1" dirty="0" smtClean="0">
                                        <a:latin typeface="Cambria Math" panose="02040503050406030204" pitchFamily="18" charset="0"/>
                                      </a:rPr>
                                      <m:t>𝑋</m:t>
                                    </m:r>
                                  </m:e>
                                  <m:sub>
                                    <m:r>
                                      <a:rPr lang="en-GB" sz="2000" b="0" i="1" dirty="0" smtClean="0">
                                        <a:latin typeface="Cambria Math" panose="02040503050406030204" pitchFamily="18" charset="0"/>
                                      </a:rPr>
                                      <m:t>𝑡</m:t>
                                    </m:r>
                                  </m:sub>
                                </m:sSub>
                              </m:e>
                              <m:e>
                                <m:r>
                                  <a:rPr lang="en-GB" sz="2000" b="0" i="1" dirty="0" smtClean="0">
                                    <a:latin typeface="Cambria Math" panose="02040503050406030204" pitchFamily="18" charset="0"/>
                                  </a:rPr>
                                  <m:t>𝐷</m:t>
                                </m:r>
                                <m:r>
                                  <a:rPr lang="en-GB" sz="2000" b="0" i="1" dirty="0" smtClean="0">
                                    <a:latin typeface="Cambria Math" panose="02040503050406030204" pitchFamily="18" charset="0"/>
                                  </a:rPr>
                                  <m:t>=</m:t>
                                </m:r>
                                <m:r>
                                  <a:rPr lang="en-GB" sz="2000" b="0" i="1" dirty="0" smtClean="0">
                                    <a:latin typeface="Cambria Math" panose="02040503050406030204" pitchFamily="18" charset="0"/>
                                  </a:rPr>
                                  <m:t>𝑅</m:t>
                                </m:r>
                              </m:e>
                            </m:d>
                          </m:num>
                          <m:den>
                            <m:r>
                              <a:rPr lang="en-GB" sz="2000" b="0" i="1" dirty="0" smtClean="0">
                                <a:latin typeface="Cambria Math" panose="02040503050406030204" pitchFamily="18" charset="0"/>
                              </a:rPr>
                              <m:t>𝑃</m:t>
                            </m:r>
                            <m:d>
                              <m:dPr>
                                <m:ctrlPr>
                                  <a:rPr lang="en-GB" sz="2000" b="0" i="1" dirty="0" smtClean="0">
                                    <a:latin typeface="Cambria Math" panose="02040503050406030204" pitchFamily="18" charset="0"/>
                                  </a:rPr>
                                </m:ctrlPr>
                              </m:dPr>
                              <m:e>
                                <m:sSub>
                                  <m:sSubPr>
                                    <m:ctrlPr>
                                      <a:rPr lang="en-GB" sz="2000" b="0" i="1" dirty="0" smtClean="0">
                                        <a:latin typeface="Cambria Math" panose="02040503050406030204" pitchFamily="18" charset="0"/>
                                      </a:rPr>
                                    </m:ctrlPr>
                                  </m:sSubPr>
                                  <m:e>
                                    <m:r>
                                      <a:rPr lang="en-GB" sz="2000" b="0" i="1" dirty="0" smtClean="0">
                                        <a:latin typeface="Cambria Math" panose="02040503050406030204" pitchFamily="18" charset="0"/>
                                      </a:rPr>
                                      <m:t>𝑋</m:t>
                                    </m:r>
                                  </m:e>
                                  <m:sub>
                                    <m:r>
                                      <a:rPr lang="en-GB" sz="2000" b="0" i="1" dirty="0" smtClean="0">
                                        <a:latin typeface="Cambria Math" panose="02040503050406030204" pitchFamily="18" charset="0"/>
                                      </a:rPr>
                                      <m:t>𝑡</m:t>
                                    </m:r>
                                  </m:sub>
                                </m:sSub>
                              </m:e>
                              <m:e>
                                <m:r>
                                  <a:rPr lang="en-GB" sz="2000" b="0" i="1" dirty="0" smtClean="0">
                                    <a:latin typeface="Cambria Math" panose="02040503050406030204" pitchFamily="18" charset="0"/>
                                  </a:rPr>
                                  <m:t>𝐷</m:t>
                                </m:r>
                                <m:r>
                                  <a:rPr lang="en-GB" sz="2000" b="0" i="1" dirty="0" smtClean="0">
                                    <a:latin typeface="Cambria Math" panose="02040503050406030204" pitchFamily="18" charset="0"/>
                                  </a:rPr>
                                  <m:t>=</m:t>
                                </m:r>
                                <m:r>
                                  <a:rPr lang="en-GB" sz="2000" b="0" i="1" dirty="0" smtClean="0">
                                    <a:latin typeface="Cambria Math" panose="02040503050406030204" pitchFamily="18" charset="0"/>
                                  </a:rPr>
                                  <m:t>𝐿</m:t>
                                </m:r>
                              </m:e>
                            </m:d>
                          </m:den>
                        </m:f>
                      </m:e>
                    </m:nary>
                  </m:oMath>
                </a14:m>
                <a:endParaRPr lang="en-GB" sz="2000" b="0" dirty="0"/>
              </a:p>
              <a:p>
                <a:pPr>
                  <a:lnSpc>
                    <a:spcPct val="120000"/>
                  </a:lnSpc>
                </a:pPr>
                <a14:m>
                  <m:oMath xmlns:m="http://schemas.openxmlformats.org/officeDocument/2006/math">
                    <m:func>
                      <m:funcPr>
                        <m:ctrlPr>
                          <a:rPr lang="en-GB" sz="2000" b="0" i="1" smtClean="0">
                            <a:latin typeface="Cambria Math" panose="02040503050406030204" pitchFamily="18" charset="0"/>
                          </a:rPr>
                        </m:ctrlPr>
                      </m:funcPr>
                      <m:fName>
                        <m:r>
                          <m:rPr>
                            <m:sty m:val="p"/>
                          </m:rPr>
                          <a:rPr lang="en-GB" sz="2000" b="0" i="0" smtClean="0">
                            <a:latin typeface="Cambria Math" panose="02040503050406030204" pitchFamily="18" charset="0"/>
                          </a:rPr>
                          <m:t>log</m:t>
                        </m:r>
                      </m:fName>
                      <m:e>
                        <m:r>
                          <a:rPr lang="en-GB" sz="2000" b="0" i="1" smtClean="0">
                            <a:solidFill>
                              <a:srgbClr val="7030A0"/>
                            </a:solidFill>
                            <a:latin typeface="Cambria Math" panose="02040503050406030204" pitchFamily="18" charset="0"/>
                          </a:rPr>
                          <m:t>𝑟</m:t>
                        </m:r>
                        <m:d>
                          <m:dPr>
                            <m:ctrlPr>
                              <a:rPr lang="en-GB" sz="2000" b="0" i="1" smtClean="0">
                                <a:solidFill>
                                  <a:srgbClr val="7030A0"/>
                                </a:solidFill>
                                <a:latin typeface="Cambria Math" panose="02040503050406030204" pitchFamily="18" charset="0"/>
                              </a:rPr>
                            </m:ctrlPr>
                          </m:dPr>
                          <m:e>
                            <m:r>
                              <a:rPr lang="en-GB" sz="2000" b="1" i="1" smtClean="0">
                                <a:solidFill>
                                  <a:srgbClr val="7030A0"/>
                                </a:solidFill>
                                <a:latin typeface="Cambria Math" panose="02040503050406030204" pitchFamily="18" charset="0"/>
                              </a:rPr>
                              <m:t>𝑿</m:t>
                            </m:r>
                          </m:e>
                        </m:d>
                        <m:r>
                          <a:rPr lang="en-GB" sz="2000" b="0" i="1" smtClean="0">
                            <a:latin typeface="Cambria Math" panose="02040503050406030204" pitchFamily="18" charset="0"/>
                          </a:rPr>
                          <m:t>=</m:t>
                        </m:r>
                      </m:e>
                    </m:func>
                    <m:func>
                      <m:funcPr>
                        <m:ctrlPr>
                          <a:rPr lang="en-GB" sz="2000" b="0" i="1" smtClean="0">
                            <a:latin typeface="Cambria Math" panose="02040503050406030204" pitchFamily="18" charset="0"/>
                          </a:rPr>
                        </m:ctrlPr>
                      </m:funcPr>
                      <m:fName>
                        <m:r>
                          <m:rPr>
                            <m:sty m:val="p"/>
                          </m:rPr>
                          <a:rPr lang="en-GB" sz="2000" b="0" i="0" smtClean="0">
                            <a:latin typeface="Cambria Math" panose="02040503050406030204" pitchFamily="18" charset="0"/>
                          </a:rPr>
                          <m:t>log</m:t>
                        </m:r>
                      </m:fName>
                      <m:e>
                        <m:nary>
                          <m:naryPr>
                            <m:chr m:val="∏"/>
                            <m:supHide m:val="on"/>
                            <m:ctrlPr>
                              <a:rPr lang="en-GB" sz="2000" b="0" i="1" smtClean="0">
                                <a:latin typeface="Cambria Math" panose="02040503050406030204" pitchFamily="18" charset="0"/>
                              </a:rPr>
                            </m:ctrlPr>
                          </m:naryPr>
                          <m:sub>
                            <m:r>
                              <a:rPr lang="en-GB" sz="2000" b="0" i="1" smtClean="0">
                                <a:latin typeface="Cambria Math" panose="02040503050406030204" pitchFamily="18" charset="0"/>
                              </a:rPr>
                              <m:t>𝑡</m:t>
                            </m:r>
                          </m:sub>
                          <m:sup/>
                          <m:e>
                            <m:f>
                              <m:fPr>
                                <m:ctrlPr>
                                  <a:rPr lang="en-GB" sz="2000" i="1" dirty="0">
                                    <a:latin typeface="Cambria Math" panose="02040503050406030204" pitchFamily="18" charset="0"/>
                                  </a:rPr>
                                </m:ctrlPr>
                              </m:fPr>
                              <m:num>
                                <m:r>
                                  <a:rPr lang="en-GB" sz="2000" i="1" dirty="0">
                                    <a:latin typeface="Cambria Math" panose="02040503050406030204" pitchFamily="18" charset="0"/>
                                  </a:rPr>
                                  <m:t>𝑃</m:t>
                                </m:r>
                                <m:d>
                                  <m:dPr>
                                    <m:ctrlPr>
                                      <a:rPr lang="en-GB" sz="2000" i="1" dirty="0">
                                        <a:latin typeface="Cambria Math" panose="02040503050406030204" pitchFamily="18" charset="0"/>
                                      </a:rPr>
                                    </m:ctrlPr>
                                  </m:dPr>
                                  <m:e>
                                    <m:sSub>
                                      <m:sSubPr>
                                        <m:ctrlPr>
                                          <a:rPr lang="en-GB" sz="2000" i="1" dirty="0">
                                            <a:latin typeface="Cambria Math" panose="02040503050406030204" pitchFamily="18" charset="0"/>
                                          </a:rPr>
                                        </m:ctrlPr>
                                      </m:sSubPr>
                                      <m:e>
                                        <m:r>
                                          <a:rPr lang="en-GB" sz="2000" i="1" dirty="0">
                                            <a:latin typeface="Cambria Math" panose="02040503050406030204" pitchFamily="18" charset="0"/>
                                          </a:rPr>
                                          <m:t>𝑋</m:t>
                                        </m:r>
                                      </m:e>
                                      <m:sub>
                                        <m:r>
                                          <a:rPr lang="en-GB" sz="2000" i="1" dirty="0">
                                            <a:latin typeface="Cambria Math" panose="02040503050406030204" pitchFamily="18" charset="0"/>
                                          </a:rPr>
                                          <m:t>𝑡</m:t>
                                        </m:r>
                                      </m:sub>
                                    </m:sSub>
                                  </m:e>
                                  <m:e>
                                    <m:r>
                                      <a:rPr lang="en-GB" sz="2000" i="1" dirty="0">
                                        <a:latin typeface="Cambria Math" panose="02040503050406030204" pitchFamily="18" charset="0"/>
                                      </a:rPr>
                                      <m:t>𝐷</m:t>
                                    </m:r>
                                    <m:r>
                                      <a:rPr lang="en-GB" sz="2000" i="1" dirty="0">
                                        <a:latin typeface="Cambria Math" panose="02040503050406030204" pitchFamily="18" charset="0"/>
                                      </a:rPr>
                                      <m:t>=</m:t>
                                    </m:r>
                                    <m:r>
                                      <a:rPr lang="en-GB" sz="2000" i="1" dirty="0">
                                        <a:latin typeface="Cambria Math" panose="02040503050406030204" pitchFamily="18" charset="0"/>
                                      </a:rPr>
                                      <m:t>𝑅</m:t>
                                    </m:r>
                                  </m:e>
                                </m:d>
                              </m:num>
                              <m:den>
                                <m:r>
                                  <a:rPr lang="en-GB" sz="2000" i="1" dirty="0">
                                    <a:latin typeface="Cambria Math" panose="02040503050406030204" pitchFamily="18" charset="0"/>
                                  </a:rPr>
                                  <m:t>𝑃</m:t>
                                </m:r>
                                <m:d>
                                  <m:dPr>
                                    <m:ctrlPr>
                                      <a:rPr lang="en-GB" sz="2000" i="1" dirty="0">
                                        <a:latin typeface="Cambria Math" panose="02040503050406030204" pitchFamily="18" charset="0"/>
                                      </a:rPr>
                                    </m:ctrlPr>
                                  </m:dPr>
                                  <m:e>
                                    <m:sSub>
                                      <m:sSubPr>
                                        <m:ctrlPr>
                                          <a:rPr lang="en-GB" sz="2000" i="1" dirty="0">
                                            <a:latin typeface="Cambria Math" panose="02040503050406030204" pitchFamily="18" charset="0"/>
                                          </a:rPr>
                                        </m:ctrlPr>
                                      </m:sSubPr>
                                      <m:e>
                                        <m:r>
                                          <a:rPr lang="en-GB" sz="2000" i="1" dirty="0">
                                            <a:latin typeface="Cambria Math" panose="02040503050406030204" pitchFamily="18" charset="0"/>
                                          </a:rPr>
                                          <m:t>𝑋</m:t>
                                        </m:r>
                                      </m:e>
                                      <m:sub>
                                        <m:r>
                                          <a:rPr lang="en-GB" sz="2000" i="1" dirty="0">
                                            <a:latin typeface="Cambria Math" panose="02040503050406030204" pitchFamily="18" charset="0"/>
                                          </a:rPr>
                                          <m:t>𝑡</m:t>
                                        </m:r>
                                      </m:sub>
                                    </m:sSub>
                                  </m:e>
                                  <m:e>
                                    <m:r>
                                      <a:rPr lang="en-GB" sz="2000" i="1" dirty="0">
                                        <a:latin typeface="Cambria Math" panose="02040503050406030204" pitchFamily="18" charset="0"/>
                                      </a:rPr>
                                      <m:t>𝐷</m:t>
                                    </m:r>
                                    <m:r>
                                      <a:rPr lang="en-GB" sz="2000" i="1" dirty="0">
                                        <a:latin typeface="Cambria Math" panose="02040503050406030204" pitchFamily="18" charset="0"/>
                                      </a:rPr>
                                      <m:t>=</m:t>
                                    </m:r>
                                    <m:r>
                                      <a:rPr lang="en-GB" sz="2000" i="1" dirty="0">
                                        <a:latin typeface="Cambria Math" panose="02040503050406030204" pitchFamily="18" charset="0"/>
                                      </a:rPr>
                                      <m:t>𝐿</m:t>
                                    </m:r>
                                  </m:e>
                                </m:d>
                              </m:den>
                            </m:f>
                          </m:e>
                        </m:nary>
                      </m:e>
                    </m:func>
                  </m:oMath>
                </a14:m>
                <a:r>
                  <a:rPr lang="en-GB" sz="2000" b="0" dirty="0"/>
                  <a:t> </a:t>
                </a:r>
                <a14:m>
                  <m:oMath xmlns:m="http://schemas.openxmlformats.org/officeDocument/2006/math">
                    <m:r>
                      <a:rPr lang="en-GB" sz="2000" b="0" i="1" dirty="0" smtClean="0">
                        <a:latin typeface="Cambria Math" panose="02040503050406030204" pitchFamily="18" charset="0"/>
                      </a:rPr>
                      <m:t>=</m:t>
                    </m:r>
                    <m:nary>
                      <m:naryPr>
                        <m:chr m:val="∑"/>
                        <m:supHide m:val="on"/>
                        <m:ctrlPr>
                          <a:rPr lang="en-GB" sz="2000" b="0" i="1" dirty="0" smtClean="0">
                            <a:latin typeface="Cambria Math" panose="02040503050406030204" pitchFamily="18" charset="0"/>
                          </a:rPr>
                        </m:ctrlPr>
                      </m:naryPr>
                      <m:sub>
                        <m:r>
                          <a:rPr lang="en-GB" sz="2000" b="0" i="1" dirty="0" smtClean="0">
                            <a:latin typeface="Cambria Math" panose="02040503050406030204" pitchFamily="18" charset="0"/>
                          </a:rPr>
                          <m:t>𝑡</m:t>
                        </m:r>
                      </m:sub>
                      <m:sup/>
                      <m:e>
                        <m:func>
                          <m:funcPr>
                            <m:ctrlPr>
                              <a:rPr lang="en-GB" sz="2000" b="0" i="1" dirty="0" smtClean="0">
                                <a:latin typeface="Cambria Math" panose="02040503050406030204" pitchFamily="18" charset="0"/>
                              </a:rPr>
                            </m:ctrlPr>
                          </m:funcPr>
                          <m:fName>
                            <m:r>
                              <m:rPr>
                                <m:sty m:val="p"/>
                              </m:rPr>
                              <a:rPr lang="en-GB" sz="2000" b="0" i="0" dirty="0" smtClean="0">
                                <a:latin typeface="Cambria Math" panose="02040503050406030204" pitchFamily="18" charset="0"/>
                              </a:rPr>
                              <m:t>log</m:t>
                            </m:r>
                          </m:fName>
                          <m:e>
                            <m:f>
                              <m:fPr>
                                <m:ctrlPr>
                                  <a:rPr lang="en-GB" sz="2000" i="1" dirty="0">
                                    <a:latin typeface="Cambria Math" panose="02040503050406030204" pitchFamily="18" charset="0"/>
                                  </a:rPr>
                                </m:ctrlPr>
                              </m:fPr>
                              <m:num>
                                <m:r>
                                  <a:rPr lang="en-GB" sz="2000" i="1" dirty="0">
                                    <a:latin typeface="Cambria Math" panose="02040503050406030204" pitchFamily="18" charset="0"/>
                                  </a:rPr>
                                  <m:t>𝑃</m:t>
                                </m:r>
                                <m:d>
                                  <m:dPr>
                                    <m:ctrlPr>
                                      <a:rPr lang="en-GB" sz="2000" i="1" dirty="0">
                                        <a:latin typeface="Cambria Math" panose="02040503050406030204" pitchFamily="18" charset="0"/>
                                      </a:rPr>
                                    </m:ctrlPr>
                                  </m:dPr>
                                  <m:e>
                                    <m:sSub>
                                      <m:sSubPr>
                                        <m:ctrlPr>
                                          <a:rPr lang="en-GB" sz="2000" i="1" dirty="0">
                                            <a:latin typeface="Cambria Math" panose="02040503050406030204" pitchFamily="18" charset="0"/>
                                          </a:rPr>
                                        </m:ctrlPr>
                                      </m:sSubPr>
                                      <m:e>
                                        <m:r>
                                          <a:rPr lang="en-GB" sz="2000" i="1" dirty="0">
                                            <a:latin typeface="Cambria Math" panose="02040503050406030204" pitchFamily="18" charset="0"/>
                                          </a:rPr>
                                          <m:t>𝑋</m:t>
                                        </m:r>
                                      </m:e>
                                      <m:sub>
                                        <m:r>
                                          <a:rPr lang="en-GB" sz="2000" i="1" dirty="0">
                                            <a:latin typeface="Cambria Math" panose="02040503050406030204" pitchFamily="18" charset="0"/>
                                          </a:rPr>
                                          <m:t>𝑡</m:t>
                                        </m:r>
                                      </m:sub>
                                    </m:sSub>
                                  </m:e>
                                  <m:e>
                                    <m:r>
                                      <a:rPr lang="en-GB" sz="2000" i="1" dirty="0">
                                        <a:latin typeface="Cambria Math" panose="02040503050406030204" pitchFamily="18" charset="0"/>
                                      </a:rPr>
                                      <m:t>𝐷</m:t>
                                    </m:r>
                                    <m:r>
                                      <a:rPr lang="en-GB" sz="2000" i="1" dirty="0">
                                        <a:latin typeface="Cambria Math" panose="02040503050406030204" pitchFamily="18" charset="0"/>
                                      </a:rPr>
                                      <m:t>=</m:t>
                                    </m:r>
                                    <m:r>
                                      <a:rPr lang="en-GB" sz="2000" i="1" dirty="0">
                                        <a:latin typeface="Cambria Math" panose="02040503050406030204" pitchFamily="18" charset="0"/>
                                      </a:rPr>
                                      <m:t>𝑅</m:t>
                                    </m:r>
                                  </m:e>
                                </m:d>
                              </m:num>
                              <m:den>
                                <m:r>
                                  <a:rPr lang="en-GB" sz="2000" i="1" dirty="0">
                                    <a:latin typeface="Cambria Math" panose="02040503050406030204" pitchFamily="18" charset="0"/>
                                  </a:rPr>
                                  <m:t>𝑃</m:t>
                                </m:r>
                                <m:d>
                                  <m:dPr>
                                    <m:ctrlPr>
                                      <a:rPr lang="en-GB" sz="2000" i="1" dirty="0">
                                        <a:latin typeface="Cambria Math" panose="02040503050406030204" pitchFamily="18" charset="0"/>
                                      </a:rPr>
                                    </m:ctrlPr>
                                  </m:dPr>
                                  <m:e>
                                    <m:sSub>
                                      <m:sSubPr>
                                        <m:ctrlPr>
                                          <a:rPr lang="en-GB" sz="2000" i="1" dirty="0">
                                            <a:latin typeface="Cambria Math" panose="02040503050406030204" pitchFamily="18" charset="0"/>
                                          </a:rPr>
                                        </m:ctrlPr>
                                      </m:sSubPr>
                                      <m:e>
                                        <m:r>
                                          <a:rPr lang="en-GB" sz="2000" i="1" dirty="0">
                                            <a:latin typeface="Cambria Math" panose="02040503050406030204" pitchFamily="18" charset="0"/>
                                          </a:rPr>
                                          <m:t>𝑋</m:t>
                                        </m:r>
                                      </m:e>
                                      <m:sub>
                                        <m:r>
                                          <a:rPr lang="en-GB" sz="2000" i="1" dirty="0">
                                            <a:latin typeface="Cambria Math" panose="02040503050406030204" pitchFamily="18" charset="0"/>
                                          </a:rPr>
                                          <m:t>𝑡</m:t>
                                        </m:r>
                                      </m:sub>
                                    </m:sSub>
                                  </m:e>
                                  <m:e>
                                    <m:r>
                                      <a:rPr lang="en-GB" sz="2000" i="1" dirty="0">
                                        <a:latin typeface="Cambria Math" panose="02040503050406030204" pitchFamily="18" charset="0"/>
                                      </a:rPr>
                                      <m:t>𝐷</m:t>
                                    </m:r>
                                    <m:r>
                                      <a:rPr lang="en-GB" sz="2000" i="1" dirty="0">
                                        <a:latin typeface="Cambria Math" panose="02040503050406030204" pitchFamily="18" charset="0"/>
                                      </a:rPr>
                                      <m:t>=</m:t>
                                    </m:r>
                                    <m:r>
                                      <a:rPr lang="en-GB" sz="2000" i="1" dirty="0">
                                        <a:latin typeface="Cambria Math" panose="02040503050406030204" pitchFamily="18" charset="0"/>
                                      </a:rPr>
                                      <m:t>𝐿</m:t>
                                    </m:r>
                                  </m:e>
                                </m:d>
                              </m:den>
                            </m:f>
                          </m:e>
                        </m:func>
                      </m:e>
                    </m:nary>
                  </m:oMath>
                </a14:m>
                <a:r>
                  <a:rPr lang="en-GB" sz="2000" b="0" dirty="0"/>
                  <a:t> </a:t>
                </a:r>
                <a14:m>
                  <m:oMath xmlns:m="http://schemas.openxmlformats.org/officeDocument/2006/math">
                    <m:r>
                      <a:rPr lang="en-GB" sz="2000" b="0" i="1" dirty="0" smtClean="0">
                        <a:latin typeface="Cambria Math" panose="02040503050406030204" pitchFamily="18" charset="0"/>
                      </a:rPr>
                      <m:t>=</m:t>
                    </m:r>
                    <m:nary>
                      <m:naryPr>
                        <m:chr m:val="∑"/>
                        <m:supHide m:val="on"/>
                        <m:ctrlPr>
                          <a:rPr lang="en-GB" sz="2000" b="0" i="1" dirty="0" smtClean="0">
                            <a:latin typeface="Cambria Math" panose="02040503050406030204" pitchFamily="18" charset="0"/>
                          </a:rPr>
                        </m:ctrlPr>
                      </m:naryPr>
                      <m:sub>
                        <m:r>
                          <a:rPr lang="en-GB" sz="2000" b="0" i="1" dirty="0" smtClean="0">
                            <a:latin typeface="Cambria Math" panose="02040503050406030204" pitchFamily="18" charset="0"/>
                          </a:rPr>
                          <m:t>𝑡</m:t>
                        </m:r>
                      </m:sub>
                      <m:sup/>
                      <m:e>
                        <m:r>
                          <a:rPr lang="en-GB" sz="2000" b="0" i="1" dirty="0" smtClean="0">
                            <a:latin typeface="Cambria Math" panose="02040503050406030204" pitchFamily="18" charset="0"/>
                          </a:rPr>
                          <m:t>𝜀</m:t>
                        </m:r>
                        <m:r>
                          <a:rPr lang="en-GB" sz="2000" b="0" i="1" dirty="0" smtClean="0">
                            <a:latin typeface="Cambria Math" panose="02040503050406030204" pitchFamily="18" charset="0"/>
                          </a:rPr>
                          <m:t>(</m:t>
                        </m:r>
                        <m:sSub>
                          <m:sSubPr>
                            <m:ctrlPr>
                              <a:rPr lang="en-GB" sz="2000" b="0" i="1" dirty="0" smtClean="0">
                                <a:latin typeface="Cambria Math" panose="02040503050406030204" pitchFamily="18" charset="0"/>
                              </a:rPr>
                            </m:ctrlPr>
                          </m:sSubPr>
                          <m:e>
                            <m:r>
                              <a:rPr lang="en-GB" sz="2000" b="0" i="1" dirty="0" smtClean="0">
                                <a:latin typeface="Cambria Math" panose="02040503050406030204" pitchFamily="18" charset="0"/>
                              </a:rPr>
                              <m:t>𝑋</m:t>
                            </m:r>
                          </m:e>
                          <m:sub>
                            <m:r>
                              <a:rPr lang="en-GB" sz="2000" b="0" i="1" dirty="0" smtClean="0">
                                <a:latin typeface="Cambria Math" panose="02040503050406030204" pitchFamily="18" charset="0"/>
                              </a:rPr>
                              <m:t>𝑡</m:t>
                            </m:r>
                          </m:sub>
                        </m:sSub>
                        <m:r>
                          <a:rPr lang="en-GB" sz="2000" b="0" i="1" dirty="0" smtClean="0">
                            <a:latin typeface="Cambria Math" panose="02040503050406030204" pitchFamily="18" charset="0"/>
                          </a:rPr>
                          <m:t>)</m:t>
                        </m:r>
                      </m:e>
                    </m:nary>
                  </m:oMath>
                </a14:m>
                <a:endParaRPr lang="en-GB" sz="2000" b="0" dirty="0"/>
              </a:p>
              <a:p>
                <a:pPr>
                  <a:lnSpc>
                    <a:spcPct val="120000"/>
                  </a:lnSpc>
                </a:pPr>
                <a14:m>
                  <m:oMath xmlns:m="http://schemas.openxmlformats.org/officeDocument/2006/math">
                    <m:r>
                      <a:rPr lang="en-GB" sz="2000" i="1" dirty="0">
                        <a:latin typeface="Cambria Math" panose="02040503050406030204" pitchFamily="18" charset="0"/>
                      </a:rPr>
                      <m:t>𝜀</m:t>
                    </m:r>
                    <m:d>
                      <m:dPr>
                        <m:ctrlPr>
                          <a:rPr lang="en-GB" sz="2000" b="0" i="1" smtClean="0">
                            <a:latin typeface="Cambria Math" panose="02040503050406030204" pitchFamily="18" charset="0"/>
                          </a:rPr>
                        </m:ctrlPr>
                      </m:dPr>
                      <m:e>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𝑋</m:t>
                            </m:r>
                          </m:e>
                          <m:sub>
                            <m:r>
                              <a:rPr lang="en-GB" sz="2000" b="0" i="1" smtClean="0">
                                <a:latin typeface="Cambria Math" panose="02040503050406030204" pitchFamily="18" charset="0"/>
                              </a:rPr>
                              <m:t>𝑡</m:t>
                            </m:r>
                          </m:sub>
                        </m:sSub>
                      </m:e>
                    </m:d>
                    <m:r>
                      <a:rPr lang="en-GB" sz="2000" b="0" i="1" smtClean="0">
                        <a:latin typeface="Cambria Math" panose="02040503050406030204" pitchFamily="18" charset="0"/>
                      </a:rPr>
                      <m:t>=</m:t>
                    </m:r>
                    <m:func>
                      <m:funcPr>
                        <m:ctrlPr>
                          <a:rPr lang="en-GB" sz="2000" b="0" i="1" smtClean="0">
                            <a:latin typeface="Cambria Math" panose="02040503050406030204" pitchFamily="18" charset="0"/>
                          </a:rPr>
                        </m:ctrlPr>
                      </m:funcPr>
                      <m:fName>
                        <m:r>
                          <m:rPr>
                            <m:sty m:val="p"/>
                          </m:rPr>
                          <a:rPr lang="en-GB" sz="2000" b="0" i="0" smtClean="0">
                            <a:latin typeface="Cambria Math" panose="02040503050406030204" pitchFamily="18" charset="0"/>
                          </a:rPr>
                          <m:t>log</m:t>
                        </m:r>
                      </m:fName>
                      <m:e>
                        <m:f>
                          <m:fPr>
                            <m:ctrlPr>
                              <a:rPr lang="en-GB" sz="2000" b="0" i="1" smtClean="0">
                                <a:latin typeface="Cambria Math" panose="02040503050406030204" pitchFamily="18" charset="0"/>
                              </a:rPr>
                            </m:ctrlPr>
                          </m:fPr>
                          <m:num>
                            <m:r>
                              <a:rPr lang="en-GB" sz="2000" b="0" i="1" smtClean="0">
                                <a:solidFill>
                                  <a:srgbClr val="00B0F0"/>
                                </a:solidFill>
                                <a:latin typeface="Cambria Math" panose="02040503050406030204" pitchFamily="18" charset="0"/>
                              </a:rPr>
                              <m:t>𝑝</m:t>
                            </m:r>
                          </m:num>
                          <m:den>
                            <m:r>
                              <a:rPr lang="en-GB" sz="2000" b="0" i="1" smtClean="0">
                                <a:latin typeface="Cambria Math" panose="02040503050406030204" pitchFamily="18" charset="0"/>
                              </a:rPr>
                              <m:t>1−</m:t>
                            </m:r>
                            <m:r>
                              <a:rPr lang="en-GB" sz="2000" b="0" i="1" smtClean="0">
                                <a:solidFill>
                                  <a:srgbClr val="00B0F0"/>
                                </a:solidFill>
                                <a:latin typeface="Cambria Math" panose="02040503050406030204" pitchFamily="18" charset="0"/>
                              </a:rPr>
                              <m:t>𝑝</m:t>
                            </m:r>
                          </m:den>
                        </m:f>
                      </m:e>
                    </m:func>
                  </m:oMath>
                </a14:m>
                <a:r>
                  <a:rPr lang="en-GB" sz="2000" b="0" dirty="0"/>
                  <a:t> if </a:t>
                </a:r>
                <a14:m>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𝑋</m:t>
                        </m:r>
                      </m:e>
                      <m:sub>
                        <m:r>
                          <a:rPr lang="en-GB" sz="2000" b="0" i="1" smtClean="0">
                            <a:latin typeface="Cambria Math" panose="02040503050406030204" pitchFamily="18" charset="0"/>
                          </a:rPr>
                          <m:t>𝑡</m:t>
                        </m:r>
                      </m:sub>
                    </m:sSub>
                    <m:r>
                      <a:rPr lang="en-GB" sz="2000" b="0" i="1" smtClean="0">
                        <a:latin typeface="Cambria Math" panose="02040503050406030204" pitchFamily="18" charset="0"/>
                      </a:rPr>
                      <m:t>=</m:t>
                    </m:r>
                    <m:r>
                      <a:rPr lang="en-GB" sz="2000" b="0" i="1" smtClean="0">
                        <a:latin typeface="Cambria Math" panose="02040503050406030204" pitchFamily="18" charset="0"/>
                      </a:rPr>
                      <m:t>𝐿</m:t>
                    </m:r>
                  </m:oMath>
                </a14:m>
                <a:r>
                  <a:rPr lang="en-GB" sz="2000" b="0" dirty="0"/>
                  <a:t>, or </a:t>
                </a:r>
                <a14:m>
                  <m:oMath xmlns:m="http://schemas.openxmlformats.org/officeDocument/2006/math">
                    <m:r>
                      <a:rPr lang="en-GB" sz="2000" b="0" i="1" smtClean="0">
                        <a:latin typeface="Cambria Math" panose="02040503050406030204" pitchFamily="18" charset="0"/>
                      </a:rPr>
                      <m:t>−</m:t>
                    </m:r>
                    <m:func>
                      <m:funcPr>
                        <m:ctrlPr>
                          <a:rPr lang="en-GB" sz="2000" b="0" i="1" smtClean="0">
                            <a:latin typeface="Cambria Math" panose="02040503050406030204" pitchFamily="18" charset="0"/>
                          </a:rPr>
                        </m:ctrlPr>
                      </m:funcPr>
                      <m:fName>
                        <m:r>
                          <m:rPr>
                            <m:sty m:val="p"/>
                          </m:rPr>
                          <a:rPr lang="en-GB" sz="2000" b="0" i="0" smtClean="0">
                            <a:latin typeface="Cambria Math" panose="02040503050406030204" pitchFamily="18" charset="0"/>
                          </a:rPr>
                          <m:t>log</m:t>
                        </m:r>
                      </m:fName>
                      <m:e>
                        <m:f>
                          <m:fPr>
                            <m:ctrlPr>
                              <a:rPr lang="en-GB" sz="2000" b="0" i="1" smtClean="0">
                                <a:latin typeface="Cambria Math" panose="02040503050406030204" pitchFamily="18" charset="0"/>
                              </a:rPr>
                            </m:ctrlPr>
                          </m:fPr>
                          <m:num>
                            <m:r>
                              <a:rPr lang="en-GB" sz="2000" b="0" i="1" smtClean="0">
                                <a:solidFill>
                                  <a:srgbClr val="00B0F0"/>
                                </a:solidFill>
                                <a:latin typeface="Cambria Math" panose="02040503050406030204" pitchFamily="18" charset="0"/>
                              </a:rPr>
                              <m:t>𝑝</m:t>
                            </m:r>
                          </m:num>
                          <m:den>
                            <m:r>
                              <a:rPr lang="en-GB" sz="2000" b="0" i="1" smtClean="0">
                                <a:latin typeface="Cambria Math" panose="02040503050406030204" pitchFamily="18" charset="0"/>
                              </a:rPr>
                              <m:t>1−</m:t>
                            </m:r>
                            <m:r>
                              <a:rPr lang="en-GB" sz="2000" b="0" i="1" smtClean="0">
                                <a:solidFill>
                                  <a:srgbClr val="00B0F0"/>
                                </a:solidFill>
                                <a:latin typeface="Cambria Math" panose="02040503050406030204" pitchFamily="18" charset="0"/>
                              </a:rPr>
                              <m:t>𝑝</m:t>
                            </m:r>
                          </m:den>
                        </m:f>
                      </m:e>
                    </m:func>
                  </m:oMath>
                </a14:m>
                <a:r>
                  <a:rPr lang="en-GB" sz="2000" b="0" dirty="0"/>
                  <a:t> if </a:t>
                </a:r>
                <a14:m>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𝑋</m:t>
                        </m:r>
                      </m:e>
                      <m:sub>
                        <m:r>
                          <a:rPr lang="en-GB" sz="2000" b="0" i="1" smtClean="0">
                            <a:latin typeface="Cambria Math" panose="02040503050406030204" pitchFamily="18" charset="0"/>
                          </a:rPr>
                          <m:t>𝑡</m:t>
                        </m:r>
                      </m:sub>
                    </m:sSub>
                    <m:r>
                      <a:rPr lang="en-GB" sz="2000" b="0" i="1" smtClean="0">
                        <a:latin typeface="Cambria Math" panose="02040503050406030204" pitchFamily="18" charset="0"/>
                      </a:rPr>
                      <m:t>=</m:t>
                    </m:r>
                    <m:r>
                      <a:rPr lang="en-GB" sz="2000" b="0" i="1" smtClean="0">
                        <a:latin typeface="Cambria Math" panose="02040503050406030204" pitchFamily="18" charset="0"/>
                      </a:rPr>
                      <m:t>𝑅</m:t>
                    </m:r>
                  </m:oMath>
                </a14:m>
                <a:endParaRPr lang="en-GB" sz="2000" b="0" dirty="0"/>
              </a:p>
              <a:p>
                <a:pPr>
                  <a:lnSpc>
                    <a:spcPct val="120000"/>
                  </a:lnSpc>
                </a:pPr>
                <a14:m>
                  <m:oMath xmlns:m="http://schemas.openxmlformats.org/officeDocument/2006/math">
                    <m:func>
                      <m:funcPr>
                        <m:ctrlPr>
                          <a:rPr lang="en-GB" sz="2000" b="0" i="1" smtClean="0">
                            <a:latin typeface="Cambria Math" panose="02040503050406030204" pitchFamily="18" charset="0"/>
                          </a:rPr>
                        </m:ctrlPr>
                      </m:funcPr>
                      <m:fName>
                        <m:r>
                          <m:rPr>
                            <m:sty m:val="p"/>
                          </m:rPr>
                          <a:rPr lang="en-GB" sz="2000" b="0" i="0" smtClean="0">
                            <a:latin typeface="Cambria Math" panose="02040503050406030204" pitchFamily="18" charset="0"/>
                          </a:rPr>
                          <m:t>log</m:t>
                        </m:r>
                      </m:fName>
                      <m:e>
                        <m:r>
                          <a:rPr lang="en-GB" sz="2000" b="0" i="1" smtClean="0">
                            <a:solidFill>
                              <a:srgbClr val="7030A0"/>
                            </a:solidFill>
                            <a:latin typeface="Cambria Math" panose="02040503050406030204" pitchFamily="18" charset="0"/>
                          </a:rPr>
                          <m:t>𝑟</m:t>
                        </m:r>
                        <m:d>
                          <m:dPr>
                            <m:ctrlPr>
                              <a:rPr lang="en-GB" sz="2000" b="0" i="1" smtClean="0">
                                <a:solidFill>
                                  <a:srgbClr val="7030A0"/>
                                </a:solidFill>
                                <a:latin typeface="Cambria Math" panose="02040503050406030204" pitchFamily="18" charset="0"/>
                              </a:rPr>
                            </m:ctrlPr>
                          </m:dPr>
                          <m:e>
                            <m:r>
                              <a:rPr lang="en-GB" sz="2000" b="0" i="1" smtClean="0">
                                <a:solidFill>
                                  <a:srgbClr val="7030A0"/>
                                </a:solidFill>
                                <a:latin typeface="Cambria Math" panose="02040503050406030204" pitchFamily="18" charset="0"/>
                              </a:rPr>
                              <m:t>𝑋</m:t>
                            </m:r>
                          </m:e>
                        </m:d>
                        <m:r>
                          <a:rPr lang="en-GB" sz="2000" b="0" i="1" smtClean="0">
                            <a:latin typeface="Cambria Math" panose="02040503050406030204" pitchFamily="18" charset="0"/>
                          </a:rPr>
                          <m:t>=</m:t>
                        </m:r>
                        <m:func>
                          <m:funcPr>
                            <m:ctrlPr>
                              <a:rPr lang="en-GB" sz="2000" b="0" i="1" smtClean="0">
                                <a:latin typeface="Cambria Math" panose="02040503050406030204" pitchFamily="18" charset="0"/>
                              </a:rPr>
                            </m:ctrlPr>
                          </m:funcPr>
                          <m:fName>
                            <m:r>
                              <m:rPr>
                                <m:sty m:val="p"/>
                              </m:rPr>
                              <a:rPr lang="en-GB" sz="2000" b="0" i="0" smtClean="0">
                                <a:latin typeface="Cambria Math" panose="02040503050406030204" pitchFamily="18" charset="0"/>
                              </a:rPr>
                              <m:t>log</m:t>
                            </m:r>
                          </m:fName>
                          <m:e>
                            <m:f>
                              <m:fPr>
                                <m:ctrlPr>
                                  <a:rPr lang="en-GB" sz="2000" b="0" i="1" smtClean="0">
                                    <a:latin typeface="Cambria Math" panose="02040503050406030204" pitchFamily="18" charset="0"/>
                                  </a:rPr>
                                </m:ctrlPr>
                              </m:fPr>
                              <m:num>
                                <m:r>
                                  <a:rPr lang="en-GB" sz="2000" b="0" i="1" smtClean="0">
                                    <a:solidFill>
                                      <a:srgbClr val="00B0F0"/>
                                    </a:solidFill>
                                    <a:latin typeface="Cambria Math" panose="02040503050406030204" pitchFamily="18" charset="0"/>
                                  </a:rPr>
                                  <m:t>𝑝</m:t>
                                </m:r>
                              </m:num>
                              <m:den>
                                <m:r>
                                  <a:rPr lang="en-GB" sz="2000" b="0" i="1" smtClean="0">
                                    <a:latin typeface="Cambria Math" panose="02040503050406030204" pitchFamily="18" charset="0"/>
                                  </a:rPr>
                                  <m:t>1−</m:t>
                                </m:r>
                                <m:r>
                                  <a:rPr lang="en-GB" sz="2000" b="0" i="1" smtClean="0">
                                    <a:solidFill>
                                      <a:srgbClr val="00B0F0"/>
                                    </a:solidFill>
                                    <a:latin typeface="Cambria Math" panose="02040503050406030204" pitchFamily="18" charset="0"/>
                                  </a:rPr>
                                  <m:t>𝑝</m:t>
                                </m:r>
                              </m:den>
                            </m:f>
                          </m:e>
                        </m:func>
                        <m:r>
                          <a:rPr lang="en-GB" sz="2000" b="0" i="1" smtClean="0">
                            <a:latin typeface="Cambria Math" panose="02040503050406030204" pitchFamily="18" charset="0"/>
                          </a:rPr>
                          <m:t>⋅</m:t>
                        </m:r>
                        <m:nary>
                          <m:naryPr>
                            <m:chr m:val="∑"/>
                            <m:supHide m:val="on"/>
                            <m:ctrlPr>
                              <a:rPr lang="en-GB" sz="2000" b="0" i="1" smtClean="0">
                                <a:solidFill>
                                  <a:srgbClr val="FF0000"/>
                                </a:solidFill>
                                <a:latin typeface="Cambria Math" panose="02040503050406030204" pitchFamily="18" charset="0"/>
                              </a:rPr>
                            </m:ctrlPr>
                          </m:naryPr>
                          <m:sub>
                            <m:r>
                              <a:rPr lang="en-GB" sz="2000" b="0" i="1" smtClean="0">
                                <a:solidFill>
                                  <a:srgbClr val="FF0000"/>
                                </a:solidFill>
                                <a:latin typeface="Cambria Math" panose="02040503050406030204" pitchFamily="18" charset="0"/>
                              </a:rPr>
                              <m:t>𝑡</m:t>
                            </m:r>
                          </m:sub>
                          <m:sup/>
                          <m:e>
                            <m:r>
                              <a:rPr lang="en-GB" sz="2000" b="0" i="1" smtClean="0">
                                <a:solidFill>
                                  <a:srgbClr val="FF0000"/>
                                </a:solidFill>
                                <a:latin typeface="Cambria Math" panose="02040503050406030204" pitchFamily="18" charset="0"/>
                              </a:rPr>
                              <m:t>𝛿</m:t>
                            </m:r>
                            <m:r>
                              <a:rPr lang="en-GB" sz="2000" b="0" i="1" smtClean="0">
                                <a:solidFill>
                                  <a:srgbClr val="FF0000"/>
                                </a:solidFill>
                                <a:latin typeface="Cambria Math" panose="02040503050406030204" pitchFamily="18" charset="0"/>
                              </a:rPr>
                              <m:t>(</m:t>
                            </m:r>
                            <m:sSub>
                              <m:sSubPr>
                                <m:ctrlPr>
                                  <a:rPr lang="en-GB" sz="2000" b="0" i="1" smtClean="0">
                                    <a:solidFill>
                                      <a:srgbClr val="FF0000"/>
                                    </a:solidFill>
                                    <a:latin typeface="Cambria Math" panose="02040503050406030204" pitchFamily="18" charset="0"/>
                                  </a:rPr>
                                </m:ctrlPr>
                              </m:sSubPr>
                              <m:e>
                                <m:r>
                                  <a:rPr lang="en-GB" sz="2000" b="0" i="1" smtClean="0">
                                    <a:solidFill>
                                      <a:srgbClr val="FF0000"/>
                                    </a:solidFill>
                                    <a:latin typeface="Cambria Math" panose="02040503050406030204" pitchFamily="18" charset="0"/>
                                  </a:rPr>
                                  <m:t>𝑋</m:t>
                                </m:r>
                              </m:e>
                              <m:sub>
                                <m:r>
                                  <a:rPr lang="en-GB" sz="2000" b="0" i="1" smtClean="0">
                                    <a:solidFill>
                                      <a:srgbClr val="FF0000"/>
                                    </a:solidFill>
                                    <a:latin typeface="Cambria Math" panose="02040503050406030204" pitchFamily="18" charset="0"/>
                                  </a:rPr>
                                  <m:t>𝑡</m:t>
                                </m:r>
                              </m:sub>
                            </m:sSub>
                            <m:r>
                              <a:rPr lang="en-GB" sz="2000" b="0" i="1" smtClean="0">
                                <a:solidFill>
                                  <a:srgbClr val="FF0000"/>
                                </a:solidFill>
                                <a:latin typeface="Cambria Math" panose="02040503050406030204" pitchFamily="18" charset="0"/>
                              </a:rPr>
                              <m:t>)</m:t>
                            </m:r>
                          </m:e>
                        </m:nary>
                      </m:e>
                    </m:func>
                  </m:oMath>
                </a14:m>
                <a:r>
                  <a:rPr lang="en-GB" sz="2000" b="0" dirty="0"/>
                  <a:t> where </a:t>
                </a:r>
                <a14:m>
                  <m:oMath xmlns:m="http://schemas.openxmlformats.org/officeDocument/2006/math">
                    <m:r>
                      <a:rPr lang="en-GB" sz="2000" b="0" i="1" smtClean="0">
                        <a:solidFill>
                          <a:srgbClr val="FF0000"/>
                        </a:solidFill>
                        <a:latin typeface="Cambria Math" panose="02040503050406030204" pitchFamily="18" charset="0"/>
                      </a:rPr>
                      <m:t>𝛿</m:t>
                    </m:r>
                    <m:d>
                      <m:dPr>
                        <m:ctrlPr>
                          <a:rPr lang="en-GB" sz="2000" b="0" i="1" smtClean="0">
                            <a:solidFill>
                              <a:srgbClr val="FF0000"/>
                            </a:solidFill>
                            <a:latin typeface="Cambria Math" panose="02040503050406030204" pitchFamily="18" charset="0"/>
                          </a:rPr>
                        </m:ctrlPr>
                      </m:dPr>
                      <m:e>
                        <m:sSub>
                          <m:sSubPr>
                            <m:ctrlPr>
                              <a:rPr lang="en-GB" sz="2000" b="0" i="1" smtClean="0">
                                <a:solidFill>
                                  <a:srgbClr val="FF0000"/>
                                </a:solidFill>
                                <a:latin typeface="Cambria Math" panose="02040503050406030204" pitchFamily="18" charset="0"/>
                              </a:rPr>
                            </m:ctrlPr>
                          </m:sSubPr>
                          <m:e>
                            <m:r>
                              <a:rPr lang="en-GB" sz="2000" b="0" i="1" smtClean="0">
                                <a:solidFill>
                                  <a:srgbClr val="FF0000"/>
                                </a:solidFill>
                                <a:latin typeface="Cambria Math" panose="02040503050406030204" pitchFamily="18" charset="0"/>
                              </a:rPr>
                              <m:t>𝑋</m:t>
                            </m:r>
                          </m:e>
                          <m:sub>
                            <m:r>
                              <a:rPr lang="en-GB" sz="2000" b="0" i="1" smtClean="0">
                                <a:solidFill>
                                  <a:srgbClr val="FF0000"/>
                                </a:solidFill>
                                <a:latin typeface="Cambria Math" panose="02040503050406030204" pitchFamily="18" charset="0"/>
                              </a:rPr>
                              <m:t>𝑡</m:t>
                            </m:r>
                          </m:sub>
                        </m:sSub>
                      </m:e>
                    </m:d>
                    <m:r>
                      <a:rPr lang="en-GB" sz="2000" b="0" i="1" smtClean="0">
                        <a:latin typeface="Cambria Math" panose="02040503050406030204" pitchFamily="18" charset="0"/>
                      </a:rPr>
                      <m:t>=+1</m:t>
                    </m:r>
                  </m:oMath>
                </a14:m>
                <a:r>
                  <a:rPr lang="en-GB" sz="2000" b="0" dirty="0"/>
                  <a:t> if </a:t>
                </a:r>
                <a14:m>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𝑋</m:t>
                        </m:r>
                      </m:e>
                      <m:sub>
                        <m:r>
                          <a:rPr lang="en-GB" sz="2000" b="0" i="1" smtClean="0">
                            <a:latin typeface="Cambria Math" panose="02040503050406030204" pitchFamily="18" charset="0"/>
                          </a:rPr>
                          <m:t>𝑡</m:t>
                        </m:r>
                      </m:sub>
                    </m:sSub>
                    <m:r>
                      <a:rPr lang="en-GB" sz="2000" b="0" i="1" smtClean="0">
                        <a:latin typeface="Cambria Math" panose="02040503050406030204" pitchFamily="18" charset="0"/>
                      </a:rPr>
                      <m:t>=</m:t>
                    </m:r>
                    <m:r>
                      <a:rPr lang="en-GB" sz="2000" b="0" i="1" smtClean="0">
                        <a:latin typeface="Cambria Math" panose="02040503050406030204" pitchFamily="18" charset="0"/>
                      </a:rPr>
                      <m:t>𝑅</m:t>
                    </m:r>
                  </m:oMath>
                </a14:m>
                <a:r>
                  <a:rPr lang="en-GB" sz="2000" b="0" dirty="0"/>
                  <a:t> or -1 if </a:t>
                </a:r>
                <a14:m>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𝑋</m:t>
                        </m:r>
                      </m:e>
                      <m:sub>
                        <m:r>
                          <a:rPr lang="en-GB" sz="2000" b="0" i="1" smtClean="0">
                            <a:latin typeface="Cambria Math" panose="02040503050406030204" pitchFamily="18" charset="0"/>
                          </a:rPr>
                          <m:t>𝑡</m:t>
                        </m:r>
                      </m:sub>
                    </m:sSub>
                    <m:r>
                      <a:rPr lang="en-GB" sz="2000" b="0" i="1" smtClean="0">
                        <a:latin typeface="Cambria Math" panose="02040503050406030204" pitchFamily="18" charset="0"/>
                      </a:rPr>
                      <m:t>=</m:t>
                    </m:r>
                    <m:r>
                      <a:rPr lang="en-GB" sz="2000" b="0" i="1" smtClean="0">
                        <a:latin typeface="Cambria Math" panose="02040503050406030204" pitchFamily="18" charset="0"/>
                      </a:rPr>
                      <m:t>𝐿</m:t>
                    </m:r>
                  </m:oMath>
                </a14:m>
                <a:endParaRPr lang="en-GB" sz="2000" b="0" dirty="0"/>
              </a:p>
              <a:p>
                <a:pPr>
                  <a:lnSpc>
                    <a:spcPct val="120000"/>
                  </a:lnSpc>
                </a:pPr>
                <a14:m>
                  <m:oMath xmlns:m="http://schemas.openxmlformats.org/officeDocument/2006/math">
                    <m:nary>
                      <m:naryPr>
                        <m:chr m:val="∑"/>
                        <m:supHide m:val="on"/>
                        <m:ctrlPr>
                          <a:rPr lang="en-GB" sz="2000" b="0" i="1" smtClean="0">
                            <a:solidFill>
                              <a:srgbClr val="FF0000"/>
                            </a:solidFill>
                            <a:latin typeface="Cambria Math" panose="02040503050406030204" pitchFamily="18" charset="0"/>
                          </a:rPr>
                        </m:ctrlPr>
                      </m:naryPr>
                      <m:sub>
                        <m:r>
                          <a:rPr lang="en-GB" sz="2000" b="0" i="1" smtClean="0">
                            <a:solidFill>
                              <a:srgbClr val="FF0000"/>
                            </a:solidFill>
                            <a:latin typeface="Cambria Math" panose="02040503050406030204" pitchFamily="18" charset="0"/>
                          </a:rPr>
                          <m:t>𝑡</m:t>
                        </m:r>
                      </m:sub>
                      <m:sup/>
                      <m:e>
                        <m:r>
                          <a:rPr lang="en-GB" sz="2000" b="0" i="1" smtClean="0">
                            <a:solidFill>
                              <a:srgbClr val="FF0000"/>
                            </a:solidFill>
                            <a:latin typeface="Cambria Math" panose="02040503050406030204" pitchFamily="18" charset="0"/>
                          </a:rPr>
                          <m:t>𝛿</m:t>
                        </m:r>
                        <m:r>
                          <a:rPr lang="en-GB" sz="2000" b="0" i="1" smtClean="0">
                            <a:solidFill>
                              <a:srgbClr val="FF0000"/>
                            </a:solidFill>
                            <a:latin typeface="Cambria Math" panose="02040503050406030204" pitchFamily="18" charset="0"/>
                          </a:rPr>
                          <m:t>(</m:t>
                        </m:r>
                        <m:sSub>
                          <m:sSubPr>
                            <m:ctrlPr>
                              <a:rPr lang="en-GB" sz="2000" b="0" i="1" smtClean="0">
                                <a:solidFill>
                                  <a:srgbClr val="FF0000"/>
                                </a:solidFill>
                                <a:latin typeface="Cambria Math" panose="02040503050406030204" pitchFamily="18" charset="0"/>
                              </a:rPr>
                            </m:ctrlPr>
                          </m:sSubPr>
                          <m:e>
                            <m:r>
                              <a:rPr lang="en-GB" sz="2000" b="0" i="1" smtClean="0">
                                <a:solidFill>
                                  <a:srgbClr val="FF0000"/>
                                </a:solidFill>
                                <a:latin typeface="Cambria Math" panose="02040503050406030204" pitchFamily="18" charset="0"/>
                              </a:rPr>
                              <m:t>𝑋</m:t>
                            </m:r>
                          </m:e>
                          <m:sub>
                            <m:r>
                              <a:rPr lang="en-GB" sz="2000" b="0" i="1" smtClean="0">
                                <a:solidFill>
                                  <a:srgbClr val="FF0000"/>
                                </a:solidFill>
                                <a:latin typeface="Cambria Math" panose="02040503050406030204" pitchFamily="18" charset="0"/>
                              </a:rPr>
                              <m:t>𝑡</m:t>
                            </m:r>
                          </m:sub>
                        </m:sSub>
                        <m:r>
                          <a:rPr lang="en-GB" sz="2000" b="0" i="1" smtClean="0">
                            <a:solidFill>
                              <a:srgbClr val="FF0000"/>
                            </a:solidFill>
                            <a:latin typeface="Cambria Math" panose="02040503050406030204" pitchFamily="18" charset="0"/>
                          </a:rPr>
                          <m:t>)</m:t>
                        </m:r>
                      </m:e>
                    </m:nary>
                  </m:oMath>
                </a14:m>
                <a:r>
                  <a:rPr lang="en-GB" sz="2000" b="0" dirty="0">
                    <a:solidFill>
                      <a:srgbClr val="FF0000"/>
                    </a:solidFill>
                  </a:rPr>
                  <a:t> </a:t>
                </a:r>
                <a:r>
                  <a:rPr lang="en-GB" sz="2000" b="0" dirty="0"/>
                  <a:t>is a random walk!</a:t>
                </a:r>
              </a:p>
              <a:p>
                <a:pPr>
                  <a:lnSpc>
                    <a:spcPct val="120000"/>
                  </a:lnSpc>
                </a:pPr>
                <a:r>
                  <a:rPr lang="en-GB" sz="2000" dirty="0"/>
                  <a:t>If </a:t>
                </a:r>
                <a14:m>
                  <m:oMath xmlns:m="http://schemas.openxmlformats.org/officeDocument/2006/math">
                    <m:r>
                      <a:rPr lang="en-GB" sz="2000" b="0" i="1" smtClean="0">
                        <a:latin typeface="Cambria Math" panose="02040503050406030204" pitchFamily="18" charset="0"/>
                      </a:rPr>
                      <m:t>𝐷</m:t>
                    </m:r>
                    <m:r>
                      <a:rPr lang="en-GB" sz="2000" b="0" i="1" smtClean="0">
                        <a:latin typeface="Cambria Math" panose="02040503050406030204" pitchFamily="18" charset="0"/>
                      </a:rPr>
                      <m:t>=</m:t>
                    </m:r>
                    <m:r>
                      <a:rPr lang="en-GB" sz="2000" b="0" i="1" smtClean="0">
                        <a:latin typeface="Cambria Math" panose="02040503050406030204" pitchFamily="18" charset="0"/>
                      </a:rPr>
                      <m:t>𝑅</m:t>
                    </m:r>
                  </m:oMath>
                </a14:m>
                <a:r>
                  <a:rPr lang="en-GB" sz="2000" b="0" dirty="0"/>
                  <a:t> then </a:t>
                </a:r>
                <a14:m>
                  <m:oMath xmlns:m="http://schemas.openxmlformats.org/officeDocument/2006/math">
                    <m:r>
                      <a:rPr lang="en-GB" sz="2000" b="0" i="1" smtClean="0">
                        <a:solidFill>
                          <a:srgbClr val="FF0000"/>
                        </a:solidFill>
                        <a:latin typeface="Cambria Math" panose="02040503050406030204" pitchFamily="18" charset="0"/>
                      </a:rPr>
                      <m:t>𝛿</m:t>
                    </m:r>
                    <m:d>
                      <m:dPr>
                        <m:ctrlPr>
                          <a:rPr lang="en-GB" sz="2000" b="0" i="1" smtClean="0">
                            <a:solidFill>
                              <a:srgbClr val="FF0000"/>
                            </a:solidFill>
                            <a:latin typeface="Cambria Math" panose="02040503050406030204" pitchFamily="18" charset="0"/>
                          </a:rPr>
                        </m:ctrlPr>
                      </m:dPr>
                      <m:e>
                        <m:sSub>
                          <m:sSubPr>
                            <m:ctrlPr>
                              <a:rPr lang="en-GB" sz="2000" b="0" i="1" smtClean="0">
                                <a:solidFill>
                                  <a:srgbClr val="FF0000"/>
                                </a:solidFill>
                                <a:latin typeface="Cambria Math" panose="02040503050406030204" pitchFamily="18" charset="0"/>
                              </a:rPr>
                            </m:ctrlPr>
                          </m:sSubPr>
                          <m:e>
                            <m:r>
                              <a:rPr lang="en-GB" sz="2000" b="0" i="1" smtClean="0">
                                <a:solidFill>
                                  <a:srgbClr val="FF0000"/>
                                </a:solidFill>
                                <a:latin typeface="Cambria Math" panose="02040503050406030204" pitchFamily="18" charset="0"/>
                              </a:rPr>
                              <m:t>𝑋</m:t>
                            </m:r>
                          </m:e>
                          <m:sub>
                            <m:r>
                              <a:rPr lang="en-GB" sz="2000" b="0" i="1" smtClean="0">
                                <a:solidFill>
                                  <a:srgbClr val="FF0000"/>
                                </a:solidFill>
                                <a:latin typeface="Cambria Math" panose="02040503050406030204" pitchFamily="18" charset="0"/>
                              </a:rPr>
                              <m:t>𝑡</m:t>
                            </m:r>
                          </m:sub>
                        </m:sSub>
                      </m:e>
                    </m:d>
                    <m:r>
                      <a:rPr lang="en-GB" sz="2000" b="0" i="1" smtClean="0">
                        <a:latin typeface="Cambria Math" panose="02040503050406030204" pitchFamily="18" charset="0"/>
                      </a:rPr>
                      <m:t>=+1</m:t>
                    </m:r>
                  </m:oMath>
                </a14:m>
                <a:r>
                  <a:rPr lang="en-GB" sz="2000" b="0" dirty="0"/>
                  <a:t> with probability </a:t>
                </a:r>
                <a14:m>
                  <m:oMath xmlns:m="http://schemas.openxmlformats.org/officeDocument/2006/math">
                    <m:r>
                      <a:rPr lang="en-GB" sz="2000" b="0" i="1" smtClean="0">
                        <a:solidFill>
                          <a:srgbClr val="00B0F0"/>
                        </a:solidFill>
                        <a:latin typeface="Cambria Math" panose="02040503050406030204" pitchFamily="18" charset="0"/>
                      </a:rPr>
                      <m:t>𝑝</m:t>
                    </m:r>
                  </m:oMath>
                </a14:m>
                <a:r>
                  <a:rPr lang="en-GB" sz="2000" b="0" dirty="0"/>
                  <a:t> or </a:t>
                </a:r>
                <a14:m>
                  <m:oMath xmlns:m="http://schemas.openxmlformats.org/officeDocument/2006/math">
                    <m:r>
                      <a:rPr lang="en-GB" sz="2000" b="0" i="1" smtClean="0">
                        <a:latin typeface="Cambria Math" panose="02040503050406030204" pitchFamily="18" charset="0"/>
                      </a:rPr>
                      <m:t>−1</m:t>
                    </m:r>
                  </m:oMath>
                </a14:m>
                <a:r>
                  <a:rPr lang="en-GB" sz="2000" b="0" dirty="0"/>
                  <a:t> with probability </a:t>
                </a:r>
                <a14:m>
                  <m:oMath xmlns:m="http://schemas.openxmlformats.org/officeDocument/2006/math">
                    <m:r>
                      <a:rPr lang="en-GB" sz="2000" b="0" i="1" smtClean="0">
                        <a:latin typeface="Cambria Math" panose="02040503050406030204" pitchFamily="18" charset="0"/>
                      </a:rPr>
                      <m:t>1−</m:t>
                    </m:r>
                    <m:r>
                      <a:rPr lang="en-GB" sz="2000" b="0" i="1" smtClean="0">
                        <a:solidFill>
                          <a:srgbClr val="00B0F0"/>
                        </a:solidFill>
                        <a:latin typeface="Cambria Math" panose="02040503050406030204" pitchFamily="18" charset="0"/>
                      </a:rPr>
                      <m:t>𝑝</m:t>
                    </m:r>
                  </m:oMath>
                </a14:m>
                <a:endParaRPr lang="en-GB" sz="2000" b="0" dirty="0"/>
              </a:p>
              <a:p>
                <a:pPr>
                  <a:lnSpc>
                    <a:spcPct val="120000"/>
                  </a:lnSpc>
                </a:pPr>
                <a:r>
                  <a:rPr lang="en-GB" sz="2000" dirty="0"/>
                  <a:t>Decision threshold </a:t>
                </a:r>
                <a14:m>
                  <m:oMath xmlns:m="http://schemas.openxmlformats.org/officeDocument/2006/math">
                    <m:r>
                      <a:rPr lang="en-GB" sz="2000" b="0" i="1" smtClean="0">
                        <a:latin typeface="Cambria Math" panose="02040503050406030204" pitchFamily="18" charset="0"/>
                      </a:rPr>
                      <m:t>𝜃</m:t>
                    </m:r>
                  </m:oMath>
                </a14:m>
                <a:r>
                  <a:rPr lang="en-GB" sz="2000" dirty="0"/>
                  <a:t>: </a:t>
                </a:r>
                <a14:m>
                  <m:oMath xmlns:m="http://schemas.openxmlformats.org/officeDocument/2006/math">
                    <m:r>
                      <a:rPr lang="en-GB" sz="2000" b="0" i="1" smtClean="0">
                        <a:latin typeface="Cambria Math" panose="02040503050406030204" pitchFamily="18" charset="0"/>
                      </a:rPr>
                      <m:t>𝐷</m:t>
                    </m:r>
                    <m:r>
                      <a:rPr lang="en-GB" sz="2000" b="0" i="1" smtClean="0">
                        <a:latin typeface="Cambria Math" panose="02040503050406030204" pitchFamily="18" charset="0"/>
                      </a:rPr>
                      <m:t>=</m:t>
                    </m:r>
                    <m:r>
                      <a:rPr lang="en-GB" sz="2000" b="0" i="1" smtClean="0">
                        <a:latin typeface="Cambria Math" panose="02040503050406030204" pitchFamily="18" charset="0"/>
                      </a:rPr>
                      <m:t>𝑅</m:t>
                    </m:r>
                  </m:oMath>
                </a14:m>
                <a:r>
                  <a:rPr lang="en-GB" sz="2000" dirty="0"/>
                  <a:t> more likely if </a:t>
                </a:r>
                <a14:m>
                  <m:oMath xmlns:m="http://schemas.openxmlformats.org/officeDocument/2006/math">
                    <m:func>
                      <m:funcPr>
                        <m:ctrlPr>
                          <a:rPr lang="en-GB" sz="2000" b="0" i="1" smtClean="0">
                            <a:latin typeface="Cambria Math" panose="02040503050406030204" pitchFamily="18" charset="0"/>
                          </a:rPr>
                        </m:ctrlPr>
                      </m:funcPr>
                      <m:fName>
                        <m:r>
                          <m:rPr>
                            <m:sty m:val="p"/>
                          </m:rPr>
                          <a:rPr lang="en-GB" sz="2000" b="0" i="0" smtClean="0">
                            <a:latin typeface="Cambria Math" panose="02040503050406030204" pitchFamily="18" charset="0"/>
                          </a:rPr>
                          <m:t>log</m:t>
                        </m:r>
                      </m:fName>
                      <m:e>
                        <m:r>
                          <a:rPr lang="en-GB" sz="2000" b="0" i="1" smtClean="0">
                            <a:solidFill>
                              <a:srgbClr val="7030A0"/>
                            </a:solidFill>
                            <a:latin typeface="Cambria Math" panose="02040503050406030204" pitchFamily="18" charset="0"/>
                          </a:rPr>
                          <m:t>𝑟</m:t>
                        </m:r>
                        <m:d>
                          <m:dPr>
                            <m:ctrlPr>
                              <a:rPr lang="en-GB" sz="2000" b="0" i="1" smtClean="0">
                                <a:solidFill>
                                  <a:srgbClr val="7030A0"/>
                                </a:solidFill>
                                <a:latin typeface="Cambria Math" panose="02040503050406030204" pitchFamily="18" charset="0"/>
                              </a:rPr>
                            </m:ctrlPr>
                          </m:dPr>
                          <m:e>
                            <m:r>
                              <a:rPr lang="en-GB" sz="2000" b="0" i="1" smtClean="0">
                                <a:solidFill>
                                  <a:srgbClr val="7030A0"/>
                                </a:solidFill>
                                <a:latin typeface="Cambria Math" panose="02040503050406030204" pitchFamily="18" charset="0"/>
                              </a:rPr>
                              <m:t>𝑋</m:t>
                            </m:r>
                          </m:e>
                        </m:d>
                        <m:r>
                          <a:rPr lang="en-GB" sz="2000" b="0" i="1" smtClean="0">
                            <a:latin typeface="Cambria Math" panose="02040503050406030204" pitchFamily="18" charset="0"/>
                          </a:rPr>
                          <m:t>&gt;</m:t>
                        </m:r>
                        <m:r>
                          <a:rPr lang="en-GB" sz="2000" b="0" i="1" smtClean="0">
                            <a:latin typeface="Cambria Math" panose="02040503050406030204" pitchFamily="18" charset="0"/>
                          </a:rPr>
                          <m:t>𝜃</m:t>
                        </m:r>
                      </m:e>
                    </m:func>
                  </m:oMath>
                </a14:m>
                <a:r>
                  <a:rPr lang="en-GB" sz="2000" b="0" dirty="0"/>
                  <a:t> or </a:t>
                </a:r>
                <a14:m>
                  <m:oMath xmlns:m="http://schemas.openxmlformats.org/officeDocument/2006/math">
                    <m:r>
                      <a:rPr lang="en-GB" sz="2000" b="0" i="1" smtClean="0">
                        <a:solidFill>
                          <a:srgbClr val="7030A0"/>
                        </a:solidFill>
                        <a:latin typeface="Cambria Math" panose="02040503050406030204" pitchFamily="18" charset="0"/>
                      </a:rPr>
                      <m:t>𝑟</m:t>
                    </m:r>
                    <m:d>
                      <m:dPr>
                        <m:ctrlPr>
                          <a:rPr lang="en-GB" sz="2000" b="0" i="1" smtClean="0">
                            <a:solidFill>
                              <a:srgbClr val="7030A0"/>
                            </a:solidFill>
                            <a:latin typeface="Cambria Math" panose="02040503050406030204" pitchFamily="18" charset="0"/>
                          </a:rPr>
                        </m:ctrlPr>
                      </m:dPr>
                      <m:e>
                        <m:r>
                          <a:rPr lang="en-GB" sz="2000" b="1" i="1" smtClean="0">
                            <a:solidFill>
                              <a:srgbClr val="7030A0"/>
                            </a:solidFill>
                            <a:latin typeface="Cambria Math" panose="02040503050406030204" pitchFamily="18" charset="0"/>
                          </a:rPr>
                          <m:t>𝑿</m:t>
                        </m:r>
                      </m:e>
                    </m:d>
                    <m:r>
                      <a:rPr lang="en-GB" sz="2000" b="0" i="1" smtClean="0">
                        <a:latin typeface="Cambria Math" panose="02040503050406030204" pitchFamily="18" charset="0"/>
                      </a:rPr>
                      <m:t>&gt;</m:t>
                    </m:r>
                    <m:sSup>
                      <m:sSupPr>
                        <m:ctrlPr>
                          <a:rPr lang="en-GB" sz="2000" b="0" i="1" smtClean="0">
                            <a:latin typeface="Cambria Math" panose="02040503050406030204" pitchFamily="18" charset="0"/>
                          </a:rPr>
                        </m:ctrlPr>
                      </m:sSupPr>
                      <m:e>
                        <m:r>
                          <a:rPr lang="en-GB" sz="2000" b="0" i="1" smtClean="0">
                            <a:latin typeface="Cambria Math" panose="02040503050406030204" pitchFamily="18" charset="0"/>
                          </a:rPr>
                          <m:t>𝑒</m:t>
                        </m:r>
                      </m:e>
                      <m:sup>
                        <m:r>
                          <a:rPr lang="en-GB" sz="2000" b="0" i="1" smtClean="0">
                            <a:latin typeface="Cambria Math" panose="02040503050406030204" pitchFamily="18" charset="0"/>
                          </a:rPr>
                          <m:t>𝜃</m:t>
                        </m:r>
                      </m:sup>
                    </m:sSup>
                  </m:oMath>
                </a14:m>
                <a:endParaRPr lang="en-GB" sz="2000" b="0" dirty="0"/>
              </a:p>
              <a:p>
                <a:pPr>
                  <a:lnSpc>
                    <a:spcPct val="120000"/>
                  </a:lnSpc>
                </a:pPr>
                <a:r>
                  <a:rPr lang="en-GB" sz="2000" dirty="0"/>
                  <a:t>This is true if </a:t>
                </a:r>
                <a14:m>
                  <m:oMath xmlns:m="http://schemas.openxmlformats.org/officeDocument/2006/math">
                    <m:nary>
                      <m:naryPr>
                        <m:chr m:val="∑"/>
                        <m:supHide m:val="on"/>
                        <m:ctrlPr>
                          <a:rPr lang="en-GB" sz="2000" b="0" i="1" smtClean="0">
                            <a:solidFill>
                              <a:srgbClr val="FF0000"/>
                            </a:solidFill>
                            <a:latin typeface="Cambria Math" panose="02040503050406030204" pitchFamily="18" charset="0"/>
                          </a:rPr>
                        </m:ctrlPr>
                      </m:naryPr>
                      <m:sub>
                        <m:r>
                          <a:rPr lang="en-GB" sz="2000" b="0" i="1" smtClean="0">
                            <a:solidFill>
                              <a:srgbClr val="FF0000"/>
                            </a:solidFill>
                            <a:latin typeface="Cambria Math" panose="02040503050406030204" pitchFamily="18" charset="0"/>
                          </a:rPr>
                          <m:t>𝑡</m:t>
                        </m:r>
                      </m:sub>
                      <m:sup/>
                      <m:e>
                        <m:r>
                          <a:rPr lang="en-GB" sz="2000" b="0" i="1" smtClean="0">
                            <a:solidFill>
                              <a:srgbClr val="FF0000"/>
                            </a:solidFill>
                            <a:latin typeface="Cambria Math" panose="02040503050406030204" pitchFamily="18" charset="0"/>
                          </a:rPr>
                          <m:t>𝛿</m:t>
                        </m:r>
                        <m:r>
                          <a:rPr lang="en-GB" sz="2000" b="0" i="1" smtClean="0">
                            <a:solidFill>
                              <a:srgbClr val="FF0000"/>
                            </a:solidFill>
                            <a:latin typeface="Cambria Math" panose="02040503050406030204" pitchFamily="18" charset="0"/>
                          </a:rPr>
                          <m:t>(</m:t>
                        </m:r>
                        <m:sSub>
                          <m:sSubPr>
                            <m:ctrlPr>
                              <a:rPr lang="en-GB" sz="2000" b="0" i="1" smtClean="0">
                                <a:solidFill>
                                  <a:srgbClr val="FF0000"/>
                                </a:solidFill>
                                <a:latin typeface="Cambria Math" panose="02040503050406030204" pitchFamily="18" charset="0"/>
                              </a:rPr>
                            </m:ctrlPr>
                          </m:sSubPr>
                          <m:e>
                            <m:r>
                              <a:rPr lang="en-GB" sz="2000" b="0" i="1" smtClean="0">
                                <a:solidFill>
                                  <a:srgbClr val="FF0000"/>
                                </a:solidFill>
                                <a:latin typeface="Cambria Math" panose="02040503050406030204" pitchFamily="18" charset="0"/>
                              </a:rPr>
                              <m:t>𝑋</m:t>
                            </m:r>
                          </m:e>
                          <m:sub>
                            <m:r>
                              <a:rPr lang="en-GB" sz="2000" b="0" i="1" smtClean="0">
                                <a:solidFill>
                                  <a:srgbClr val="FF0000"/>
                                </a:solidFill>
                                <a:latin typeface="Cambria Math" panose="02040503050406030204" pitchFamily="18" charset="0"/>
                              </a:rPr>
                              <m:t>𝑡</m:t>
                            </m:r>
                          </m:sub>
                        </m:sSub>
                        <m:r>
                          <a:rPr lang="en-GB" sz="2000" b="0" i="1" smtClean="0">
                            <a:solidFill>
                              <a:srgbClr val="FF0000"/>
                            </a:solidFill>
                            <a:latin typeface="Cambria Math" panose="02040503050406030204" pitchFamily="18" charset="0"/>
                          </a:rPr>
                          <m:t>)</m:t>
                        </m:r>
                      </m:e>
                    </m:nary>
                    <m:r>
                      <a:rPr lang="en-GB" sz="2000" b="0" i="1" smtClean="0">
                        <a:latin typeface="Cambria Math" panose="02040503050406030204" pitchFamily="18" charset="0"/>
                      </a:rPr>
                      <m:t>&gt;</m:t>
                    </m:r>
                    <m:r>
                      <m:rPr>
                        <m:sty m:val="p"/>
                      </m:rPr>
                      <a:rPr lang="en-GB" sz="2000" b="0" i="0" smtClean="0">
                        <a:latin typeface="Cambria Math" panose="02040503050406030204" pitchFamily="18" charset="0"/>
                      </a:rPr>
                      <m:t>const</m:t>
                    </m:r>
                    <m:r>
                      <a:rPr lang="en-GB" sz="2000" b="0" i="1" smtClean="0">
                        <a:latin typeface="Cambria Math" panose="02040503050406030204" pitchFamily="18" charset="0"/>
                      </a:rPr>
                      <m:t>=</m:t>
                    </m:r>
                    <m:r>
                      <a:rPr lang="en-GB" sz="2000" b="0" i="1" smtClean="0">
                        <a:latin typeface="Cambria Math" panose="02040503050406030204" pitchFamily="18" charset="0"/>
                      </a:rPr>
                      <m:t>𝜃</m:t>
                    </m:r>
                    <m:r>
                      <a:rPr lang="en-GB" sz="2000" b="0" i="1" smtClean="0">
                        <a:latin typeface="Cambria Math" panose="02040503050406030204" pitchFamily="18" charset="0"/>
                      </a:rPr>
                      <m:t>/</m:t>
                    </m:r>
                    <m:func>
                      <m:funcPr>
                        <m:ctrlPr>
                          <a:rPr lang="en-GB" sz="2000" b="0" i="1" smtClean="0">
                            <a:latin typeface="Cambria Math" panose="02040503050406030204" pitchFamily="18" charset="0"/>
                          </a:rPr>
                        </m:ctrlPr>
                      </m:funcPr>
                      <m:fName>
                        <m:r>
                          <m:rPr>
                            <m:sty m:val="p"/>
                          </m:rPr>
                          <a:rPr lang="en-GB" sz="2000" b="0" i="0" smtClean="0">
                            <a:latin typeface="Cambria Math" panose="02040503050406030204" pitchFamily="18" charset="0"/>
                          </a:rPr>
                          <m:t>log</m:t>
                        </m:r>
                      </m:fName>
                      <m:e>
                        <m:f>
                          <m:fPr>
                            <m:ctrlPr>
                              <a:rPr lang="en-GB" sz="2000" b="0" i="1" smtClean="0">
                                <a:latin typeface="Cambria Math" panose="02040503050406030204" pitchFamily="18" charset="0"/>
                              </a:rPr>
                            </m:ctrlPr>
                          </m:fPr>
                          <m:num>
                            <m:r>
                              <a:rPr lang="en-GB" sz="2000" b="0" i="1" smtClean="0">
                                <a:solidFill>
                                  <a:srgbClr val="00B0F0"/>
                                </a:solidFill>
                                <a:latin typeface="Cambria Math" panose="02040503050406030204" pitchFamily="18" charset="0"/>
                              </a:rPr>
                              <m:t>𝑝</m:t>
                            </m:r>
                          </m:num>
                          <m:den>
                            <m:r>
                              <a:rPr lang="en-GB" sz="2000" b="0" i="1" smtClean="0">
                                <a:latin typeface="Cambria Math" panose="02040503050406030204" pitchFamily="18" charset="0"/>
                              </a:rPr>
                              <m:t>1−</m:t>
                            </m:r>
                            <m:r>
                              <a:rPr lang="en-GB" sz="2000" b="0" i="1" smtClean="0">
                                <a:solidFill>
                                  <a:srgbClr val="00B0F0"/>
                                </a:solidFill>
                                <a:latin typeface="Cambria Math" panose="02040503050406030204" pitchFamily="18" charset="0"/>
                              </a:rPr>
                              <m:t>𝑝</m:t>
                            </m:r>
                          </m:den>
                        </m:f>
                      </m:e>
                    </m:func>
                  </m:oMath>
                </a14:m>
                <a:r>
                  <a:rPr lang="en-GB" sz="2000" b="0" dirty="0"/>
                  <a:t> </a:t>
                </a:r>
              </a:p>
            </p:txBody>
          </p:sp>
        </mc:Choice>
        <mc:Fallback xmlns="">
          <p:sp>
            <p:nvSpPr>
              <p:cNvPr id="2" name="TextBox 1">
                <a:extLst>
                  <a:ext uri="{FF2B5EF4-FFF2-40B4-BE49-F238E27FC236}">
                    <a16:creationId xmlns:a16="http://schemas.microsoft.com/office/drawing/2014/main" id="{712CF5F4-9B7E-F6BA-6FC8-942B3048AD02}"/>
                  </a:ext>
                </a:extLst>
              </p:cNvPr>
              <p:cNvSpPr txBox="1">
                <a:spLocks noRot="1" noChangeAspect="1" noMove="1" noResize="1" noEditPoints="1" noAdjustHandles="1" noChangeArrowheads="1" noChangeShapeType="1" noTextEdit="1"/>
              </p:cNvSpPr>
              <p:nvPr/>
            </p:nvSpPr>
            <p:spPr>
              <a:xfrm>
                <a:off x="248356" y="660111"/>
                <a:ext cx="9105634" cy="6063263"/>
              </a:xfrm>
              <a:prstGeom prst="rect">
                <a:avLst/>
              </a:prstGeom>
              <a:blipFill>
                <a:blip r:embed="rId7"/>
                <a:stretch>
                  <a:fillRect l="-4153" b="-9849"/>
                </a:stretch>
              </a:blipFill>
            </p:spPr>
            <p:txBody>
              <a:bodyPr/>
              <a:lstStyle/>
              <a:p>
                <a:r>
                  <a:rPr lang="en-GB">
                    <a:noFill/>
                  </a:rPr>
                  <a:t> </a:t>
                </a:r>
              </a:p>
            </p:txBody>
          </p:sp>
        </mc:Fallback>
      </mc:AlternateContent>
      <p:sp>
        <p:nvSpPr>
          <p:cNvPr id="3" name="Rectangle 2">
            <a:extLst>
              <a:ext uri="{FF2B5EF4-FFF2-40B4-BE49-F238E27FC236}">
                <a16:creationId xmlns:a16="http://schemas.microsoft.com/office/drawing/2014/main" id="{BB21B389-A599-B5DB-DD8C-5F983A6B40D3}"/>
              </a:ext>
            </a:extLst>
          </p:cNvPr>
          <p:cNvSpPr/>
          <p:nvPr/>
        </p:nvSpPr>
        <p:spPr>
          <a:xfrm>
            <a:off x="3646311" y="2549529"/>
            <a:ext cx="1501422" cy="746827"/>
          </a:xfrm>
          <a:prstGeom prst="rect">
            <a:avLst/>
          </a:prstGeom>
          <a:solidFill>
            <a:schemeClr val="bg1">
              <a:alpha val="8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7BF6B7B9-AEFE-2F03-E8D8-A98499171BA4}"/>
              </a:ext>
            </a:extLst>
          </p:cNvPr>
          <p:cNvSpPr/>
          <p:nvPr/>
        </p:nvSpPr>
        <p:spPr>
          <a:xfrm>
            <a:off x="5147733" y="2571502"/>
            <a:ext cx="1501422" cy="746827"/>
          </a:xfrm>
          <a:prstGeom prst="rect">
            <a:avLst/>
          </a:prstGeom>
          <a:solidFill>
            <a:schemeClr val="bg1">
              <a:alpha val="8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E6D10510-3446-5F2E-BF77-ACE77B800B22}"/>
              </a:ext>
            </a:extLst>
          </p:cNvPr>
          <p:cNvSpPr/>
          <p:nvPr/>
        </p:nvSpPr>
        <p:spPr>
          <a:xfrm>
            <a:off x="6649154" y="2682173"/>
            <a:ext cx="2065868" cy="658129"/>
          </a:xfrm>
          <a:prstGeom prst="rect">
            <a:avLst/>
          </a:prstGeom>
          <a:solidFill>
            <a:schemeClr val="bg1">
              <a:alpha val="8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BC5388BF-313A-67F8-A899-850D8FBB1237}"/>
              </a:ext>
            </a:extLst>
          </p:cNvPr>
          <p:cNvSpPr/>
          <p:nvPr/>
        </p:nvSpPr>
        <p:spPr>
          <a:xfrm>
            <a:off x="3522132" y="3296356"/>
            <a:ext cx="2325511" cy="658129"/>
          </a:xfrm>
          <a:prstGeom prst="rect">
            <a:avLst/>
          </a:prstGeom>
          <a:solidFill>
            <a:schemeClr val="bg1">
              <a:alpha val="8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A6F230B9-14C7-E564-ED7F-4FDA2A5E82BD}"/>
              </a:ext>
            </a:extLst>
          </p:cNvPr>
          <p:cNvSpPr/>
          <p:nvPr/>
        </p:nvSpPr>
        <p:spPr>
          <a:xfrm>
            <a:off x="5847644" y="3362677"/>
            <a:ext cx="1275646" cy="615763"/>
          </a:xfrm>
          <a:prstGeom prst="rect">
            <a:avLst/>
          </a:prstGeom>
          <a:solidFill>
            <a:schemeClr val="bg1">
              <a:alpha val="8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custDataLst>
      <p:tags r:id="rId1"/>
    </p:custDataLst>
    <p:extLst>
      <p:ext uri="{BB962C8B-B14F-4D97-AF65-F5344CB8AC3E}">
        <p14:creationId xmlns:p14="http://schemas.microsoft.com/office/powerpoint/2010/main" val="555166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0" nodeType="clickEffect">
                                  <p:stCondLst>
                                    <p:cond delay="0"/>
                                  </p:stCondLst>
                                  <p:childTnLst>
                                    <p:set>
                                      <p:cBhvr>
                                        <p:cTn id="46" dur="1" fill="hold">
                                          <p:stCondLst>
                                            <p:cond delay="0"/>
                                          </p:stCondLst>
                                        </p:cTn>
                                        <p:tgtEl>
                                          <p:spTgt spid="10"/>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3" grpId="0" animBg="1"/>
      <p:bldP spid="7" grpId="0" animBg="1"/>
      <p:bldP spid="8" grpId="0" animBg="1"/>
      <p:bldP spid="9"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0F0135-CC52-EB18-CB0B-5335E947DD8E}"/>
              </a:ext>
            </a:extLst>
          </p:cNvPr>
          <p:cNvSpPr>
            <a:spLocks noGrp="1"/>
          </p:cNvSpPr>
          <p:nvPr>
            <p:ph type="title"/>
          </p:nvPr>
        </p:nvSpPr>
        <p:spPr/>
        <p:txBody>
          <a:bodyPr>
            <a:normAutofit fontScale="90000"/>
          </a:bodyPr>
          <a:lstStyle/>
          <a:p>
            <a:r>
              <a:rPr lang="en-GB" b="1" dirty="0">
                <a:latin typeface="Calibri"/>
                <a:ea typeface="Calibri"/>
                <a:cs typeface="Calibri"/>
              </a:rPr>
              <a:t>Electrophysiological data</a:t>
            </a:r>
          </a:p>
        </p:txBody>
      </p:sp>
      <p:pic>
        <p:nvPicPr>
          <p:cNvPr id="2" name="Video 1">
            <a:hlinkClick r:id="" action="ppaction://media"/>
            <a:extLst>
              <a:ext uri="{FF2B5EF4-FFF2-40B4-BE49-F238E27FC236}">
                <a16:creationId xmlns:a16="http://schemas.microsoft.com/office/drawing/2014/main" id="{5EB4B77A-E248-D48A-79D7-C3264EFBD4A8}"/>
              </a:ext>
            </a:extLst>
          </p:cNvPr>
          <p:cNvPicPr>
            <a:extLst>
              <a:ext uri="{51228E76-BA90-4043-B771-695A4F85340A}">
                <alf:liveFeedProps xmlns:alf="http://schemas.microsoft.com/office/drawing/2021/livefeed"/>
              </a:ext>
            </a:extLst>
          </p:cNvPicPr>
          <p:nvPr/>
        </p:nvPicPr>
        <p:blipFill>
          <a:blip r:embed="rId3">
            <a:grayscl/>
            <a:extLst>
              <a:ext uri="{96DAC541-7B7A-43D3-8B79-37D633B846F1}">
                <asvg:svgBlip xmlns:asvg="http://schemas.microsoft.com/office/drawing/2016/SVG/main" r:embed="rId4"/>
              </a:ext>
            </a:extLst>
          </a:blip>
          <a:srcRect l="21875" r="21875"/>
          <a:stretch>
            <a:fillRect/>
          </a:stretch>
        </p:blipFill>
        <p:spPr>
          <a:xfrm>
            <a:off x="9878840" y="4544840"/>
            <a:ext cx="2313160" cy="2313160"/>
          </a:xfrm>
          <a:prstGeom prst="ellipse">
            <a:avLst/>
          </a:prstGeom>
        </p:spPr>
      </p:pic>
      <p:pic>
        <p:nvPicPr>
          <p:cNvPr id="3" name="Picture 2" descr="A close-up of a graph&#10;&#10;Description automatically generated">
            <a:extLst>
              <a:ext uri="{FF2B5EF4-FFF2-40B4-BE49-F238E27FC236}">
                <a16:creationId xmlns:a16="http://schemas.microsoft.com/office/drawing/2014/main" id="{C0CADD6B-951E-3A74-4987-604FF14C992D}"/>
              </a:ext>
            </a:extLst>
          </p:cNvPr>
          <p:cNvPicPr>
            <a:picLocks noChangeAspect="1"/>
          </p:cNvPicPr>
          <p:nvPr/>
        </p:nvPicPr>
        <p:blipFill rotWithShape="1">
          <a:blip r:embed="rId5">
            <a:extLst>
              <a:ext uri="{28A0092B-C50C-407E-A947-70E740481C1C}">
                <a14:useLocalDpi xmlns:a14="http://schemas.microsoft.com/office/drawing/2010/main" val="0"/>
              </a:ext>
            </a:extLst>
          </a:blip>
          <a:srcRect b="3211"/>
          <a:stretch/>
        </p:blipFill>
        <p:spPr>
          <a:xfrm>
            <a:off x="0" y="758863"/>
            <a:ext cx="9878840" cy="5627981"/>
          </a:xfrm>
          <a:prstGeom prst="rect">
            <a:avLst/>
          </a:prstGeom>
        </p:spPr>
      </p:pic>
      <p:sp>
        <p:nvSpPr>
          <p:cNvPr id="5" name="TextBox 4">
            <a:extLst>
              <a:ext uri="{FF2B5EF4-FFF2-40B4-BE49-F238E27FC236}">
                <a16:creationId xmlns:a16="http://schemas.microsoft.com/office/drawing/2014/main" id="{45A4907E-CDC0-7435-2811-06E98A8F51DC}"/>
              </a:ext>
            </a:extLst>
          </p:cNvPr>
          <p:cNvSpPr txBox="1"/>
          <p:nvPr/>
        </p:nvSpPr>
        <p:spPr>
          <a:xfrm>
            <a:off x="0" y="6429324"/>
            <a:ext cx="2508635" cy="400110"/>
          </a:xfrm>
          <a:prstGeom prst="rect">
            <a:avLst/>
          </a:prstGeom>
          <a:noFill/>
        </p:spPr>
        <p:txBody>
          <a:bodyPr wrap="none" rtlCol="0">
            <a:spAutoFit/>
          </a:bodyPr>
          <a:lstStyle/>
          <a:p>
            <a:r>
              <a:rPr lang="en-GB" sz="2000" dirty="0">
                <a:hlinkClick r:id="rId6"/>
              </a:rPr>
              <a:t>O’Connell et al. (2018)</a:t>
            </a:r>
            <a:endParaRPr lang="en-GB" sz="2000" dirty="0"/>
          </a:p>
        </p:txBody>
      </p:sp>
    </p:spTree>
    <p:extLst>
      <p:ext uri="{BB962C8B-B14F-4D97-AF65-F5344CB8AC3E}">
        <p14:creationId xmlns:p14="http://schemas.microsoft.com/office/powerpoint/2010/main" val="37332845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7.6|27.1"/>
</p:tagLst>
</file>

<file path=ppt/tags/tag2.xml><?xml version="1.0" encoding="utf-8"?>
<p:tagLst xmlns:a="http://schemas.openxmlformats.org/drawingml/2006/main" xmlns:r="http://schemas.openxmlformats.org/officeDocument/2006/relationships" xmlns:p="http://schemas.openxmlformats.org/presentationml/2006/main">
  <p:tag name="TIMING" val="|6.4|33.3|3.3|2.5|12.1|6"/>
</p:tagLst>
</file>

<file path=ppt/tags/tag3.xml><?xml version="1.0" encoding="utf-8"?>
<p:tagLst xmlns:a="http://schemas.openxmlformats.org/drawingml/2006/main" xmlns:r="http://schemas.openxmlformats.org/officeDocument/2006/relationships" xmlns:p="http://schemas.openxmlformats.org/presentationml/2006/main">
  <p:tag name="TIMING" val="|7.9|12.8|7.3|7.1|23.9|15.2|6.9|6.8|4.2|5.4|2.9|5.4|12.7|11.2|3.7|9.8|10.2"/>
</p:tagLst>
</file>

<file path=ppt/theme/theme1.xml><?xml version="1.0" encoding="utf-8"?>
<a:theme xmlns:a="http://schemas.openxmlformats.org/drawingml/2006/main" name="Slid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1">
          <a:schemeClr val="dk1"/>
        </a:lnRef>
        <a:fillRef idx="0">
          <a:schemeClr val="dk1"/>
        </a:fillRef>
        <a:effectRef idx="0">
          <a:schemeClr val="dk1"/>
        </a:effectRef>
        <a:fontRef idx="minor">
          <a:schemeClr val="tx1"/>
        </a:fontRef>
      </a:style>
    </a:lnDef>
  </a:objectDefaults>
  <a:extraClrSchemeLst/>
  <a:extLst>
    <a:ext uri="{05A4C25C-085E-4340-85A3-A5531E510DB2}">
      <thm15:themeFamily xmlns:thm15="http://schemas.microsoft.com/office/thememl/2012/main" name="Slide theme" id="{5323F7E7-F4A8-4915-B4D8-5DC1F7D4B15E}" vid="{46CB9C70-A690-472B-99C8-1E998351A03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Slide theme</Template>
  <TotalTime>281</TotalTime>
  <Words>1469</Words>
  <Application>Microsoft Office PowerPoint</Application>
  <PresentationFormat>Widescreen</PresentationFormat>
  <Paragraphs>60</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Cambria Math</vt:lpstr>
      <vt:lpstr>Slide theme</vt:lpstr>
      <vt:lpstr>Week 7 Various topics</vt:lpstr>
      <vt:lpstr>Decision making</vt:lpstr>
      <vt:lpstr>Two-alternative forced choice (2AFC)</vt:lpstr>
      <vt:lpstr>Drift diffusion / random walk model</vt:lpstr>
      <vt:lpstr>Probabilistic interpretation</vt:lpstr>
      <vt:lpstr>Electrophysiological 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Neuroscience ♥ ML History</dc:title>
  <dc:creator>Goodman, Daniel F M</dc:creator>
  <cp:lastModifiedBy>Goodman, Daniel F M</cp:lastModifiedBy>
  <cp:revision>5</cp:revision>
  <dcterms:created xsi:type="dcterms:W3CDTF">2023-09-22T15:03:57Z</dcterms:created>
  <dcterms:modified xsi:type="dcterms:W3CDTF">2023-11-24T13:36:48Z</dcterms:modified>
</cp:coreProperties>
</file>