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
  </p:notesMasterIdLst>
  <p:handoutMasterIdLst>
    <p:handoutMasterId r:id="rId6"/>
  </p:handoutMasterIdLst>
  <p:sldIdLst>
    <p:sldId id="256"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2F3AD9-F378-4F21-A783-44C1407A4439}" v="145" dt="2023-12-03T11:47:45.199"/>
    <p1510:client id="{63EAF3F0-03C5-45EF-B022-247C7E339E6B}" v="1" dt="2023-12-03T11:55:06.1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84" autoAdjust="0"/>
  </p:normalViewPr>
  <p:slideViewPr>
    <p:cSldViewPr snapToGrid="0">
      <p:cViewPr varScale="1">
        <p:scale>
          <a:sx n="78" d="100"/>
          <a:sy n="78" d="100"/>
        </p:scale>
        <p:origin x="1836" y="66"/>
      </p:cViewPr>
      <p:guideLst/>
    </p:cSldViewPr>
  </p:slideViewPr>
  <p:notesTextViewPr>
    <p:cViewPr>
      <p:scale>
        <a:sx n="125" d="100"/>
        <a:sy n="125" d="100"/>
      </p:scale>
      <p:origin x="0" y="0"/>
    </p:cViewPr>
  </p:notesTextViewPr>
  <p:notesViewPr>
    <p:cSldViewPr snapToGrid="0">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microsoft.com/office/2016/11/relationships/changesInfo" Target="changesInfos/changesInfo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odman, Daniel F M" userId="3856083d-7deb-434e-baee-35426c02f58e" providerId="ADAL" clId="{DFE69DF2-82D9-441B-A43D-A1C9F279FBA4}"/>
    <pc:docChg chg="modSld">
      <pc:chgData name="Goodman, Daniel F M" userId="3856083d-7deb-434e-baee-35426c02f58e" providerId="ADAL" clId="{DFE69DF2-82D9-441B-A43D-A1C9F279FBA4}" dt="2023-11-10T17:39:11.106" v="0" actId="3064"/>
      <pc:docMkLst>
        <pc:docMk/>
      </pc:docMkLst>
      <pc:sldChg chg="modSp mod">
        <pc:chgData name="Goodman, Daniel F M" userId="3856083d-7deb-434e-baee-35426c02f58e" providerId="ADAL" clId="{DFE69DF2-82D9-441B-A43D-A1C9F279FBA4}" dt="2023-11-10T17:39:11.106" v="0" actId="3064"/>
        <pc:sldMkLst>
          <pc:docMk/>
          <pc:sldMk cId="500980453" sldId="257"/>
        </pc:sldMkLst>
        <pc:spChg chg="mod">
          <ac:chgData name="Goodman, Daniel F M" userId="3856083d-7deb-434e-baee-35426c02f58e" providerId="ADAL" clId="{DFE69DF2-82D9-441B-A43D-A1C9F279FBA4}" dt="2023-11-10T17:39:11.106" v="0" actId="3064"/>
          <ac:spMkLst>
            <pc:docMk/>
            <pc:sldMk cId="500980453" sldId="257"/>
            <ac:spMk id="5" creationId="{1357973F-A7D4-1E73-8093-5591F6BF67C6}"/>
          </ac:spMkLst>
        </pc:spChg>
      </pc:sldChg>
    </pc:docChg>
  </pc:docChgLst>
  <pc:docChgLst>
    <pc:chgData name="Goodman, Daniel F M" userId="3856083d-7deb-434e-baee-35426c02f58e" providerId="ADAL" clId="{63EAF3F0-03C5-45EF-B022-247C7E339E6B}"/>
    <pc:docChg chg="modSld">
      <pc:chgData name="Goodman, Daniel F M" userId="3856083d-7deb-434e-baee-35426c02f58e" providerId="ADAL" clId="{63EAF3F0-03C5-45EF-B022-247C7E339E6B}" dt="2023-12-03T11:55:06.131" v="0"/>
      <pc:docMkLst>
        <pc:docMk/>
      </pc:docMkLst>
      <pc:sldChg chg="modSp modTransition modAnim">
        <pc:chgData name="Goodman, Daniel F M" userId="3856083d-7deb-434e-baee-35426c02f58e" providerId="ADAL" clId="{63EAF3F0-03C5-45EF-B022-247C7E339E6B}" dt="2023-12-03T11:55:06.131" v="0"/>
        <pc:sldMkLst>
          <pc:docMk/>
          <pc:sldMk cId="2324049996" sldId="256"/>
        </pc:sldMkLst>
        <pc:picChg chg="mod">
          <ac:chgData name="Goodman, Daniel F M" userId="3856083d-7deb-434e-baee-35426c02f58e" providerId="ADAL" clId="{63EAF3F0-03C5-45EF-B022-247C7E339E6B}" dt="2023-12-03T11:55:06.131" v="0"/>
          <ac:picMkLst>
            <pc:docMk/>
            <pc:sldMk cId="2324049996" sldId="256"/>
            <ac:picMk id="6" creationId="{AC81BB31-006C-0824-14ED-D79D2845B6C8}"/>
          </ac:picMkLst>
        </pc:picChg>
      </pc:sldChg>
      <pc:sldChg chg="modSp modTransition modAnim">
        <pc:chgData name="Goodman, Daniel F M" userId="3856083d-7deb-434e-baee-35426c02f58e" providerId="ADAL" clId="{63EAF3F0-03C5-45EF-B022-247C7E339E6B}" dt="2023-12-03T11:55:06.131" v="0"/>
        <pc:sldMkLst>
          <pc:docMk/>
          <pc:sldMk cId="4205616799" sldId="258"/>
        </pc:sldMkLst>
        <pc:picChg chg="mod">
          <ac:chgData name="Goodman, Daniel F M" userId="3856083d-7deb-434e-baee-35426c02f58e" providerId="ADAL" clId="{63EAF3F0-03C5-45EF-B022-247C7E339E6B}" dt="2023-12-03T11:55:06.131" v="0"/>
          <ac:picMkLst>
            <pc:docMk/>
            <pc:sldMk cId="4205616799" sldId="258"/>
            <ac:picMk id="14" creationId="{D9C4BAF4-9380-59C0-705A-B1CC13D4E90A}"/>
          </ac:picMkLst>
        </pc:picChg>
      </pc:sldChg>
      <pc:sldChg chg="modSp modTransition modAnim">
        <pc:chgData name="Goodman, Daniel F M" userId="3856083d-7deb-434e-baee-35426c02f58e" providerId="ADAL" clId="{63EAF3F0-03C5-45EF-B022-247C7E339E6B}" dt="2023-12-03T11:55:06.131" v="0"/>
        <pc:sldMkLst>
          <pc:docMk/>
          <pc:sldMk cId="4225808365" sldId="259"/>
        </pc:sldMkLst>
        <pc:picChg chg="mod">
          <ac:chgData name="Goodman, Daniel F M" userId="3856083d-7deb-434e-baee-35426c02f58e" providerId="ADAL" clId="{63EAF3F0-03C5-45EF-B022-247C7E339E6B}" dt="2023-12-03T11:55:06.131" v="0"/>
          <ac:picMkLst>
            <pc:docMk/>
            <pc:sldMk cId="4225808365" sldId="259"/>
            <ac:picMk id="2" creationId="{F9A32603-0D7E-743F-00DE-24F0134B6DB0}"/>
          </ac:picMkLst>
        </pc:picChg>
      </pc:sldChg>
    </pc:docChg>
  </pc:docChgLst>
  <pc:docChgLst>
    <pc:chgData name="Goodman, Daniel F M" userId="3856083d-7deb-434e-baee-35426c02f58e" providerId="ADAL" clId="{5C2F3AD9-F378-4F21-A783-44C1407A4439}"/>
    <pc:docChg chg="undo custSel addSld delSld modSld modMainMaster">
      <pc:chgData name="Goodman, Daniel F M" userId="3856083d-7deb-434e-baee-35426c02f58e" providerId="ADAL" clId="{5C2F3AD9-F378-4F21-A783-44C1407A4439}" dt="2023-12-03T11:47:45.197" v="7159"/>
      <pc:docMkLst>
        <pc:docMk/>
      </pc:docMkLst>
      <pc:sldChg chg="addSp delSp modSp mod modAnim modNotesTx">
        <pc:chgData name="Goodman, Daniel F M" userId="3856083d-7deb-434e-baee-35426c02f58e" providerId="ADAL" clId="{5C2F3AD9-F378-4F21-A783-44C1407A4439}" dt="2023-12-03T11:47:45.197" v="7159"/>
        <pc:sldMkLst>
          <pc:docMk/>
          <pc:sldMk cId="2324049996" sldId="256"/>
        </pc:sldMkLst>
        <pc:spChg chg="add mod">
          <ac:chgData name="Goodman, Daniel F M" userId="3856083d-7deb-434e-baee-35426c02f58e" providerId="ADAL" clId="{5C2F3AD9-F378-4F21-A783-44C1407A4439}" dt="2023-11-30T14:10:23.908" v="125" actId="1076"/>
          <ac:spMkLst>
            <pc:docMk/>
            <pc:sldMk cId="2324049996" sldId="256"/>
            <ac:spMk id="2" creationId="{EBD86F48-A87C-3FFE-3927-ED9FEFB6377F}"/>
          </ac:spMkLst>
        </pc:spChg>
        <pc:spChg chg="mod">
          <ac:chgData name="Goodman, Daniel F M" userId="3856083d-7deb-434e-baee-35426c02f58e" providerId="ADAL" clId="{5C2F3AD9-F378-4F21-A783-44C1407A4439}" dt="2023-11-30T14:06:35.548" v="43" actId="207"/>
          <ac:spMkLst>
            <pc:docMk/>
            <pc:sldMk cId="2324049996" sldId="256"/>
            <ac:spMk id="4" creationId="{71A693D4-D78C-161A-B0F3-CEA79B385428}"/>
          </ac:spMkLst>
        </pc:spChg>
        <pc:picChg chg="add mod">
          <ac:chgData name="Goodman, Daniel F M" userId="3856083d-7deb-434e-baee-35426c02f58e" providerId="ADAL" clId="{5C2F3AD9-F378-4F21-A783-44C1407A4439}" dt="2023-11-30T14:10:18.604" v="124" actId="1076"/>
          <ac:picMkLst>
            <pc:docMk/>
            <pc:sldMk cId="2324049996" sldId="256"/>
            <ac:picMk id="3" creationId="{C606C0A7-6D1E-382D-28EC-5AD52423D83E}"/>
          </ac:picMkLst>
        </pc:picChg>
        <pc:picChg chg="del">
          <ac:chgData name="Goodman, Daniel F M" userId="3856083d-7deb-434e-baee-35426c02f58e" providerId="ADAL" clId="{5C2F3AD9-F378-4F21-A783-44C1407A4439}" dt="2023-12-03T11:47:45.197" v="7159"/>
          <ac:picMkLst>
            <pc:docMk/>
            <pc:sldMk cId="2324049996" sldId="256"/>
            <ac:picMk id="5" creationId="{554C514C-C930-C688-E18E-FF5645698310}"/>
          </ac:picMkLst>
        </pc:picChg>
        <pc:picChg chg="add mod">
          <ac:chgData name="Goodman, Daniel F M" userId="3856083d-7deb-434e-baee-35426c02f58e" providerId="ADAL" clId="{5C2F3AD9-F378-4F21-A783-44C1407A4439}" dt="2023-12-03T11:47:45.197" v="7159"/>
          <ac:picMkLst>
            <pc:docMk/>
            <pc:sldMk cId="2324049996" sldId="256"/>
            <ac:picMk id="6" creationId="{AC81BB31-006C-0824-14ED-D79D2845B6C8}"/>
          </ac:picMkLst>
        </pc:picChg>
      </pc:sldChg>
      <pc:sldChg chg="addSp delSp modSp del mod">
        <pc:chgData name="Goodman, Daniel F M" userId="3856083d-7deb-434e-baee-35426c02f58e" providerId="ADAL" clId="{5C2F3AD9-F378-4F21-A783-44C1407A4439}" dt="2023-11-30T14:11:26.103" v="130" actId="47"/>
        <pc:sldMkLst>
          <pc:docMk/>
          <pc:sldMk cId="500980453" sldId="257"/>
        </pc:sldMkLst>
        <pc:spChg chg="mod topLvl">
          <ac:chgData name="Goodman, Daniel F M" userId="3856083d-7deb-434e-baee-35426c02f58e" providerId="ADAL" clId="{5C2F3AD9-F378-4F21-A783-44C1407A4439}" dt="2023-11-30T14:08:42.095" v="106" actId="165"/>
          <ac:spMkLst>
            <pc:docMk/>
            <pc:sldMk cId="500980453" sldId="257"/>
            <ac:spMk id="3" creationId="{6DA7BFF0-3F0B-89BD-F239-23B7B7917320}"/>
          </ac:spMkLst>
        </pc:spChg>
        <pc:spChg chg="mod">
          <ac:chgData name="Goodman, Daniel F M" userId="3856083d-7deb-434e-baee-35426c02f58e" providerId="ADAL" clId="{5C2F3AD9-F378-4F21-A783-44C1407A4439}" dt="2023-11-30T14:08:06.945" v="104" actId="20577"/>
          <ac:spMkLst>
            <pc:docMk/>
            <pc:sldMk cId="500980453" sldId="257"/>
            <ac:spMk id="4" creationId="{220F0135-CC52-EB18-CB0B-5335E947DD8E}"/>
          </ac:spMkLst>
        </pc:spChg>
        <pc:grpChg chg="add del mod">
          <ac:chgData name="Goodman, Daniel F M" userId="3856083d-7deb-434e-baee-35426c02f58e" providerId="ADAL" clId="{5C2F3AD9-F378-4F21-A783-44C1407A4439}" dt="2023-11-30T14:08:42.095" v="106" actId="165"/>
          <ac:grpSpMkLst>
            <pc:docMk/>
            <pc:sldMk cId="500980453" sldId="257"/>
            <ac:grpSpMk id="2" creationId="{25B56A69-D1E2-72F6-63F7-232AFF448E34}"/>
          </ac:grpSpMkLst>
        </pc:grpChg>
        <pc:picChg chg="del">
          <ac:chgData name="Goodman, Daniel F M" userId="3856083d-7deb-434e-baee-35426c02f58e" providerId="ADAL" clId="{5C2F3AD9-F378-4F21-A783-44C1407A4439}" dt="2023-11-30T14:08:59.144" v="111" actId="478"/>
          <ac:picMkLst>
            <pc:docMk/>
            <pc:sldMk cId="500980453" sldId="257"/>
            <ac:picMk id="6" creationId="{870DBB63-F6EE-4041-F296-AFCE965569A5}"/>
          </ac:picMkLst>
        </pc:picChg>
        <pc:picChg chg="del mod topLvl">
          <ac:chgData name="Goodman, Daniel F M" userId="3856083d-7deb-434e-baee-35426c02f58e" providerId="ADAL" clId="{5C2F3AD9-F378-4F21-A783-44C1407A4439}" dt="2023-11-30T14:09:07.624" v="114" actId="21"/>
          <ac:picMkLst>
            <pc:docMk/>
            <pc:sldMk cId="500980453" sldId="257"/>
            <ac:picMk id="7" creationId="{5F2B4E5E-5A37-BA8B-CDD5-E19BE0C35324}"/>
          </ac:picMkLst>
        </pc:picChg>
      </pc:sldChg>
      <pc:sldChg chg="addSp delSp modSp add mod modAnim modNotesTx">
        <pc:chgData name="Goodman, Daniel F M" userId="3856083d-7deb-434e-baee-35426c02f58e" providerId="ADAL" clId="{5C2F3AD9-F378-4F21-A783-44C1407A4439}" dt="2023-12-03T11:47:45.197" v="7159"/>
        <pc:sldMkLst>
          <pc:docMk/>
          <pc:sldMk cId="4205616799" sldId="258"/>
        </pc:sldMkLst>
        <pc:spChg chg="add mod">
          <ac:chgData name="Goodman, Daniel F M" userId="3856083d-7deb-434e-baee-35426c02f58e" providerId="ADAL" clId="{5C2F3AD9-F378-4F21-A783-44C1407A4439}" dt="2023-11-30T14:31:02.314" v="578" actId="1076"/>
          <ac:spMkLst>
            <pc:docMk/>
            <pc:sldMk cId="4205616799" sldId="258"/>
            <ac:spMk id="3" creationId="{20BF0EF9-A68F-3C59-E4E0-837CABE22E57}"/>
          </ac:spMkLst>
        </pc:spChg>
        <pc:spChg chg="mod">
          <ac:chgData name="Goodman, Daniel F M" userId="3856083d-7deb-434e-baee-35426c02f58e" providerId="ADAL" clId="{5C2F3AD9-F378-4F21-A783-44C1407A4439}" dt="2023-11-30T16:49:05.302" v="3599" actId="20577"/>
          <ac:spMkLst>
            <pc:docMk/>
            <pc:sldMk cId="4205616799" sldId="258"/>
            <ac:spMk id="4" creationId="{220F0135-CC52-EB18-CB0B-5335E947DD8E}"/>
          </ac:spMkLst>
        </pc:spChg>
        <pc:spChg chg="mod">
          <ac:chgData name="Goodman, Daniel F M" userId="3856083d-7deb-434e-baee-35426c02f58e" providerId="ADAL" clId="{5C2F3AD9-F378-4F21-A783-44C1407A4439}" dt="2023-11-30T14:29:39.251" v="564" actId="404"/>
          <ac:spMkLst>
            <pc:docMk/>
            <pc:sldMk cId="4205616799" sldId="258"/>
            <ac:spMk id="5" creationId="{1357973F-A7D4-1E73-8093-5591F6BF67C6}"/>
          </ac:spMkLst>
        </pc:spChg>
        <pc:spChg chg="mod">
          <ac:chgData name="Goodman, Daniel F M" userId="3856083d-7deb-434e-baee-35426c02f58e" providerId="ADAL" clId="{5C2F3AD9-F378-4F21-A783-44C1407A4439}" dt="2023-11-30T14:28:07.483" v="539" actId="20577"/>
          <ac:spMkLst>
            <pc:docMk/>
            <pc:sldMk cId="4205616799" sldId="258"/>
            <ac:spMk id="9" creationId="{8827080B-5D03-9C31-99B8-F8EFA1A92A5B}"/>
          </ac:spMkLst>
        </pc:spChg>
        <pc:spChg chg="mod">
          <ac:chgData name="Goodman, Daniel F M" userId="3856083d-7deb-434e-baee-35426c02f58e" providerId="ADAL" clId="{5C2F3AD9-F378-4F21-A783-44C1407A4439}" dt="2023-11-30T14:30:41.050" v="576" actId="1076"/>
          <ac:spMkLst>
            <pc:docMk/>
            <pc:sldMk cId="4205616799" sldId="258"/>
            <ac:spMk id="12" creationId="{F8925DA1-A9C1-1773-B463-F3E52FAE65B2}"/>
          </ac:spMkLst>
        </pc:spChg>
        <pc:spChg chg="add mod">
          <ac:chgData name="Goodman, Daniel F M" userId="3856083d-7deb-434e-baee-35426c02f58e" providerId="ADAL" clId="{5C2F3AD9-F378-4F21-A783-44C1407A4439}" dt="2023-12-01T15:46:13.094" v="6519" actId="164"/>
          <ac:spMkLst>
            <pc:docMk/>
            <pc:sldMk cId="4205616799" sldId="258"/>
            <ac:spMk id="16" creationId="{5628B48D-463B-6AA8-B41E-CD468E701563}"/>
          </ac:spMkLst>
        </pc:spChg>
        <pc:grpChg chg="add mod">
          <ac:chgData name="Goodman, Daniel F M" userId="3856083d-7deb-434e-baee-35426c02f58e" providerId="ADAL" clId="{5C2F3AD9-F378-4F21-A783-44C1407A4439}" dt="2023-12-01T15:45:19.449" v="6487" actId="1076"/>
          <ac:grpSpMkLst>
            <pc:docMk/>
            <pc:sldMk cId="4205616799" sldId="258"/>
            <ac:grpSpMk id="7" creationId="{9562B2DD-625E-102B-BD02-A921D7C7A8EA}"/>
          </ac:grpSpMkLst>
        </pc:grpChg>
        <pc:grpChg chg="add mod">
          <ac:chgData name="Goodman, Daniel F M" userId="3856083d-7deb-434e-baee-35426c02f58e" providerId="ADAL" clId="{5C2F3AD9-F378-4F21-A783-44C1407A4439}" dt="2023-12-01T15:47:19.576" v="6522" actId="1076"/>
          <ac:grpSpMkLst>
            <pc:docMk/>
            <pc:sldMk cId="4205616799" sldId="258"/>
            <ac:grpSpMk id="10" creationId="{6BA0067D-E675-E013-7E0D-CEB30BB605E3}"/>
          </ac:grpSpMkLst>
        </pc:grpChg>
        <pc:grpChg chg="add mod">
          <ac:chgData name="Goodman, Daniel F M" userId="3856083d-7deb-434e-baee-35426c02f58e" providerId="ADAL" clId="{5C2F3AD9-F378-4F21-A783-44C1407A4439}" dt="2023-11-30T16:49:14.197" v="3600" actId="1076"/>
          <ac:grpSpMkLst>
            <pc:docMk/>
            <pc:sldMk cId="4205616799" sldId="258"/>
            <ac:grpSpMk id="13" creationId="{14B4A60A-0C29-C4D0-9643-D95758EBADAD}"/>
          </ac:grpSpMkLst>
        </pc:grpChg>
        <pc:grpChg chg="add mod">
          <ac:chgData name="Goodman, Daniel F M" userId="3856083d-7deb-434e-baee-35426c02f58e" providerId="ADAL" clId="{5C2F3AD9-F378-4F21-A783-44C1407A4439}" dt="2023-12-01T15:47:29.105" v="6523" actId="1076"/>
          <ac:grpSpMkLst>
            <pc:docMk/>
            <pc:sldMk cId="4205616799" sldId="258"/>
            <ac:grpSpMk id="17" creationId="{B0578570-B042-1E54-8BDE-E505A1ECFE58}"/>
          </ac:grpSpMkLst>
        </pc:grpChg>
        <pc:picChg chg="add mod">
          <ac:chgData name="Goodman, Daniel F M" userId="3856083d-7deb-434e-baee-35426c02f58e" providerId="ADAL" clId="{5C2F3AD9-F378-4F21-A783-44C1407A4439}" dt="2023-11-30T14:30:57.522" v="577" actId="14100"/>
          <ac:picMkLst>
            <pc:docMk/>
            <pc:sldMk cId="4205616799" sldId="258"/>
            <ac:picMk id="2" creationId="{01CA86C4-5AB5-D418-3190-351E147518AD}"/>
          </ac:picMkLst>
        </pc:picChg>
        <pc:picChg chg="del">
          <ac:chgData name="Goodman, Daniel F M" userId="3856083d-7deb-434e-baee-35426c02f58e" providerId="ADAL" clId="{5C2F3AD9-F378-4F21-A783-44C1407A4439}" dt="2023-12-03T11:47:45.197" v="7159"/>
          <ac:picMkLst>
            <pc:docMk/>
            <pc:sldMk cId="4205616799" sldId="258"/>
            <ac:picMk id="6" creationId="{870DBB63-F6EE-4041-F296-AFCE965569A5}"/>
          </ac:picMkLst>
        </pc:picChg>
        <pc:picChg chg="mod">
          <ac:chgData name="Goodman, Daniel F M" userId="3856083d-7deb-434e-baee-35426c02f58e" providerId="ADAL" clId="{5C2F3AD9-F378-4F21-A783-44C1407A4439}" dt="2023-11-30T14:27:16.600" v="529"/>
          <ac:picMkLst>
            <pc:docMk/>
            <pc:sldMk cId="4205616799" sldId="258"/>
            <ac:picMk id="8" creationId="{D85C48FC-34BC-90FB-1FD4-6DC7E3C58FC5}"/>
          </ac:picMkLst>
        </pc:picChg>
        <pc:picChg chg="mod">
          <ac:chgData name="Goodman, Daniel F M" userId="3856083d-7deb-434e-baee-35426c02f58e" providerId="ADAL" clId="{5C2F3AD9-F378-4F21-A783-44C1407A4439}" dt="2023-11-30T14:28:57.083" v="554" actId="14100"/>
          <ac:picMkLst>
            <pc:docMk/>
            <pc:sldMk cId="4205616799" sldId="258"/>
            <ac:picMk id="11" creationId="{AC87B558-7CC1-0228-5104-C66ACAC4BBDD}"/>
          </ac:picMkLst>
        </pc:picChg>
        <pc:picChg chg="add mod">
          <ac:chgData name="Goodman, Daniel F M" userId="3856083d-7deb-434e-baee-35426c02f58e" providerId="ADAL" clId="{5C2F3AD9-F378-4F21-A783-44C1407A4439}" dt="2023-12-03T11:47:45.197" v="7159"/>
          <ac:picMkLst>
            <pc:docMk/>
            <pc:sldMk cId="4205616799" sldId="258"/>
            <ac:picMk id="14" creationId="{D9C4BAF4-9380-59C0-705A-B1CC13D4E90A}"/>
          </ac:picMkLst>
        </pc:picChg>
        <pc:picChg chg="add mod">
          <ac:chgData name="Goodman, Daniel F M" userId="3856083d-7deb-434e-baee-35426c02f58e" providerId="ADAL" clId="{5C2F3AD9-F378-4F21-A783-44C1407A4439}" dt="2023-12-01T15:46:13.094" v="6519" actId="164"/>
          <ac:picMkLst>
            <pc:docMk/>
            <pc:sldMk cId="4205616799" sldId="258"/>
            <ac:picMk id="15" creationId="{76A55DE3-C4CE-25F0-1EB0-AA27B503B675}"/>
          </ac:picMkLst>
        </pc:picChg>
      </pc:sldChg>
      <pc:sldChg chg="addSp delSp modSp add mod modAnim modNotesTx">
        <pc:chgData name="Goodman, Daniel F M" userId="3856083d-7deb-434e-baee-35426c02f58e" providerId="ADAL" clId="{5C2F3AD9-F378-4F21-A783-44C1407A4439}" dt="2023-12-03T11:47:45.197" v="7159"/>
        <pc:sldMkLst>
          <pc:docMk/>
          <pc:sldMk cId="4225808365" sldId="259"/>
        </pc:sldMkLst>
        <pc:spChg chg="mod">
          <ac:chgData name="Goodman, Daniel F M" userId="3856083d-7deb-434e-baee-35426c02f58e" providerId="ADAL" clId="{5C2F3AD9-F378-4F21-A783-44C1407A4439}" dt="2023-11-30T16:33:42.284" v="2605" actId="20577"/>
          <ac:spMkLst>
            <pc:docMk/>
            <pc:sldMk cId="4225808365" sldId="259"/>
            <ac:spMk id="4" creationId="{220F0135-CC52-EB18-CB0B-5335E947DD8E}"/>
          </ac:spMkLst>
        </pc:spChg>
        <pc:spChg chg="mod">
          <ac:chgData name="Goodman, Daniel F M" userId="3856083d-7deb-434e-baee-35426c02f58e" providerId="ADAL" clId="{5C2F3AD9-F378-4F21-A783-44C1407A4439}" dt="2023-12-01T16:13:05.902" v="6792" actId="20577"/>
          <ac:spMkLst>
            <pc:docMk/>
            <pc:sldMk cId="4225808365" sldId="259"/>
            <ac:spMk id="5" creationId="{1357973F-A7D4-1E73-8093-5591F6BF67C6}"/>
          </ac:spMkLst>
        </pc:spChg>
        <pc:picChg chg="add mod">
          <ac:chgData name="Goodman, Daniel F M" userId="3856083d-7deb-434e-baee-35426c02f58e" providerId="ADAL" clId="{5C2F3AD9-F378-4F21-A783-44C1407A4439}" dt="2023-12-03T11:47:45.197" v="7159"/>
          <ac:picMkLst>
            <pc:docMk/>
            <pc:sldMk cId="4225808365" sldId="259"/>
            <ac:picMk id="2" creationId="{F9A32603-0D7E-743F-00DE-24F0134B6DB0}"/>
          </ac:picMkLst>
        </pc:picChg>
        <pc:picChg chg="add mod modCrop">
          <ac:chgData name="Goodman, Daniel F M" userId="3856083d-7deb-434e-baee-35426c02f58e" providerId="ADAL" clId="{5C2F3AD9-F378-4F21-A783-44C1407A4439}" dt="2023-12-01T16:13:02.479" v="6791" actId="14100"/>
          <ac:picMkLst>
            <pc:docMk/>
            <pc:sldMk cId="4225808365" sldId="259"/>
            <ac:picMk id="3" creationId="{CDB39999-D802-5969-0AC3-31ED33B4FAA0}"/>
          </ac:picMkLst>
        </pc:picChg>
        <pc:picChg chg="del">
          <ac:chgData name="Goodman, Daniel F M" userId="3856083d-7deb-434e-baee-35426c02f58e" providerId="ADAL" clId="{5C2F3AD9-F378-4F21-A783-44C1407A4439}" dt="2023-12-03T11:47:45.197" v="7159"/>
          <ac:picMkLst>
            <pc:docMk/>
            <pc:sldMk cId="4225808365" sldId="259"/>
            <ac:picMk id="6" creationId="{870DBB63-F6EE-4041-F296-AFCE965569A5}"/>
          </ac:picMkLst>
        </pc:picChg>
      </pc:sldChg>
      <pc:sldChg chg="add del">
        <pc:chgData name="Goodman, Daniel F M" userId="3856083d-7deb-434e-baee-35426c02f58e" providerId="ADAL" clId="{5C2F3AD9-F378-4F21-A783-44C1407A4439}" dt="2023-11-30T16:48:01.228" v="3586" actId="47"/>
        <pc:sldMkLst>
          <pc:docMk/>
          <pc:sldMk cId="2512447398" sldId="260"/>
        </pc:sldMkLst>
      </pc:sldChg>
      <pc:sldChg chg="add del">
        <pc:chgData name="Goodman, Daniel F M" userId="3856083d-7deb-434e-baee-35426c02f58e" providerId="ADAL" clId="{5C2F3AD9-F378-4F21-A783-44C1407A4439}" dt="2023-11-30T16:48:01.887" v="3587" actId="47"/>
        <pc:sldMkLst>
          <pc:docMk/>
          <pc:sldMk cId="3156404277" sldId="261"/>
        </pc:sldMkLst>
      </pc:sldChg>
      <pc:sldMasterChg chg="modSldLayout">
        <pc:chgData name="Goodman, Daniel F M" userId="3856083d-7deb-434e-baee-35426c02f58e" providerId="ADAL" clId="{5C2F3AD9-F378-4F21-A783-44C1407A4439}" dt="2023-11-30T14:10:56.905" v="129" actId="478"/>
        <pc:sldMasterMkLst>
          <pc:docMk/>
          <pc:sldMasterMk cId="1061876717" sldId="2147483673"/>
        </pc:sldMasterMkLst>
        <pc:sldLayoutChg chg="delSp mod">
          <pc:chgData name="Goodman, Daniel F M" userId="3856083d-7deb-434e-baee-35426c02f58e" providerId="ADAL" clId="{5C2F3AD9-F378-4F21-A783-44C1407A4439}" dt="2023-11-30T14:10:56.905" v="129" actId="478"/>
          <pc:sldLayoutMkLst>
            <pc:docMk/>
            <pc:sldMasterMk cId="1061876717" sldId="2147483673"/>
            <pc:sldLayoutMk cId="2093514524" sldId="2147483674"/>
          </pc:sldLayoutMkLst>
          <pc:picChg chg="del">
            <ac:chgData name="Goodman, Daniel F M" userId="3856083d-7deb-434e-baee-35426c02f58e" providerId="ADAL" clId="{5C2F3AD9-F378-4F21-A783-44C1407A4439}" dt="2023-11-30T14:10:56.905" v="129" actId="478"/>
            <ac:picMkLst>
              <pc:docMk/>
              <pc:sldMasterMk cId="1061876717" sldId="2147483673"/>
              <pc:sldLayoutMk cId="2093514524" sldId="2147483674"/>
              <ac:picMk id="7" creationId="{C9ED94B3-2517-51CB-4602-06FFF0E046F2}"/>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B3D7A2-1F46-B36D-CB11-F1A3DACF91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843DFCE2-8342-D9FF-0FFB-6381B6BC8D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59EE65-08E4-4261-BBCA-E58E60523EF6}" type="datetimeFigureOut">
              <a:rPr lang="en-GB" smtClean="0"/>
              <a:t>03/12/2023</a:t>
            </a:fld>
            <a:endParaRPr lang="en-GB"/>
          </a:p>
        </p:txBody>
      </p:sp>
      <p:sp>
        <p:nvSpPr>
          <p:cNvPr id="4" name="Footer Placeholder 3">
            <a:extLst>
              <a:ext uri="{FF2B5EF4-FFF2-40B4-BE49-F238E27FC236}">
                <a16:creationId xmlns:a16="http://schemas.microsoft.com/office/drawing/2014/main" id="{DCDA9EC7-76FE-4B90-09FB-F583A777A0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F4A1757-811B-44BB-D79F-ACBA1AD61B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5F97A-1465-499D-9063-D52CEA1E49C9}" type="slidenum">
              <a:rPr lang="en-GB" smtClean="0"/>
              <a:t>‹#›</a:t>
            </a:fld>
            <a:endParaRPr lang="en-GB"/>
          </a:p>
        </p:txBody>
      </p:sp>
    </p:spTree>
    <p:extLst>
      <p:ext uri="{BB962C8B-B14F-4D97-AF65-F5344CB8AC3E}">
        <p14:creationId xmlns:p14="http://schemas.microsoft.com/office/powerpoint/2010/main" val="1333141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42A08-5683-4F5C-9BCD-1400ABA3A803}" type="datetimeFigureOut">
              <a:rPr lang="en-GB" smtClean="0"/>
              <a:t>03/12/2023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A2D324-E81D-46C9-83F3-44C319F32801}" type="slidenum">
              <a:rPr lang="en-GB" smtClean="0"/>
              <a:t>‹#›</a:t>
            </a:fld>
            <a:endParaRPr lang="en-GB"/>
          </a:p>
        </p:txBody>
      </p:sp>
    </p:spTree>
    <p:extLst>
      <p:ext uri="{BB962C8B-B14F-4D97-AF65-F5344CB8AC3E}">
        <p14:creationId xmlns:p14="http://schemas.microsoft.com/office/powerpoint/2010/main" val="63608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week we’re going to be talking about neuromorphic computing, which is the use of specialised hardware that either directly mimics brain function or inspired by some aspect of the way the brain computes.</a:t>
            </a:r>
          </a:p>
          <a:p>
            <a:pPr marL="171450" indent="-171450">
              <a:buFont typeface="Arial" panose="020B0604020202020204" pitchFamily="34" charset="0"/>
              <a:buChar char="•"/>
            </a:pPr>
            <a:r>
              <a:rPr lang="en-GB" dirty="0"/>
              <a:t>A lot of the research for this week’s videos was done by Gabriel Béna who is currently doing a PhD with me. Thanks Gabriel!</a:t>
            </a:r>
          </a:p>
        </p:txBody>
      </p:sp>
      <p:sp>
        <p:nvSpPr>
          <p:cNvPr id="4" name="Slide Number Placeholder 3"/>
          <p:cNvSpPr>
            <a:spLocks noGrp="1"/>
          </p:cNvSpPr>
          <p:nvPr>
            <p:ph type="sldNum" sz="quarter" idx="5"/>
          </p:nvPr>
        </p:nvSpPr>
        <p:spPr/>
        <p:txBody>
          <a:bodyPr/>
          <a:lstStyle/>
          <a:p>
            <a:fld id="{8AA2D324-E81D-46C9-83F3-44C319F32801}" type="slidenum">
              <a:rPr lang="en-GB" smtClean="0"/>
              <a:t>1</a:t>
            </a:fld>
            <a:endParaRPr lang="en-GB"/>
          </a:p>
        </p:txBody>
      </p:sp>
    </p:spTree>
    <p:extLst>
      <p:ext uri="{BB962C8B-B14F-4D97-AF65-F5344CB8AC3E}">
        <p14:creationId xmlns:p14="http://schemas.microsoft.com/office/powerpoint/2010/main" val="328627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start by talking about one of the major reasons why neuromorphic computing is capturing a lot of attention at the moment. Electrical power consumption.</a:t>
            </a:r>
          </a:p>
          <a:p>
            <a:pPr marL="171450" indent="-171450">
              <a:buFont typeface="Arial" panose="020B0604020202020204" pitchFamily="34" charset="0"/>
              <a:buChar char="•"/>
            </a:pPr>
            <a:r>
              <a:rPr lang="en-GB" dirty="0"/>
              <a:t>In 2023, ICT is estimated to be using around 10% of the world’s electricity supply, leading to around 2-4% of global CO2 emissions.</a:t>
            </a:r>
          </a:p>
          <a:p>
            <a:pPr marL="171450" indent="-171450">
              <a:buFont typeface="Arial" panose="020B0604020202020204" pitchFamily="34" charset="0"/>
              <a:buChar char="•"/>
            </a:pPr>
            <a:r>
              <a:rPr lang="en-GB" dirty="0"/>
              <a:t>That’s growing at an average rate of around 2 to 3% annually, and so clearly at some point something is going to have to give.</a:t>
            </a:r>
          </a:p>
          <a:p>
            <a:pPr marL="171450" indent="-171450">
              <a:buFont typeface="Arial" panose="020B0604020202020204" pitchFamily="34" charset="0"/>
              <a:buChar char="•"/>
            </a:pPr>
            <a:r>
              <a:rPr lang="en-GB" dirty="0"/>
              <a:t>Part of the growth is due to the increasing demands of machine learning applications. You can see here this NVIDIA DGX GPU server running 8 A100 GPUs draws around 6.5 kW of power.</a:t>
            </a:r>
          </a:p>
          <a:p>
            <a:pPr marL="171450" indent="-171450">
              <a:buFont typeface="Arial" panose="020B0604020202020204" pitchFamily="34" charset="0"/>
              <a:buChar char="•"/>
            </a:pPr>
            <a:r>
              <a:rPr lang="en-GB" dirty="0"/>
              <a:t>The idea of neuromorphic computing is to take inspiration from the brain which we know is very power efficient.</a:t>
            </a:r>
          </a:p>
          <a:p>
            <a:pPr marL="171450" indent="-171450">
              <a:buFont typeface="Arial" panose="020B0604020202020204" pitchFamily="34" charset="0"/>
              <a:buChar char="•"/>
            </a:pPr>
            <a:r>
              <a:rPr lang="en-GB" dirty="0"/>
              <a:t>The human brain uses at most around 20 W, probably a lot less because that includes the energy required to keep the head warm and things like that. With that 20 W, it can do a lot of very sophisticated computation, including many tasks at a much higher level of performance than machine learning systems that require orders of magnitude more power.</a:t>
            </a:r>
          </a:p>
          <a:p>
            <a:pPr marL="171450" indent="-171450">
              <a:buFont typeface="Arial" panose="020B0604020202020204" pitchFamily="34" charset="0"/>
              <a:buChar char="•"/>
            </a:pPr>
            <a:r>
              <a:rPr lang="en-GB" dirty="0"/>
              <a:t>Or consider the brain of the honey bee which uses around 10 microwatts, enough to let it do sophisticated navigation, pattern recognition and social communication.</a:t>
            </a:r>
          </a:p>
          <a:p>
            <a:pPr marL="171450" indent="-171450">
              <a:buFont typeface="Arial" panose="020B0604020202020204" pitchFamily="34" charset="0"/>
              <a:buChar char="•"/>
            </a:pPr>
            <a:r>
              <a:rPr lang="en-GB" dirty="0"/>
              <a:t>As an example of how neuromorphic hardware can reduce power consumption, you can see here IBM’s </a:t>
            </a:r>
            <a:r>
              <a:rPr lang="en-GB" dirty="0" err="1"/>
              <a:t>SyNAPSE</a:t>
            </a:r>
            <a:r>
              <a:rPr lang="en-GB" dirty="0"/>
              <a:t> chip from 2008 that did a video processing task using only 70 milliwatts.</a:t>
            </a:r>
          </a:p>
        </p:txBody>
      </p:sp>
      <p:sp>
        <p:nvSpPr>
          <p:cNvPr id="4" name="Slide Number Placeholder 3"/>
          <p:cNvSpPr>
            <a:spLocks noGrp="1"/>
          </p:cNvSpPr>
          <p:nvPr>
            <p:ph type="sldNum" sz="quarter" idx="5"/>
          </p:nvPr>
        </p:nvSpPr>
        <p:spPr/>
        <p:txBody>
          <a:bodyPr/>
          <a:lstStyle/>
          <a:p>
            <a:fld id="{8AA2D324-E81D-46C9-83F3-44C319F32801}" type="slidenum">
              <a:rPr lang="en-GB" smtClean="0"/>
              <a:t>2</a:t>
            </a:fld>
            <a:endParaRPr lang="en-GB"/>
          </a:p>
        </p:txBody>
      </p:sp>
    </p:spTree>
    <p:extLst>
      <p:ext uri="{BB962C8B-B14F-4D97-AF65-F5344CB8AC3E}">
        <p14:creationId xmlns:p14="http://schemas.microsoft.com/office/powerpoint/2010/main" val="587498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it’s not only power consumption we can improve on. The standard paradigm of computing is beginning to show its limitations, and neuromorphic computing is one of several ideas that have been proposed to address some of the issues.</a:t>
            </a:r>
          </a:p>
          <a:p>
            <a:pPr marL="171450" indent="-171450">
              <a:buFont typeface="Arial" panose="020B0604020202020204" pitchFamily="34" charset="0"/>
              <a:buChar char="•"/>
            </a:pPr>
            <a:r>
              <a:rPr lang="en-GB" dirty="0"/>
              <a:t>One thing we’re already starting to see is the physical limits to the exponential growth in computing power encapsulated in the famous Moore’s law. Indeed clock speeds which used to be the key metric of computational power stalled in 2004.</a:t>
            </a:r>
          </a:p>
          <a:p>
            <a:pPr marL="171450" indent="-171450">
              <a:buFont typeface="Arial" panose="020B0604020202020204" pitchFamily="34" charset="0"/>
              <a:buChar char="•"/>
            </a:pPr>
            <a:r>
              <a:rPr lang="en-GB" dirty="0"/>
              <a:t>We’re also seeing that very often the bottleneck for accelerating code is memory bandwidth rather than compute. If you’ve done any GPU coding you’ll know that the whole game is about making sure that the massive number of cores get fed with enough data so they aren’t just waiting around. You can also think about mobile devices that don’t have the power budget to run full scale machine learning models. In that case, they become limited by the network bandwidth to communicate with a more powerful server.</a:t>
            </a:r>
          </a:p>
          <a:p>
            <a:pPr marL="171450" indent="-171450">
              <a:buFont typeface="Arial" panose="020B0604020202020204" pitchFamily="34" charset="0"/>
              <a:buChar char="•"/>
            </a:pPr>
            <a:r>
              <a:rPr lang="en-GB" dirty="0"/>
              <a:t>Approximate computing is an interesting development that can solve some of these issues.</a:t>
            </a:r>
          </a:p>
          <a:p>
            <a:pPr marL="171450" indent="-171450">
              <a:buFont typeface="Arial" panose="020B0604020202020204" pitchFamily="34" charset="0"/>
              <a:buChar char="•"/>
            </a:pPr>
            <a:r>
              <a:rPr lang="en-GB" dirty="0"/>
              <a:t>The idea is that if you allow for noise in your computations, you can do some things that would otherwise not be possible. For example, if you don’t mind random bit flips where a 1 randomly changes to a zero or vice versa, then you can hugely reduce the voltage and therefore the power consumption, and run at much higher clock speeds.</a:t>
            </a:r>
          </a:p>
          <a:p>
            <a:pPr marL="171450" indent="-171450">
              <a:buFont typeface="Arial" panose="020B0604020202020204" pitchFamily="34" charset="0"/>
              <a:buChar char="•"/>
            </a:pPr>
            <a:r>
              <a:rPr lang="en-GB" dirty="0"/>
              <a:t>If you have noise robust computations, there are many clever optimisation tricks you can play in terms of both hardware and algorithm design.</a:t>
            </a:r>
          </a:p>
          <a:p>
            <a:pPr marL="171450" indent="-171450">
              <a:buFont typeface="Arial" panose="020B0604020202020204" pitchFamily="34" charset="0"/>
              <a:buChar char="•"/>
            </a:pPr>
            <a:r>
              <a:rPr lang="en-GB" dirty="0"/>
              <a:t>But the key is, to enable all that, you need to have noise robust computations, and that’s very often difficult or unnatural for us.</a:t>
            </a:r>
          </a:p>
          <a:p>
            <a:pPr marL="171450" indent="-171450">
              <a:buFont typeface="Arial" panose="020B0604020202020204" pitchFamily="34" charset="0"/>
              <a:buChar char="•"/>
            </a:pPr>
            <a:r>
              <a:rPr lang="en-GB" dirty="0"/>
              <a:t>Neuromorphic computing is a nice approach to some of these issues.</a:t>
            </a:r>
          </a:p>
          <a:p>
            <a:pPr marL="171450" indent="-171450">
              <a:buFont typeface="Arial" panose="020B0604020202020204" pitchFamily="34" charset="0"/>
              <a:buChar char="•"/>
            </a:pPr>
            <a:r>
              <a:rPr lang="en-GB" dirty="0"/>
              <a:t>Firstly, since memory and compute are physically co-located, some of the bottleneck issues can be reduced. This is both true on device, and for mobile devices you can run some computations locally to avoid sending data to a server.</a:t>
            </a:r>
          </a:p>
          <a:p>
            <a:pPr marL="171450" indent="-171450">
              <a:buFont typeface="Arial" panose="020B0604020202020204" pitchFamily="34" charset="0"/>
              <a:buChar char="•"/>
            </a:pPr>
            <a:r>
              <a:rPr lang="en-GB" dirty="0"/>
              <a:t>Algorithms are naturally noise robust because they’re brain inspired, and the brain is incredibly noisy and noise robust. This allows for many of the approximate computing aims to be realised.</a:t>
            </a:r>
          </a:p>
          <a:p>
            <a:pPr marL="171450" indent="-171450">
              <a:buFont typeface="Arial" panose="020B0604020202020204" pitchFamily="34" charset="0"/>
              <a:buChar char="•"/>
            </a:pPr>
            <a:r>
              <a:rPr lang="en-GB" dirty="0"/>
              <a:t>And finally, the whole system is naturally event based and asynchronous, which again allows for all sorts of clever optimisations that wouldn’t be possible on a system that guarantees operations are carried out in a fixed and deterministic order.</a:t>
            </a:r>
          </a:p>
          <a:p>
            <a:pPr marL="0" indent="0">
              <a:buFont typeface="Arial" panose="020B0604020202020204" pitchFamily="34" charset="0"/>
              <a:buNone/>
            </a:pPr>
            <a:r>
              <a:rPr lang="en-GB" dirty="0"/>
              <a:t>In the next videos this week, we’ll look at the current state of neuromorphic hardware both in terms of computational devices as well as sensing devices, and look at some applications.</a:t>
            </a:r>
          </a:p>
        </p:txBody>
      </p:sp>
      <p:sp>
        <p:nvSpPr>
          <p:cNvPr id="4" name="Slide Number Placeholder 3"/>
          <p:cNvSpPr>
            <a:spLocks noGrp="1"/>
          </p:cNvSpPr>
          <p:nvPr>
            <p:ph type="sldNum" sz="quarter" idx="5"/>
          </p:nvPr>
        </p:nvSpPr>
        <p:spPr/>
        <p:txBody>
          <a:bodyPr/>
          <a:lstStyle/>
          <a:p>
            <a:fld id="{8AA2D324-E81D-46C9-83F3-44C319F32801}" type="slidenum">
              <a:rPr lang="en-GB" smtClean="0"/>
              <a:t>3</a:t>
            </a:fld>
            <a:endParaRPr lang="en-GB"/>
          </a:p>
        </p:txBody>
      </p:sp>
    </p:spTree>
    <p:extLst>
      <p:ext uri="{BB962C8B-B14F-4D97-AF65-F5344CB8AC3E}">
        <p14:creationId xmlns:p14="http://schemas.microsoft.com/office/powerpoint/2010/main" val="2237808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03/12/2023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24983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03/12/2023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6374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0111"/>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120159" y="914400"/>
            <a:ext cx="9670472" cy="5943600"/>
          </a:xfrm>
        </p:spPr>
        <p:txBody>
          <a:bodyPr>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80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28B17-9E99-45ED-9028-28A80E2F7F94}" type="datetimeFigureOut">
              <a:rPr lang="en-GB" smtClean="0"/>
              <a:t>03/12/2023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2200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28B17-9E99-45ED-9028-28A80E2F7F94}" type="datetimeFigureOut">
              <a:rPr lang="en-GB" smtClean="0"/>
              <a:t>03/12/2023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86951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28B17-9E99-45ED-9028-28A80E2F7F94}" type="datetimeFigureOut">
              <a:rPr lang="en-GB" smtClean="0"/>
              <a:t>03/12/2023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71583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28B17-9E99-45ED-9028-28A80E2F7F94}" type="datetimeFigureOut">
              <a:rPr lang="en-GB" smtClean="0"/>
              <a:t>03/12/2023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50177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28B17-9E99-45ED-9028-28A80E2F7F94}" type="datetimeFigureOut">
              <a:rPr lang="en-GB" smtClean="0"/>
              <a:t>03/12/2023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14610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03/12/2023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89443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03/12/2023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3674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28B17-9E99-45ED-9028-28A80E2F7F94}" type="datetimeFigureOut">
              <a:rPr lang="en-GB" smtClean="0"/>
              <a:t>03/12/2023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A8C5-41D3-4E0E-9210-72AE07EC1835}" type="slidenum">
              <a:rPr lang="en-GB" smtClean="0"/>
              <a:t>‹#›</a:t>
            </a:fld>
            <a:endParaRPr lang="en-GB"/>
          </a:p>
        </p:txBody>
      </p:sp>
    </p:spTree>
    <p:extLst>
      <p:ext uri="{BB962C8B-B14F-4D97-AF65-F5344CB8AC3E}">
        <p14:creationId xmlns:p14="http://schemas.microsoft.com/office/powerpoint/2010/main" val="10618767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notesSlide" Target="../notesSlides/notesSlide2.xml"/><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7.jpg"/><Relationship Id="rId5" Type="http://schemas.openxmlformats.org/officeDocument/2006/relationships/image" Target="../media/image5.svg"/><Relationship Id="rId10" Type="http://schemas.openxmlformats.org/officeDocument/2006/relationships/image" Target="../media/image11.svg"/><Relationship Id="rId4" Type="http://schemas.openxmlformats.org/officeDocument/2006/relationships/image" Target="../media/image4.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notesSlide" Target="../notesSlides/notesSlide3.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3.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A693D4-D78C-161A-B0F3-CEA79B385428}"/>
              </a:ext>
            </a:extLst>
          </p:cNvPr>
          <p:cNvSpPr>
            <a:spLocks noGrp="1"/>
          </p:cNvSpPr>
          <p:nvPr>
            <p:ph type="ctrTitle"/>
          </p:nvPr>
        </p:nvSpPr>
        <p:spPr/>
        <p:txBody>
          <a:bodyPr/>
          <a:lstStyle/>
          <a:p>
            <a:r>
              <a:rPr lang="en-GB" b="1" dirty="0">
                <a:solidFill>
                  <a:schemeClr val="bg1">
                    <a:lumMod val="75000"/>
                  </a:schemeClr>
                </a:solidFill>
                <a:latin typeface="Calibri"/>
                <a:ea typeface="Calibri"/>
                <a:cs typeface="Calibri"/>
              </a:rPr>
              <a:t>Neuromorphic Computing</a:t>
            </a:r>
            <a:br>
              <a:rPr lang="en-GB" b="1" dirty="0">
                <a:solidFill>
                  <a:schemeClr val="bg1">
                    <a:lumMod val="75000"/>
                  </a:schemeClr>
                </a:solidFill>
                <a:latin typeface="Calibri"/>
                <a:ea typeface="Calibri"/>
                <a:cs typeface="Calibri"/>
              </a:rPr>
            </a:br>
            <a:r>
              <a:rPr lang="en-GB" b="1" dirty="0">
                <a:latin typeface="Calibri"/>
                <a:ea typeface="Calibri"/>
                <a:cs typeface="Calibri"/>
              </a:rPr>
              <a:t>Introduction</a:t>
            </a:r>
          </a:p>
        </p:txBody>
      </p:sp>
      <p:pic>
        <p:nvPicPr>
          <p:cNvPr id="6" name="Video 5">
            <a:hlinkClick r:id="" action="ppaction://media"/>
            <a:extLst>
              <a:ext uri="{FF2B5EF4-FFF2-40B4-BE49-F238E27FC236}">
                <a16:creationId xmlns:a16="http://schemas.microsoft.com/office/drawing/2014/main" id="{AC81BB31-006C-0824-14ED-D79D2845B6C8}"/>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4501270" y="3504763"/>
            <a:ext cx="3189460" cy="3189460"/>
          </a:xfrm>
          <a:prstGeom prst="ellipse">
            <a:avLst/>
          </a:prstGeom>
        </p:spPr>
      </p:pic>
      <p:sp>
        <p:nvSpPr>
          <p:cNvPr id="2" name="TextBox 1">
            <a:extLst>
              <a:ext uri="{FF2B5EF4-FFF2-40B4-BE49-F238E27FC236}">
                <a16:creationId xmlns:a16="http://schemas.microsoft.com/office/drawing/2014/main" id="{EBD86F48-A87C-3FFE-3927-ED9FEFB6377F}"/>
              </a:ext>
            </a:extLst>
          </p:cNvPr>
          <p:cNvSpPr txBox="1"/>
          <p:nvPr/>
        </p:nvSpPr>
        <p:spPr>
          <a:xfrm>
            <a:off x="4416758" y="6041138"/>
            <a:ext cx="3358483" cy="461665"/>
          </a:xfrm>
          <a:prstGeom prst="rect">
            <a:avLst/>
          </a:prstGeom>
          <a:noFill/>
        </p:spPr>
        <p:txBody>
          <a:bodyPr wrap="none" rtlCol="0">
            <a:spAutoFit/>
          </a:bodyPr>
          <a:lstStyle/>
          <a:p>
            <a:r>
              <a:rPr lang="en-GB" sz="2400" dirty="0"/>
              <a:t>Research by Gabriel Béna</a:t>
            </a:r>
          </a:p>
        </p:txBody>
      </p:sp>
      <p:pic>
        <p:nvPicPr>
          <p:cNvPr id="3" name="Picture 14" descr="A person smiling with a big smile&#10;&#10;Description automatically generated">
            <a:extLst>
              <a:ext uri="{FF2B5EF4-FFF2-40B4-BE49-F238E27FC236}">
                <a16:creationId xmlns:a16="http://schemas.microsoft.com/office/drawing/2014/main" id="{C606C0A7-6D1E-382D-28EC-5AD52423D83E}"/>
              </a:ext>
            </a:extLst>
          </p:cNvPr>
          <p:cNvPicPr>
            <a:picLocks noChangeAspect="1"/>
          </p:cNvPicPr>
          <p:nvPr/>
        </p:nvPicPr>
        <p:blipFill>
          <a:blip r:embed="rId6"/>
          <a:stretch>
            <a:fillRect/>
          </a:stretch>
        </p:blipFill>
        <p:spPr>
          <a:xfrm>
            <a:off x="4887343" y="3429000"/>
            <a:ext cx="2417314" cy="2541635"/>
          </a:xfrm>
          <a:prstGeom prst="ellipse">
            <a:avLst/>
          </a:prstGeom>
        </p:spPr>
      </p:pic>
    </p:spTree>
    <p:custDataLst>
      <p:tags r:id="rId1"/>
    </p:custDataLst>
    <p:extLst>
      <p:ext uri="{BB962C8B-B14F-4D97-AF65-F5344CB8AC3E}">
        <p14:creationId xmlns:p14="http://schemas.microsoft.com/office/powerpoint/2010/main" val="232404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Power consumption</a:t>
            </a:r>
          </a:p>
        </p:txBody>
      </p:sp>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noAutofit/>
          </a:bodyPr>
          <a:lstStyle/>
          <a:p>
            <a:r>
              <a:rPr lang="en-GB" dirty="0"/>
              <a:t>In 2023:</a:t>
            </a:r>
          </a:p>
          <a:p>
            <a:pPr marL="342900" indent="-342900">
              <a:buFont typeface="Arial" panose="020B0604020202020204" pitchFamily="34" charset="0"/>
              <a:buChar char="•"/>
            </a:pPr>
            <a:r>
              <a:rPr lang="en-GB" dirty="0"/>
              <a:t>ICT makes up approximately 10% of global electricity consumption</a:t>
            </a:r>
          </a:p>
          <a:p>
            <a:pPr marL="342900" indent="-342900">
              <a:buFont typeface="Arial" panose="020B0604020202020204" pitchFamily="34" charset="0"/>
              <a:buChar char="•"/>
            </a:pPr>
            <a:r>
              <a:rPr lang="en-GB" dirty="0"/>
              <a:t>2-4% of global CO2 emissions</a:t>
            </a:r>
          </a:p>
          <a:p>
            <a:pPr marL="342900" indent="-342900">
              <a:buFont typeface="Arial" panose="020B0604020202020204" pitchFamily="34" charset="0"/>
              <a:buChar char="•"/>
            </a:pPr>
            <a:r>
              <a:rPr lang="en-GB" dirty="0"/>
              <a:t>Growth around 2-3% annually</a:t>
            </a:r>
          </a:p>
          <a:p>
            <a:pPr marL="342900" indent="-342900">
              <a:buFont typeface="Arial" panose="020B0604020202020204" pitchFamily="34" charset="0"/>
              <a:buChar char="•"/>
            </a:pPr>
            <a:r>
              <a:rPr lang="en-GB" dirty="0"/>
              <a:t>Growth of machine learning accounts for an increasing fraction of this</a:t>
            </a:r>
          </a:p>
          <a:p>
            <a:endParaRPr lang="en-GB" sz="1100" dirty="0"/>
          </a:p>
          <a:p>
            <a:r>
              <a:rPr lang="en-GB" b="1" dirty="0"/>
              <a:t>Idea of neuromorphic computing: the brain is more efficient.</a:t>
            </a:r>
          </a:p>
        </p:txBody>
      </p:sp>
      <p:pic>
        <p:nvPicPr>
          <p:cNvPr id="14" name="Video 13">
            <a:hlinkClick r:id="" action="ppaction://media"/>
            <a:extLst>
              <a:ext uri="{FF2B5EF4-FFF2-40B4-BE49-F238E27FC236}">
                <a16:creationId xmlns:a16="http://schemas.microsoft.com/office/drawing/2014/main" id="{D9C4BAF4-9380-59C0-705A-B1CC13D4E90A}"/>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grpSp>
        <p:nvGrpSpPr>
          <p:cNvPr id="13" name="Group 12">
            <a:extLst>
              <a:ext uri="{FF2B5EF4-FFF2-40B4-BE49-F238E27FC236}">
                <a16:creationId xmlns:a16="http://schemas.microsoft.com/office/drawing/2014/main" id="{14B4A60A-0C29-C4D0-9643-D95758EBADAD}"/>
              </a:ext>
            </a:extLst>
          </p:cNvPr>
          <p:cNvGrpSpPr/>
          <p:nvPr/>
        </p:nvGrpSpPr>
        <p:grpSpPr>
          <a:xfrm>
            <a:off x="8094518" y="661381"/>
            <a:ext cx="4097482" cy="3664190"/>
            <a:chOff x="8094518" y="0"/>
            <a:chExt cx="4097482" cy="3664190"/>
          </a:xfrm>
        </p:grpSpPr>
        <p:pic>
          <p:nvPicPr>
            <p:cNvPr id="2" name="Picture 1">
              <a:extLst>
                <a:ext uri="{FF2B5EF4-FFF2-40B4-BE49-F238E27FC236}">
                  <a16:creationId xmlns:a16="http://schemas.microsoft.com/office/drawing/2014/main" id="{01CA86C4-5AB5-D418-3190-351E147518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4518" y="0"/>
              <a:ext cx="4097482" cy="2648527"/>
            </a:xfrm>
            <a:prstGeom prst="rect">
              <a:avLst/>
            </a:prstGeom>
          </p:spPr>
        </p:pic>
        <p:sp>
          <p:nvSpPr>
            <p:cNvPr id="3" name="TextBox 2">
              <a:extLst>
                <a:ext uri="{FF2B5EF4-FFF2-40B4-BE49-F238E27FC236}">
                  <a16:creationId xmlns:a16="http://schemas.microsoft.com/office/drawing/2014/main" id="{20BF0EF9-A68F-3C59-E4E0-837CABE22E57}"/>
                </a:ext>
              </a:extLst>
            </p:cNvPr>
            <p:cNvSpPr txBox="1"/>
            <p:nvPr/>
          </p:nvSpPr>
          <p:spPr>
            <a:xfrm>
              <a:off x="10733189" y="2648527"/>
              <a:ext cx="1458811" cy="1015663"/>
            </a:xfrm>
            <a:prstGeom prst="rect">
              <a:avLst/>
            </a:prstGeom>
            <a:noFill/>
          </p:spPr>
          <p:txBody>
            <a:bodyPr wrap="square" rtlCol="0">
              <a:spAutoFit/>
            </a:bodyPr>
            <a:lstStyle/>
            <a:p>
              <a:pPr algn="r"/>
              <a:r>
                <a:rPr lang="en-GB" sz="2000" dirty="0"/>
                <a:t>NVIDIA DGX A100</a:t>
              </a:r>
            </a:p>
            <a:p>
              <a:pPr algn="r"/>
              <a:r>
                <a:rPr lang="en-GB" sz="2000" dirty="0"/>
                <a:t>6,500 W</a:t>
              </a:r>
            </a:p>
          </p:txBody>
        </p:sp>
      </p:grpSp>
      <p:grpSp>
        <p:nvGrpSpPr>
          <p:cNvPr id="7" name="Group 6">
            <a:extLst>
              <a:ext uri="{FF2B5EF4-FFF2-40B4-BE49-F238E27FC236}">
                <a16:creationId xmlns:a16="http://schemas.microsoft.com/office/drawing/2014/main" id="{9562B2DD-625E-102B-BD02-A921D7C7A8EA}"/>
              </a:ext>
            </a:extLst>
          </p:cNvPr>
          <p:cNvGrpSpPr/>
          <p:nvPr/>
        </p:nvGrpSpPr>
        <p:grpSpPr>
          <a:xfrm>
            <a:off x="0" y="3886200"/>
            <a:ext cx="4336344" cy="2670323"/>
            <a:chOff x="7163996" y="1785611"/>
            <a:chExt cx="4336344" cy="2670323"/>
          </a:xfrm>
        </p:grpSpPr>
        <p:pic>
          <p:nvPicPr>
            <p:cNvPr id="8" name="Picture 7" descr="A picture containing plant&#10;&#10;Description automatically generated">
              <a:extLst>
                <a:ext uri="{FF2B5EF4-FFF2-40B4-BE49-F238E27FC236}">
                  <a16:creationId xmlns:a16="http://schemas.microsoft.com/office/drawing/2014/main" id="{D85C48FC-34BC-90FB-1FD4-6DC7E3C58F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2290" y="1785611"/>
              <a:ext cx="3448050" cy="2670323"/>
            </a:xfrm>
            <a:prstGeom prst="rect">
              <a:avLst/>
            </a:prstGeom>
          </p:spPr>
        </p:pic>
        <p:sp>
          <p:nvSpPr>
            <p:cNvPr id="9" name="TextBox 8">
              <a:extLst>
                <a:ext uri="{FF2B5EF4-FFF2-40B4-BE49-F238E27FC236}">
                  <a16:creationId xmlns:a16="http://schemas.microsoft.com/office/drawing/2014/main" id="{8827080B-5D03-9C31-99B8-F8EFA1A92A5B}"/>
                </a:ext>
              </a:extLst>
            </p:cNvPr>
            <p:cNvSpPr txBox="1"/>
            <p:nvPr/>
          </p:nvSpPr>
          <p:spPr>
            <a:xfrm>
              <a:off x="7163996" y="3696286"/>
              <a:ext cx="1537152" cy="707886"/>
            </a:xfrm>
            <a:prstGeom prst="rect">
              <a:avLst/>
            </a:prstGeom>
            <a:noFill/>
          </p:spPr>
          <p:txBody>
            <a:bodyPr wrap="none" rtlCol="0">
              <a:spAutoFit/>
            </a:bodyPr>
            <a:lstStyle/>
            <a:p>
              <a:pPr algn="ctr"/>
              <a:r>
                <a:rPr lang="en-GB" sz="2000" dirty="0"/>
                <a:t>Human brain</a:t>
              </a:r>
            </a:p>
            <a:p>
              <a:pPr algn="ctr"/>
              <a:r>
                <a:rPr lang="en-GB" sz="2000" dirty="0"/>
                <a:t>&lt;20 W</a:t>
              </a:r>
            </a:p>
          </p:txBody>
        </p:sp>
      </p:grpSp>
      <p:grpSp>
        <p:nvGrpSpPr>
          <p:cNvPr id="10" name="Group 9">
            <a:extLst>
              <a:ext uri="{FF2B5EF4-FFF2-40B4-BE49-F238E27FC236}">
                <a16:creationId xmlns:a16="http://schemas.microsoft.com/office/drawing/2014/main" id="{6BA0067D-E675-E013-7E0D-CEB30BB605E3}"/>
              </a:ext>
            </a:extLst>
          </p:cNvPr>
          <p:cNvGrpSpPr/>
          <p:nvPr/>
        </p:nvGrpSpPr>
        <p:grpSpPr>
          <a:xfrm>
            <a:off x="5966956" y="3759429"/>
            <a:ext cx="3777404" cy="2801777"/>
            <a:chOff x="8414597" y="4056223"/>
            <a:chExt cx="3777404" cy="2801777"/>
          </a:xfrm>
        </p:grpSpPr>
        <p:pic>
          <p:nvPicPr>
            <p:cNvPr id="11" name="Picture 10" descr="A picture containing case&#10;&#10;Description automatically generated">
              <a:extLst>
                <a:ext uri="{FF2B5EF4-FFF2-40B4-BE49-F238E27FC236}">
                  <a16:creationId xmlns:a16="http://schemas.microsoft.com/office/drawing/2014/main" id="{AC87B558-7CC1-0228-5104-C66ACAC4BB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14597" y="4764109"/>
              <a:ext cx="3777404" cy="2093891"/>
            </a:xfrm>
            <a:prstGeom prst="rect">
              <a:avLst/>
            </a:prstGeom>
          </p:spPr>
        </p:pic>
        <p:sp>
          <p:nvSpPr>
            <p:cNvPr id="12" name="TextBox 11">
              <a:extLst>
                <a:ext uri="{FF2B5EF4-FFF2-40B4-BE49-F238E27FC236}">
                  <a16:creationId xmlns:a16="http://schemas.microsoft.com/office/drawing/2014/main" id="{F8925DA1-A9C1-1773-B463-F3E52FAE65B2}"/>
                </a:ext>
              </a:extLst>
            </p:cNvPr>
            <p:cNvSpPr txBox="1"/>
            <p:nvPr/>
          </p:nvSpPr>
          <p:spPr>
            <a:xfrm>
              <a:off x="9118387" y="4056223"/>
              <a:ext cx="2369824" cy="707886"/>
            </a:xfrm>
            <a:prstGeom prst="rect">
              <a:avLst/>
            </a:prstGeom>
            <a:noFill/>
          </p:spPr>
          <p:txBody>
            <a:bodyPr wrap="square" rtlCol="0">
              <a:spAutoFit/>
            </a:bodyPr>
            <a:lstStyle/>
            <a:p>
              <a:pPr algn="ctr"/>
              <a:r>
                <a:rPr lang="en-GB" sz="2000" dirty="0"/>
                <a:t>IBM </a:t>
              </a:r>
              <a:r>
                <a:rPr lang="en-GB" sz="2000" dirty="0" err="1"/>
                <a:t>SyNAPSE</a:t>
              </a:r>
              <a:r>
                <a:rPr lang="en-GB" sz="2000" dirty="0"/>
                <a:t> (2008)</a:t>
              </a:r>
            </a:p>
            <a:p>
              <a:pPr algn="ctr"/>
              <a:r>
                <a:rPr lang="en-GB" sz="2000" dirty="0"/>
                <a:t>70 </a:t>
              </a:r>
              <a:r>
                <a:rPr lang="en-GB" sz="2000" dirty="0" err="1"/>
                <a:t>mW</a:t>
              </a:r>
              <a:endParaRPr lang="en-GB" sz="2000" dirty="0"/>
            </a:p>
          </p:txBody>
        </p:sp>
      </p:grpSp>
      <p:grpSp>
        <p:nvGrpSpPr>
          <p:cNvPr id="17" name="Group 16">
            <a:extLst>
              <a:ext uri="{FF2B5EF4-FFF2-40B4-BE49-F238E27FC236}">
                <a16:creationId xmlns:a16="http://schemas.microsoft.com/office/drawing/2014/main" id="{B0578570-B042-1E54-8BDE-E505A1ECFE58}"/>
              </a:ext>
            </a:extLst>
          </p:cNvPr>
          <p:cNvGrpSpPr/>
          <p:nvPr/>
        </p:nvGrpSpPr>
        <p:grpSpPr>
          <a:xfrm>
            <a:off x="4521452" y="4586223"/>
            <a:ext cx="1174873" cy="1564595"/>
            <a:chOff x="8557948" y="3847269"/>
            <a:chExt cx="1174873" cy="1564595"/>
          </a:xfrm>
        </p:grpSpPr>
        <p:pic>
          <p:nvPicPr>
            <p:cNvPr id="15" name="Graphic 14" descr="Bee with solid fill">
              <a:extLst>
                <a:ext uri="{FF2B5EF4-FFF2-40B4-BE49-F238E27FC236}">
                  <a16:creationId xmlns:a16="http://schemas.microsoft.com/office/drawing/2014/main" id="{76A55DE3-C4CE-25F0-1EB0-AA27B503B6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688184" y="3847269"/>
              <a:ext cx="914400" cy="914400"/>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628B48D-463B-6AA8-B41E-CD468E701563}"/>
                    </a:ext>
                  </a:extLst>
                </p:cNvPr>
                <p:cNvSpPr txBox="1"/>
                <p:nvPr/>
              </p:nvSpPr>
              <p:spPr>
                <a:xfrm>
                  <a:off x="8557948" y="4703978"/>
                  <a:ext cx="1174873" cy="707886"/>
                </a:xfrm>
                <a:prstGeom prst="rect">
                  <a:avLst/>
                </a:prstGeom>
                <a:noFill/>
              </p:spPr>
              <p:txBody>
                <a:bodyPr wrap="none" rtlCol="0">
                  <a:spAutoFit/>
                </a:bodyPr>
                <a:lstStyle/>
                <a:p>
                  <a:pPr algn="ctr"/>
                  <a:r>
                    <a:rPr lang="en-GB" sz="2000" dirty="0"/>
                    <a:t>Bee brain</a:t>
                  </a:r>
                </a:p>
                <a:p>
                  <a:pPr algn="ctr"/>
                  <a:r>
                    <a:rPr lang="en-GB" sz="2000" dirty="0"/>
                    <a:t>10 </a:t>
                  </a:r>
                  <a14:m>
                    <m:oMath xmlns:m="http://schemas.openxmlformats.org/officeDocument/2006/math">
                      <m:r>
                        <a:rPr lang="en-GB" sz="2000" b="0" i="1" smtClean="0">
                          <a:latin typeface="Cambria Math" panose="02040503050406030204" pitchFamily="18" charset="0"/>
                        </a:rPr>
                        <m:t>𝜇</m:t>
                      </m:r>
                    </m:oMath>
                  </a14:m>
                  <a:r>
                    <a:rPr lang="en-GB" sz="2000" dirty="0"/>
                    <a:t>W</a:t>
                  </a:r>
                </a:p>
              </p:txBody>
            </p:sp>
          </mc:Choice>
          <mc:Fallback xmlns="">
            <p:sp>
              <p:nvSpPr>
                <p:cNvPr id="16" name="TextBox 15">
                  <a:extLst>
                    <a:ext uri="{FF2B5EF4-FFF2-40B4-BE49-F238E27FC236}">
                      <a16:creationId xmlns:a16="http://schemas.microsoft.com/office/drawing/2014/main" id="{5628B48D-463B-6AA8-B41E-CD468E701563}"/>
                    </a:ext>
                  </a:extLst>
                </p:cNvPr>
                <p:cNvSpPr txBox="1">
                  <a:spLocks noRot="1" noChangeAspect="1" noMove="1" noResize="1" noEditPoints="1" noAdjustHandles="1" noChangeArrowheads="1" noChangeShapeType="1" noTextEdit="1"/>
                </p:cNvSpPr>
                <p:nvPr/>
              </p:nvSpPr>
              <p:spPr>
                <a:xfrm>
                  <a:off x="8557948" y="4703978"/>
                  <a:ext cx="1174873" cy="707886"/>
                </a:xfrm>
                <a:prstGeom prst="rect">
                  <a:avLst/>
                </a:prstGeom>
                <a:blipFill>
                  <a:blip r:embed="rId12"/>
                  <a:stretch>
                    <a:fillRect l="-5729" t="-5172" r="-5208" b="-14655"/>
                  </a:stretch>
                </a:blipFill>
              </p:spPr>
              <p:txBody>
                <a:bodyPr/>
                <a:lstStyle/>
                <a:p>
                  <a:r>
                    <a:rPr lang="en-GB">
                      <a:noFill/>
                    </a:rPr>
                    <a:t> </a:t>
                  </a:r>
                </a:p>
              </p:txBody>
            </p:sp>
          </mc:Fallback>
        </mc:AlternateContent>
      </p:grpSp>
    </p:spTree>
    <p:custDataLst>
      <p:tags r:id="rId1"/>
    </p:custDataLst>
    <p:extLst>
      <p:ext uri="{BB962C8B-B14F-4D97-AF65-F5344CB8AC3E}">
        <p14:creationId xmlns:p14="http://schemas.microsoft.com/office/powerpoint/2010/main" val="420561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Limitations of standard computational hardware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noAutofit/>
              </a:bodyPr>
              <a:lstStyle/>
              <a:p>
                <a:r>
                  <a:rPr lang="en-GB" b="1" dirty="0"/>
                  <a:t>Starting to see:</a:t>
                </a:r>
              </a:p>
              <a:p>
                <a:pPr marL="342900" indent="-342900">
                  <a:buFont typeface="Arial" panose="020B0604020202020204" pitchFamily="34" charset="0"/>
                  <a:buChar char="•"/>
                </a:pPr>
                <a:r>
                  <a:rPr lang="en-GB" dirty="0"/>
                  <a:t>Physical limits to Moore’s law looming</a:t>
                </a:r>
              </a:p>
              <a:p>
                <a:pPr marL="342900" indent="-342900">
                  <a:buFont typeface="Arial" panose="020B0604020202020204" pitchFamily="34" charset="0"/>
                  <a:buChar char="•"/>
                </a:pPr>
                <a:r>
                  <a:rPr lang="en-GB" dirty="0"/>
                  <a:t>Clock speeds stopped increasing in 2004</a:t>
                </a:r>
              </a:p>
              <a:p>
                <a:pPr marL="342900" indent="-342900">
                  <a:buFont typeface="Arial" panose="020B0604020202020204" pitchFamily="34" charset="0"/>
                  <a:buChar char="•"/>
                </a:pPr>
                <a:r>
                  <a:rPr lang="en-GB" dirty="0"/>
                  <a:t>Bandwidth bottlenecks becoming the limiting factor (network/memory)</a:t>
                </a:r>
              </a:p>
              <a:p>
                <a:endParaRPr lang="en-GB" dirty="0"/>
              </a:p>
              <a:p>
                <a:r>
                  <a:rPr lang="en-GB" b="1" dirty="0"/>
                  <a:t>Approximate computing </a:t>
                </a:r>
                <a:r>
                  <a:rPr lang="en-GB" dirty="0"/>
                  <a:t>can address some of these:</a:t>
                </a:r>
              </a:p>
              <a:p>
                <a:pPr marL="342900" indent="-342900">
                  <a:buFont typeface="Arial" panose="020B0604020202020204" pitchFamily="34" charset="0"/>
                  <a:buChar char="•"/>
                </a:pPr>
                <a:r>
                  <a:rPr lang="en-GB" dirty="0"/>
                  <a:t>Noisy computations can be run with higher clock speeds, lower power</a:t>
                </a:r>
              </a:p>
              <a:p>
                <a:pPr marL="342900" indent="-342900">
                  <a:buFont typeface="Arial" panose="020B0604020202020204" pitchFamily="34" charset="0"/>
                  <a:buChar char="•"/>
                </a:pPr>
                <a:r>
                  <a:rPr lang="en-GB" dirty="0"/>
                  <a:t>Noise robust computations allow aggressive optimisations</a:t>
                </a:r>
              </a:p>
              <a:p>
                <a:pPr marL="342900" indent="-342900">
                  <a:buFont typeface="Arial" panose="020B0604020202020204" pitchFamily="34" charset="0"/>
                  <a:buChar char="•"/>
                </a:pPr>
                <a:r>
                  <a:rPr lang="en-GB" dirty="0"/>
                  <a:t>But we need noise robust algorithms!</a:t>
                </a:r>
              </a:p>
              <a:p>
                <a:endParaRPr lang="en-GB" dirty="0"/>
              </a:p>
              <a:p>
                <a:r>
                  <a:rPr lang="en-GB" b="1" dirty="0"/>
                  <a:t>Neuromorphic computing</a:t>
                </a:r>
                <a:r>
                  <a:rPr lang="en-GB" dirty="0"/>
                  <a:t> addresses many of these issues:</a:t>
                </a:r>
              </a:p>
              <a:p>
                <a:pPr marL="342900" indent="-342900">
                  <a:buFont typeface="Arial" panose="020B0604020202020204" pitchFamily="34" charset="0"/>
                  <a:buChar char="•"/>
                </a:pPr>
                <a:r>
                  <a:rPr lang="en-GB" dirty="0"/>
                  <a:t>Memory and compute are co-located, reducing bottlenecks</a:t>
                </a:r>
              </a:p>
              <a:p>
                <a:pPr marL="342900" indent="-342900">
                  <a:buFont typeface="Arial" panose="020B0604020202020204" pitchFamily="34" charset="0"/>
                  <a:buChar char="•"/>
                </a:pPr>
                <a:r>
                  <a:rPr lang="en-GB" dirty="0"/>
                  <a:t>Algorithms are naturally noise robust (lots of noise in the brain)</a:t>
                </a:r>
              </a:p>
              <a:p>
                <a:pPr marL="342900" indent="-342900">
                  <a:buFont typeface="Arial" panose="020B0604020202020204" pitchFamily="34" charset="0"/>
                  <a:buChar char="•"/>
                </a:pPr>
                <a:r>
                  <a:rPr lang="en-GB" dirty="0"/>
                  <a:t>Event-based and asynchronous </a:t>
                </a:r>
                <a14:m>
                  <m:oMath xmlns:m="http://schemas.openxmlformats.org/officeDocument/2006/math">
                    <m:r>
                      <a:rPr lang="en-GB" b="0" i="1" smtClean="0">
                        <a:latin typeface="Cambria Math" panose="02040503050406030204" pitchFamily="18" charset="0"/>
                      </a:rPr>
                      <m:t>⟹</m:t>
                    </m:r>
                  </m:oMath>
                </a14:m>
                <a:r>
                  <a:rPr lang="en-GB" dirty="0"/>
                  <a:t> more flexibility, better optimisations</a:t>
                </a:r>
              </a:p>
            </p:txBody>
          </p:sp>
        </mc:Choice>
        <mc:Fallback xmlns="">
          <p:sp>
            <p:nvSpPr>
              <p:cNvPr id="5" name="Content Placeholder 4">
                <a:extLst>
                  <a:ext uri="{FF2B5EF4-FFF2-40B4-BE49-F238E27FC236}">
                    <a16:creationId xmlns:a16="http://schemas.microsoft.com/office/drawing/2014/main" id="{1357973F-A7D4-1E73-8093-5591F6BF67C6}"/>
                  </a:ext>
                </a:extLst>
              </p:cNvPr>
              <p:cNvSpPr>
                <a:spLocks noGrp="1" noRot="1" noChangeAspect="1" noMove="1" noResize="1" noEditPoints="1" noAdjustHandles="1" noChangeArrowheads="1" noChangeShapeType="1" noTextEdit="1"/>
              </p:cNvSpPr>
              <p:nvPr>
                <p:ph idx="1"/>
              </p:nvPr>
            </p:nvSpPr>
            <p:spPr>
              <a:blipFill>
                <a:blip r:embed="rId6"/>
                <a:stretch>
                  <a:fillRect l="-694" t="-1026"/>
                </a:stretch>
              </a:blipFill>
            </p:spPr>
            <p:txBody>
              <a:bodyPr/>
              <a:lstStyle/>
              <a:p>
                <a:r>
                  <a:rPr lang="en-GB">
                    <a:noFill/>
                  </a:rPr>
                  <a:t> </a:t>
                </a:r>
              </a:p>
            </p:txBody>
          </p:sp>
        </mc:Fallback>
      </mc:AlternateContent>
      <p:pic>
        <p:nvPicPr>
          <p:cNvPr id="2" name="Video 1">
            <a:hlinkClick r:id="" action="ppaction://media"/>
            <a:extLst>
              <a:ext uri="{FF2B5EF4-FFF2-40B4-BE49-F238E27FC236}">
                <a16:creationId xmlns:a16="http://schemas.microsoft.com/office/drawing/2014/main" id="{F9A32603-0D7E-743F-00DE-24F0134B6DB0}"/>
              </a:ext>
            </a:extLst>
          </p:cNvPr>
          <p:cNvPicPr>
            <a:extLst>
              <a:ext uri="{51228E76-BA90-4043-B771-695A4F85340A}">
                <alf:liveFeedProps xmlns:alf="http://schemas.microsoft.com/office/drawing/2021/livefeed"/>
              </a:ext>
            </a:extLst>
          </p:cNvPicPr>
          <p:nvPr/>
        </p:nvPicPr>
        <p:blipFill>
          <a:blip r:embed="rId7">
            <a:grayscl/>
            <a:extLst>
              <a:ext uri="{96DAC541-7B7A-43D3-8B79-37D633B846F1}">
                <asvg:svgBlip xmlns:asvg="http://schemas.microsoft.com/office/drawing/2016/SVG/main" r:embed="rId8"/>
              </a:ext>
            </a:extLst>
          </a:blip>
          <a:srcRect l="21875" r="21875"/>
          <a:stretch>
            <a:fillRect/>
          </a:stretch>
        </p:blipFill>
        <p:spPr>
          <a:xfrm>
            <a:off x="9878840" y="4544840"/>
            <a:ext cx="2313160" cy="2313160"/>
          </a:xfrm>
          <a:prstGeom prst="ellipse">
            <a:avLst/>
          </a:prstGeom>
        </p:spPr>
      </p:pic>
      <p:pic>
        <p:nvPicPr>
          <p:cNvPr id="3" name="Picture 2" descr="A graph of a graph showing a train and a bus&#10;&#10;Description automatically generated with medium confidence">
            <a:extLst>
              <a:ext uri="{FF2B5EF4-FFF2-40B4-BE49-F238E27FC236}">
                <a16:creationId xmlns:a16="http://schemas.microsoft.com/office/drawing/2014/main" id="{CDB39999-D802-5969-0AC3-31ED33B4FAA0}"/>
              </a:ext>
            </a:extLst>
          </p:cNvPr>
          <p:cNvPicPr>
            <a:picLocks noChangeAspect="1"/>
          </p:cNvPicPr>
          <p:nvPr/>
        </p:nvPicPr>
        <p:blipFill rotWithShape="1">
          <a:blip r:embed="rId9">
            <a:extLst>
              <a:ext uri="{28A0092B-C50C-407E-A947-70E740481C1C}">
                <a14:useLocalDpi xmlns:a14="http://schemas.microsoft.com/office/drawing/2010/main" val="0"/>
              </a:ext>
            </a:extLst>
          </a:blip>
          <a:srcRect l="4603" t="17424" r="2786" b="47121"/>
          <a:stretch/>
        </p:blipFill>
        <p:spPr>
          <a:xfrm>
            <a:off x="8113080" y="820882"/>
            <a:ext cx="4078920" cy="3190009"/>
          </a:xfrm>
          <a:prstGeom prst="rect">
            <a:avLst/>
          </a:prstGeom>
        </p:spPr>
      </p:pic>
    </p:spTree>
    <p:custDataLst>
      <p:tags r:id="rId1"/>
    </p:custDataLst>
    <p:extLst>
      <p:ext uri="{BB962C8B-B14F-4D97-AF65-F5344CB8AC3E}">
        <p14:creationId xmlns:p14="http://schemas.microsoft.com/office/powerpoint/2010/main" val="422580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1.7"/>
</p:tagLst>
</file>

<file path=ppt/tags/tag2.xml><?xml version="1.0" encoding="utf-8"?>
<p:tagLst xmlns:a="http://schemas.openxmlformats.org/drawingml/2006/main" xmlns:r="http://schemas.openxmlformats.org/officeDocument/2006/relationships" xmlns:p="http://schemas.openxmlformats.org/presentationml/2006/main">
  <p:tag name="TIMING" val="|8.1|8.5|7.2|13.4|5.1|18.7|10"/>
</p:tagLst>
</file>

<file path=ppt/tags/tag3.xml><?xml version="1.0" encoding="utf-8"?>
<p:tagLst xmlns:a="http://schemas.openxmlformats.org/drawingml/2006/main" xmlns:r="http://schemas.openxmlformats.org/officeDocument/2006/relationships" xmlns:p="http://schemas.openxmlformats.org/presentationml/2006/main">
  <p:tag name="TIMING" val="|12.2|13.9|25.1|3.7|17.2|7.3|6.7|4.1|13.4|10.8"/>
</p:tagLst>
</file>

<file path=ppt/theme/theme1.xml><?xml version="1.0" encoding="utf-8"?>
<a:theme xmlns:a="http://schemas.openxmlformats.org/drawingml/2006/main" name="Slid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Slide theme" id="{5323F7E7-F4A8-4915-B4D8-5DC1F7D4B15E}" vid="{46CB9C70-A690-472B-99C8-1E998351A0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 theme</Template>
  <TotalTime>125</TotalTime>
  <Words>987</Words>
  <Application>Microsoft Office PowerPoint</Application>
  <PresentationFormat>Widescreen</PresentationFormat>
  <Paragraphs>58</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Cambria Math</vt:lpstr>
      <vt:lpstr>Slide theme</vt:lpstr>
      <vt:lpstr>Neuromorphic Computing Introduction</vt:lpstr>
      <vt:lpstr>Power consumption</vt:lpstr>
      <vt:lpstr>Limitations of standard computational hardware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Neuroscience ♥ ML History</dc:title>
  <dc:creator>Goodman, Daniel F M</dc:creator>
  <cp:lastModifiedBy>Goodman, Daniel F M</cp:lastModifiedBy>
  <cp:revision>5</cp:revision>
  <dcterms:created xsi:type="dcterms:W3CDTF">2023-09-22T15:03:57Z</dcterms:created>
  <dcterms:modified xsi:type="dcterms:W3CDTF">2023-12-03T11:55:10Z</dcterms:modified>
</cp:coreProperties>
</file>