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2f33fbf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2f33fbf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2f33fbf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2f33fbf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2f33fb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2f33fb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2f33fbf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2f33fbf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2f33fb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2f33fb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2f33fbf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2f33fbf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2f33fbf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c2f33fbf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2f33fbf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c2f33fbf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2f33fb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c2f33fb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2f33fbf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c2f33fbf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2f33fbf0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2f33fbf0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2f33fbf0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c2f33fbf0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c2f33fbf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c2f33fbf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2f33fbf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c2f33fbf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c2f33fbf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c2f33fbf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c2f33fbf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c2f33fbf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c2f33fbf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c2f33fbf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2f33fbf0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2f33fbf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2f33fb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2f33fb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2f33fb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2f33fb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2f33fbf0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2f33fbf0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2f33fbf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2f33fbf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2f33fb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2f33fb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c2f33fbf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c2f33fbf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ta.worldbank.org/?name_desc=fal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1  6103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Zheyue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Conclution</a:t>
            </a:r>
            <a:r>
              <a:rPr lang="zh-CN"/>
              <a:t>:</a:t>
            </a:r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Compare the absolute value and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 percentage,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 United States is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 most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 country on military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expenditure among 10 countries.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75" y="655450"/>
            <a:ext cx="2616526" cy="1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651675" y="179050"/>
            <a:ext cx="1681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absolute value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950" y="3027450"/>
            <a:ext cx="2720650" cy="14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893025" y="2567700"/>
            <a:ext cx="1581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percentage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III:</a:t>
            </a:r>
            <a:endParaRPr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 capita VS GDP per capita.: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AutoNum type="arabicPeriod"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absolute value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775" y="3176275"/>
            <a:ext cx="2808249" cy="152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75" y="688029"/>
            <a:ext cx="2845448" cy="154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960575" y="204025"/>
            <a:ext cx="1956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Military per capita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009550" y="2742475"/>
            <a:ext cx="2130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GDP per capita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11950" y="547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Military per capita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-87800" y="1394175"/>
            <a:ext cx="28080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zh-CN" sz="1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Saudi Arabia has the highest military 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expenditure per capita among ten countries.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2014 to 2015, Saudi Arabia's military expenditure per capita increased rapidly and dropped sharply from 2015 to 2016.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large gap between the top three military expenditures per capita and the rest of the countries.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400" y="993387"/>
            <a:ext cx="5500399" cy="3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GDP per capita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0" y="1406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States has the highest GDP per capita among the ten countries.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contrast，China has the lowest GDP per capita among the ten countries.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2014 to 2015, the GDP per capita of all countries except China and the United States showed a downward trend. After 2016, the GDP per capita began to rise.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75" y="555600"/>
            <a:ext cx="5839223" cy="3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555600"/>
            <a:ext cx="329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389600"/>
            <a:ext cx="3291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has the largest population among the ten countries.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big gap between the population of China and that of the U.S.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countries have relatively small populations.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00" y="686750"/>
            <a:ext cx="5043326" cy="35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III:</a:t>
            </a:r>
            <a:endParaRPr/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 capita VS GDP per capita.: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By percentage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626700" y="212325"/>
            <a:ext cx="1040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2012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011900" y="212325"/>
            <a:ext cx="1523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2013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568450" y="1718775"/>
            <a:ext cx="1989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2014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873875" y="1718775"/>
            <a:ext cx="1298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2015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601725" y="3358375"/>
            <a:ext cx="9489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2016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898775" y="3358375"/>
            <a:ext cx="1248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2017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25" y="528600"/>
            <a:ext cx="2136426" cy="9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175" y="505275"/>
            <a:ext cx="2206601" cy="1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125" y="2079479"/>
            <a:ext cx="2206599" cy="106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275" y="2066875"/>
            <a:ext cx="2206599" cy="103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7425" y="3672025"/>
            <a:ext cx="2206598" cy="9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3118" y="3672025"/>
            <a:ext cx="2092907" cy="1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041675" y="199400"/>
            <a:ext cx="27801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percentage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5930375" y="764650"/>
            <a:ext cx="3002700" cy="4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Observed by horizontal: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2012: United States is </a:t>
            </a:r>
            <a:r>
              <a:rPr lang="zh-CN"/>
              <a:t>the</a:t>
            </a:r>
            <a:r>
              <a:rPr lang="zh-CN"/>
              <a:t> </a:t>
            </a:r>
            <a:r>
              <a:rPr lang="zh-CN"/>
              <a:t>highest</a:t>
            </a:r>
            <a:r>
              <a:rPr lang="zh-CN"/>
              <a:t> country in gdp per capita, as well as in military expenditure per capita.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2013:  Saudi Arabia replace </a:t>
            </a:r>
            <a:r>
              <a:rPr lang="zh-CN"/>
              <a:t>the</a:t>
            </a:r>
            <a:r>
              <a:rPr lang="zh-CN"/>
              <a:t> United </a:t>
            </a:r>
            <a:r>
              <a:rPr lang="zh-CN"/>
              <a:t>States</a:t>
            </a:r>
            <a:r>
              <a:rPr lang="zh-CN"/>
              <a:t>  becomes  </a:t>
            </a:r>
            <a:r>
              <a:rPr lang="zh-CN"/>
              <a:t>the</a:t>
            </a:r>
            <a:r>
              <a:rPr lang="zh-CN"/>
              <a:t> highest country in military expenditure per capita.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Observed by vertical: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The</a:t>
            </a:r>
            <a:r>
              <a:rPr lang="zh-CN"/>
              <a:t> United S</a:t>
            </a:r>
            <a:r>
              <a:rPr lang="zh-CN"/>
              <a:t>tated stable at the top country in gdp per capita.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The military expenditure per capital of Saudi Arabia increase faster.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" y="102600"/>
            <a:ext cx="5384451" cy="237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25" y="2646000"/>
            <a:ext cx="5384452" cy="24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183600" y="171575"/>
            <a:ext cx="28080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percentage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837800" y="633875"/>
            <a:ext cx="32043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Observe horizontally: </a:t>
            </a:r>
            <a:endParaRPr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Although </a:t>
            </a:r>
            <a:r>
              <a:rPr lang="zh-CN"/>
              <a:t>the</a:t>
            </a:r>
            <a:r>
              <a:rPr lang="zh-CN"/>
              <a:t> gdp per capita of Saudi Arabia is not </a:t>
            </a:r>
            <a:r>
              <a:rPr lang="zh-CN"/>
              <a:t>the</a:t>
            </a:r>
            <a:r>
              <a:rPr lang="zh-CN"/>
              <a:t> top, </a:t>
            </a:r>
            <a:r>
              <a:rPr lang="zh-CN"/>
              <a:t>the</a:t>
            </a:r>
            <a:r>
              <a:rPr lang="zh-CN"/>
              <a:t> military expenditure per capita is </a:t>
            </a:r>
            <a:r>
              <a:rPr lang="zh-CN"/>
              <a:t>the</a:t>
            </a:r>
            <a:r>
              <a:rPr lang="zh-CN"/>
              <a:t> top among ten countries.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Saudi Arabia spend most of </a:t>
            </a:r>
            <a:r>
              <a:rPr lang="zh-CN"/>
              <a:t>money</a:t>
            </a:r>
            <a:r>
              <a:rPr lang="zh-CN"/>
              <a:t> on military.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Observed vertially: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Military spending  per capita of Saudi Arabia continue growing.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Both gdp per capita and military per capita of China is </a:t>
            </a:r>
            <a:r>
              <a:rPr lang="zh-CN"/>
              <a:t>the</a:t>
            </a:r>
            <a:r>
              <a:rPr lang="zh-CN"/>
              <a:t> lowest among ten countries.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275"/>
            <a:ext cx="5416624" cy="19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25" y="2646028"/>
            <a:ext cx="5293225" cy="20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5467100" y="190125"/>
            <a:ext cx="3447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Old Standard TT"/>
                <a:ea typeface="Old Standard TT"/>
                <a:cs typeface="Old Standard TT"/>
                <a:sym typeface="Old Standard TT"/>
              </a:rPr>
              <a:t>By percentage</a:t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652425" y="653500"/>
            <a:ext cx="3317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Observe horizontally: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military expenditure of t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he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United States increased.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Top three 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countries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of military spending per capita is Saudi Arabia, 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United States, and Israel.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Observe vertically: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Old Standard TT"/>
              <a:buChar char="●"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gdp per capital of Israel is continue growing.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362175"/>
            <a:ext cx="5387575" cy="2095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00" y="2635825"/>
            <a:ext cx="5535627" cy="21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percentage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 to 2018: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/>
              <a:t>Saudi Arabia is still </a:t>
            </a:r>
            <a:r>
              <a:rPr lang="zh-CN"/>
              <a:t>the</a:t>
            </a:r>
            <a:r>
              <a:rPr lang="zh-CN"/>
              <a:t> top country of military expenditure per capita.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zh-CN"/>
              <a:t>For both gdp per capita and military spending per </a:t>
            </a:r>
            <a:r>
              <a:rPr lang="zh-CN"/>
              <a:t>capita</a:t>
            </a:r>
            <a:r>
              <a:rPr lang="zh-CN"/>
              <a:t>, China is still </a:t>
            </a:r>
            <a:r>
              <a:rPr lang="zh-CN"/>
              <a:t>the</a:t>
            </a:r>
            <a:r>
              <a:rPr lang="zh-CN"/>
              <a:t> lowest country among ten countries.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250" y="657550"/>
            <a:ext cx="5698601" cy="2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900">
                <a:solidFill>
                  <a:schemeClr val="dk1"/>
                </a:solidFill>
              </a:rPr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572000" y="536925"/>
            <a:ext cx="4507200" cy="41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I.   	GDP VS Military expenditure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II.  	Overall military expenditure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3" marL="1828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III. 	Military per capita VS GDP per capita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1828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    percentage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IV. The fastest growing countries in military spending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 absolute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  percentage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0200" y="2675900"/>
            <a:ext cx="30546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 10 countries: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US, China, Russia, Germany, UK, France, Italy, Saudi Arabia, S. Korea, Israel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77875" y="51125"/>
            <a:ext cx="2613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purpose</a:t>
            </a: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this project: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5425" y="154100"/>
            <a:ext cx="4045200" cy="9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r>
              <a:rPr lang="zh-CN"/>
              <a:t>:</a:t>
            </a:r>
            <a:endParaRPr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215575" y="1008450"/>
            <a:ext cx="40452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</a:t>
            </a: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 capita and GDP per capita: </a:t>
            </a: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Saudi Arabia is the highest country in military expenditure per capita, and the United States is the highest country in GDP per capita.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contrast, China has low military per capita as well as GDP per capita.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reason is that: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has large population, even the overall GDP and military spending is higher. By contrast, Saudi Arabia has small population.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United States also has a large population, the population is not as many as China.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175" y="755637"/>
            <a:ext cx="1955997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225" y="743678"/>
            <a:ext cx="1993199" cy="108327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760825" y="204025"/>
            <a:ext cx="1956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Military expenditure per capita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6847875" y="220675"/>
            <a:ext cx="2130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GDP per capita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225" y="2692288"/>
            <a:ext cx="1993203" cy="13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4760825" y="2176525"/>
            <a:ext cx="1548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Population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559" y="2692300"/>
            <a:ext cx="2210217" cy="1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6866500" y="2275325"/>
            <a:ext cx="1316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percentage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IV</a:t>
            </a:r>
            <a:endParaRPr/>
          </a:p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fastest growing countries in military spending</a:t>
            </a:r>
            <a:r>
              <a:rPr lang="zh-C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ctr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zh-CN"/>
              <a:t>absolute value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CN"/>
              <a:t>percentage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50" y="3229837"/>
            <a:ext cx="2453060" cy="13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883225" y="366200"/>
            <a:ext cx="160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Absolute value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50" y="866650"/>
            <a:ext cx="2603400" cy="1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4864575" y="2812825"/>
            <a:ext cx="20388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Percentage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" y="102650"/>
            <a:ext cx="7783972" cy="341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675750" y="3832275"/>
            <a:ext cx="7247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 military spending of United States increase a lot among ten countries.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342450"/>
            <a:ext cx="8112824" cy="37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Korean is </a:t>
            </a:r>
            <a:r>
              <a:rPr lang="zh-CN"/>
              <a:t>the</a:t>
            </a:r>
            <a:r>
              <a:rPr lang="zh-CN"/>
              <a:t> fast grow country in military expenditure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265500" y="3662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Conclution</a:t>
            </a:r>
            <a:endParaRPr/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265500" y="1756325"/>
            <a:ext cx="40452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Based on </a:t>
            </a:r>
            <a:r>
              <a:rPr lang="zh-CN" sz="1700"/>
              <a:t>the</a:t>
            </a:r>
            <a:r>
              <a:rPr lang="zh-CN" sz="1700"/>
              <a:t> graph, South Korean is </a:t>
            </a:r>
            <a:r>
              <a:rPr lang="zh-CN" sz="1700"/>
              <a:t>the</a:t>
            </a:r>
            <a:r>
              <a:rPr lang="zh-CN" sz="1700"/>
              <a:t> fast grow country in military spend among those ten countries as the growth rate is </a:t>
            </a:r>
            <a:r>
              <a:rPr lang="zh-CN" sz="1700"/>
              <a:t>the</a:t>
            </a:r>
            <a:r>
              <a:rPr lang="zh-CN" sz="1700"/>
              <a:t> </a:t>
            </a:r>
            <a:r>
              <a:rPr lang="zh-CN" sz="1700"/>
              <a:t>highest</a:t>
            </a:r>
            <a:r>
              <a:rPr lang="zh-CN" sz="1700"/>
              <a:t>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The</a:t>
            </a:r>
            <a:r>
              <a:rPr lang="zh-CN" sz="1700"/>
              <a:t> gap between South Korean and China is small, so China </a:t>
            </a:r>
            <a:r>
              <a:rPr lang="zh-CN" sz="1700"/>
              <a:t>is likely</a:t>
            </a:r>
            <a:r>
              <a:rPr lang="zh-CN" sz="1700"/>
              <a:t> surpass </a:t>
            </a:r>
            <a:r>
              <a:rPr lang="zh-CN" sz="1700"/>
              <a:t>the</a:t>
            </a:r>
            <a:r>
              <a:rPr lang="zh-CN" sz="1700"/>
              <a:t> South Korean</a:t>
            </a:r>
            <a:endParaRPr sz="1700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50" y="3229837"/>
            <a:ext cx="2453060" cy="13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>
            <a:off x="4883225" y="366200"/>
            <a:ext cx="160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Absolute value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50" y="866650"/>
            <a:ext cx="2603400" cy="1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864575" y="2812825"/>
            <a:ext cx="20388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Percentage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source: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The datasource in this project comes from THE WORLD BANK: </a:t>
            </a:r>
            <a:r>
              <a:rPr lang="zh-CN" sz="16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https://data.worldbank.org/?name_desc=false</a:t>
            </a: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Graph tool: Plotly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I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769000"/>
            <a:ext cx="3487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latin typeface="Times New Roman"/>
                <a:ea typeface="Times New Roman"/>
                <a:cs typeface="Times New Roman"/>
                <a:sym typeface="Times New Roman"/>
              </a:rPr>
              <a:t>GDP VS Military expenditure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-16252" l="0" r="0" t="0"/>
          <a:stretch/>
        </p:blipFill>
        <p:spPr>
          <a:xfrm>
            <a:off x="4934675" y="3093550"/>
            <a:ext cx="2437798" cy="19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75" y="642550"/>
            <a:ext cx="2346999" cy="15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918000" y="187375"/>
            <a:ext cx="2114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GDP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76275" y="2634275"/>
            <a:ext cx="2055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Military expenditure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20425"/>
            <a:ext cx="28080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GDP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-159350" y="944750"/>
            <a:ext cx="33795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GDP of the United States and China showed an upward trend in seven years.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ten countries, the top two countries with the largest GDP are: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○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○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Saudi Arabia and Israel, GDP growth flat.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2014 to 2015, the GDP of Germany, the UK, France, Russia, and Italy showed a downward trend.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gap between the GDP of the United States and China, and the GDP of China and Germany.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375" y="356175"/>
            <a:ext cx="5776126" cy="41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861900" y="4640175"/>
            <a:ext cx="505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Each line represents the GDP of a country.  This line graph ranks 10 countries by their GDP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050" y="477000"/>
            <a:ext cx="5168101" cy="42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0475"/>
            <a:ext cx="32664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latin typeface="Times New Roman"/>
                <a:ea typeface="Times New Roman"/>
                <a:cs typeface="Times New Roman"/>
                <a:sym typeface="Times New Roman"/>
              </a:rPr>
              <a:t>Military E</a:t>
            </a:r>
            <a:r>
              <a:rPr lang="zh-CN" sz="2300">
                <a:latin typeface="Times New Roman"/>
                <a:ea typeface="Times New Roman"/>
                <a:cs typeface="Times New Roman"/>
                <a:sym typeface="Times New Roman"/>
              </a:rPr>
              <a:t>xpenditure </a:t>
            </a:r>
            <a:endParaRPr sz="17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-46100" y="923525"/>
            <a:ext cx="33162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States and China spend far more on their armed forces than the other eight countries.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10 countries, the United States still has the highest military expenditure.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Israel has the lowest military expenditure.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2012 to 2014, the United States military expenditure has been on a downward trend</a:t>
            </a:r>
            <a:r>
              <a:rPr lang="zh-CN" sz="1100">
                <a:solidFill>
                  <a:srgbClr val="434343"/>
                </a:solidFill>
              </a:rPr>
              <a:t>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zh-C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military expenditure of a rest eight countries has been developing steadily.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4370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Couclution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1770274"/>
            <a:ext cx="40452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In </a:t>
            </a:r>
            <a:r>
              <a:rPr lang="zh-CN" sz="1700"/>
              <a:t>general</a:t>
            </a:r>
            <a:r>
              <a:rPr lang="zh-CN" sz="1700"/>
              <a:t>: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The</a:t>
            </a:r>
            <a:r>
              <a:rPr lang="zh-CN" sz="1700"/>
              <a:t> United States and China are </a:t>
            </a:r>
            <a:r>
              <a:rPr lang="zh-CN" sz="1700"/>
              <a:t>the</a:t>
            </a:r>
            <a:r>
              <a:rPr lang="zh-CN" sz="1700"/>
              <a:t> top two countries in both GDP </a:t>
            </a:r>
            <a:r>
              <a:rPr lang="zh-CN" sz="1700"/>
              <a:t>and</a:t>
            </a:r>
            <a:r>
              <a:rPr lang="zh-CN" sz="1700"/>
              <a:t> military expenditure</a:t>
            </a:r>
            <a:endParaRPr sz="17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-16252" l="0" r="0" t="0"/>
          <a:stretch/>
        </p:blipFill>
        <p:spPr>
          <a:xfrm>
            <a:off x="4934675" y="3093550"/>
            <a:ext cx="2437798" cy="19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75" y="642550"/>
            <a:ext cx="2346999" cy="15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918000" y="187375"/>
            <a:ext cx="2114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GDP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976275" y="2634275"/>
            <a:ext cx="2055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Military expenditure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II: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verall military expenditure among 10 countries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75" y="655450"/>
            <a:ext cx="2616526" cy="1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651675" y="179050"/>
            <a:ext cx="1681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absolute value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950" y="3027450"/>
            <a:ext cx="2894761" cy="14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893025" y="2567700"/>
            <a:ext cx="1581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percentage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00" y="864250"/>
            <a:ext cx="7290801" cy="34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814875" y="4198975"/>
            <a:ext cx="7914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rgbClr val="0E101A"/>
                </a:solidFill>
              </a:rPr>
              <a:t>Among the total ten countries, the United States is the highest country for overall military spending.</a:t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2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absolute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5" y="1227725"/>
            <a:ext cx="5780075" cy="32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28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percentage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6091525" y="1227725"/>
            <a:ext cx="28713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States has 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percentage of 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 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military expenditures.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military expenditure of China is the second-highest among the rest of the countries.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military expenditure of the rest of the eight countries is below 10%.</a:t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