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9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3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287D-2B99-3541-8C1B-1D9A8D8689A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EAE1-595E-5543-9292-E938F5B5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CMap</a:t>
            </a:r>
            <a:r>
              <a:rPr lang="en-US" dirty="0" smtClean="0"/>
              <a:t> Drug Safety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drug-induced liver injury (DILI)</a:t>
            </a:r>
          </a:p>
          <a:p>
            <a:r>
              <a:rPr lang="en-US" dirty="0" smtClean="0"/>
              <a:t>276 drug compounds</a:t>
            </a:r>
          </a:p>
          <a:p>
            <a:pPr lvl="1"/>
            <a:r>
              <a:rPr lang="en-US" dirty="0" smtClean="0"/>
              <a:t>190 for training: 130 positive + 60 negative</a:t>
            </a:r>
          </a:p>
          <a:p>
            <a:pPr lvl="1"/>
            <a:r>
              <a:rPr lang="en-US" dirty="0" smtClean="0"/>
              <a:t>86 for validation: unlabeled</a:t>
            </a:r>
          </a:p>
          <a:p>
            <a:r>
              <a:rPr lang="en-US" dirty="0" smtClean="0"/>
              <a:t>Cell-based screening of Broad Connectivity Map (</a:t>
            </a:r>
            <a:r>
              <a:rPr lang="en-US" dirty="0" err="1" smtClean="0"/>
              <a:t>CMap</a:t>
            </a:r>
            <a:r>
              <a:rPr lang="en-US" dirty="0" smtClean="0"/>
              <a:t>) data: </a:t>
            </a:r>
          </a:p>
          <a:p>
            <a:pPr lvl="1"/>
            <a:r>
              <a:rPr lang="en-US" dirty="0" smtClean="0"/>
              <a:t>MCF7 and PC3 cancer cell lines</a:t>
            </a:r>
          </a:p>
          <a:p>
            <a:pPr lvl="1"/>
            <a:r>
              <a:rPr lang="en-US" dirty="0" smtClean="0"/>
              <a:t>1095 expression arrays</a:t>
            </a:r>
            <a:endParaRPr lang="en-US" dirty="0"/>
          </a:p>
          <a:p>
            <a:pPr lvl="1"/>
            <a:r>
              <a:rPr lang="en-US" dirty="0" smtClean="0"/>
              <a:t>Vehicle control vs. compound-treated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of DILI</a:t>
            </a:r>
          </a:p>
          <a:p>
            <a:r>
              <a:rPr lang="en-US" dirty="0" smtClean="0"/>
              <a:t>Identification/interpretation of difference between cell lines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 to participate an FDA meta-analysis paper</a:t>
            </a:r>
          </a:p>
          <a:p>
            <a:pPr lvl="1"/>
            <a:r>
              <a:rPr lang="en-US" dirty="0" smtClean="0"/>
              <a:t>Need to finalize prediction of 86 unlabeled by April 15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Data Integration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Breast Cancer (Re-analyze METABRIC data)</a:t>
            </a:r>
          </a:p>
          <a:p>
            <a:pPr lvl="1"/>
            <a:r>
              <a:rPr lang="en-US" dirty="0" smtClean="0"/>
              <a:t>5 subtypes</a:t>
            </a:r>
          </a:p>
          <a:p>
            <a:pPr lvl="1"/>
            <a:r>
              <a:rPr lang="en-US" dirty="0" smtClean="0"/>
              <a:t>~ 2,000 patients</a:t>
            </a:r>
          </a:p>
          <a:p>
            <a:pPr lvl="1"/>
            <a:r>
              <a:rPr lang="en-US" dirty="0" smtClean="0"/>
              <a:t>Matched expression array, copy number, and clinical information (survival, marker, therapy, …)</a:t>
            </a:r>
          </a:p>
          <a:p>
            <a:r>
              <a:rPr lang="en-US" dirty="0" err="1" smtClean="0"/>
              <a:t>Neuroblastoma</a:t>
            </a:r>
            <a:r>
              <a:rPr lang="en-US" dirty="0" smtClean="0"/>
              <a:t> (Re-analyze SEQC data)</a:t>
            </a:r>
          </a:p>
          <a:p>
            <a:pPr lvl="1"/>
            <a:r>
              <a:rPr lang="en-US" dirty="0" smtClean="0"/>
              <a:t>498 patients</a:t>
            </a:r>
          </a:p>
          <a:p>
            <a:pPr lvl="1"/>
            <a:r>
              <a:rPr lang="en-US" dirty="0" smtClean="0"/>
              <a:t>Expression array, RNA-seq, and clinical metadata</a:t>
            </a:r>
          </a:p>
          <a:p>
            <a:pPr lvl="1"/>
            <a:r>
              <a:rPr lang="en-US" dirty="0" smtClean="0"/>
              <a:t>Matched </a:t>
            </a:r>
            <a:r>
              <a:rPr lang="en-US" dirty="0" err="1" smtClean="0"/>
              <a:t>aCGH</a:t>
            </a:r>
            <a:r>
              <a:rPr lang="en-US" dirty="0" smtClean="0"/>
              <a:t> copy number data of 145 patients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47"/>
            <a:ext cx="8229600" cy="50224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Horizontal integration: expression + CNV + clinical</a:t>
            </a:r>
          </a:p>
          <a:p>
            <a:pPr lvl="1"/>
            <a:r>
              <a:rPr lang="en-US" dirty="0" smtClean="0"/>
              <a:t>Vertical integration: RNA-seq + array, multiple cohorts, …</a:t>
            </a:r>
          </a:p>
          <a:p>
            <a:pPr lvl="1"/>
            <a:r>
              <a:rPr lang="en-US" dirty="0" smtClean="0"/>
              <a:t>Difference of algorithm performance between two different diseases</a:t>
            </a:r>
          </a:p>
          <a:p>
            <a:r>
              <a:rPr lang="en-US" dirty="0" smtClean="0"/>
              <a:t>Biological</a:t>
            </a:r>
          </a:p>
          <a:p>
            <a:pPr lvl="1"/>
            <a:r>
              <a:rPr lang="en-US" dirty="0" smtClean="0"/>
              <a:t>Better prediction of survival via integration analysis</a:t>
            </a:r>
          </a:p>
          <a:p>
            <a:pPr lvl="1"/>
            <a:r>
              <a:rPr lang="en-US" dirty="0" smtClean="0"/>
              <a:t>Understand progression or therapy response better</a:t>
            </a:r>
          </a:p>
          <a:p>
            <a:pPr lvl="1"/>
            <a:r>
              <a:rPr lang="en-US" dirty="0" smtClean="0"/>
              <a:t>Improve cancer subgrouping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April 5</a:t>
            </a:r>
            <a:r>
              <a:rPr lang="en-US" baseline="30000" dirty="0" smtClean="0"/>
              <a:t>th</a:t>
            </a:r>
            <a:r>
              <a:rPr lang="en-US" dirty="0" smtClean="0"/>
              <a:t>: intention to submit</a:t>
            </a:r>
          </a:p>
          <a:p>
            <a:r>
              <a:rPr lang="en-US" dirty="0" smtClean="0"/>
              <a:t>April 15</a:t>
            </a:r>
            <a:r>
              <a:rPr lang="en-US" baseline="30000" dirty="0" smtClean="0"/>
              <a:t>th</a:t>
            </a:r>
            <a:r>
              <a:rPr lang="en-US" dirty="0" smtClean="0"/>
              <a:t>: finalize DILI prediction for FDR meta-analysis paper</a:t>
            </a:r>
          </a:p>
          <a:p>
            <a:r>
              <a:rPr lang="en-US" dirty="0" smtClean="0"/>
              <a:t>May 13</a:t>
            </a:r>
            <a:r>
              <a:rPr lang="en-US" baseline="30000" dirty="0" smtClean="0"/>
              <a:t>th</a:t>
            </a:r>
            <a:r>
              <a:rPr lang="en-US" dirty="0" smtClean="0"/>
              <a:t>: abstract proposal due</a:t>
            </a:r>
          </a:p>
          <a:p>
            <a:r>
              <a:rPr lang="en-US" dirty="0" smtClean="0"/>
              <a:t>July 7</a:t>
            </a:r>
            <a:r>
              <a:rPr lang="en-US" baseline="30000" dirty="0" smtClean="0"/>
              <a:t>th</a:t>
            </a:r>
            <a:r>
              <a:rPr lang="en-US" dirty="0" smtClean="0"/>
              <a:t> – 8</a:t>
            </a:r>
            <a:r>
              <a:rPr lang="en-US" baseline="30000" dirty="0" smtClean="0"/>
              <a:t>th</a:t>
            </a:r>
            <a:r>
              <a:rPr lang="en-US" dirty="0" smtClean="0"/>
              <a:t>: CAMDA 2018 conference</a:t>
            </a:r>
          </a:p>
          <a:p>
            <a:r>
              <a:rPr lang="en-US" dirty="0" smtClean="0"/>
              <a:t>July 6</a:t>
            </a:r>
            <a:r>
              <a:rPr lang="en-US" baseline="30000" dirty="0" smtClean="0"/>
              <a:t>th</a:t>
            </a:r>
            <a:r>
              <a:rPr lang="en-US" dirty="0" smtClean="0"/>
              <a:t> – 10</a:t>
            </a:r>
            <a:r>
              <a:rPr lang="en-US" baseline="30000" dirty="0" smtClean="0"/>
              <a:t>th</a:t>
            </a:r>
            <a:r>
              <a:rPr lang="en-US" dirty="0" smtClean="0"/>
              <a:t>: ISMB 2018 conference</a:t>
            </a:r>
          </a:p>
          <a:p>
            <a:r>
              <a:rPr lang="en-US" dirty="0" smtClean="0"/>
              <a:t>September 24</a:t>
            </a:r>
            <a:r>
              <a:rPr lang="en-US" baseline="30000" dirty="0" smtClean="0"/>
              <a:t>th</a:t>
            </a:r>
            <a:r>
              <a:rPr lang="en-US" dirty="0" smtClean="0"/>
              <a:t>: full paper submission</a:t>
            </a:r>
          </a:p>
          <a:p>
            <a:pPr lvl="1"/>
            <a:r>
              <a:rPr lang="en-US" dirty="0" smtClean="0"/>
              <a:t>CAMDA conference proceedings at Biology Direct</a:t>
            </a:r>
          </a:p>
          <a:p>
            <a:pPr lvl="1"/>
            <a:r>
              <a:rPr lang="en-US" dirty="0" smtClean="0"/>
              <a:t>ISBM conference proceeding at Bioinformatics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5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264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CMap Drug Safety Challenge</vt:lpstr>
      <vt:lpstr>Analysis suggestions</vt:lpstr>
      <vt:lpstr>Cancer Data Integration Challenge</vt:lpstr>
      <vt:lpstr>Analysis suggestions</vt:lpstr>
      <vt:lpstr>Key dates</vt:lpstr>
    </vt:vector>
  </TitlesOfParts>
  <Company>Children's Hospital of Philadelphia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Data Integration Challenge</dc:title>
  <dc:creator>Zhang Zhe</dc:creator>
  <cp:lastModifiedBy>Zhang Zhe</cp:lastModifiedBy>
  <cp:revision>7</cp:revision>
  <dcterms:created xsi:type="dcterms:W3CDTF">2018-01-04T15:18:21Z</dcterms:created>
  <dcterms:modified xsi:type="dcterms:W3CDTF">2018-01-04T22:37:40Z</dcterms:modified>
</cp:coreProperties>
</file>