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94678" autoAdjust="0"/>
  </p:normalViewPr>
  <p:slideViewPr>
    <p:cSldViewPr>
      <p:cViewPr varScale="1">
        <p:scale>
          <a:sx n="68" d="100"/>
          <a:sy n="68" d="100"/>
        </p:scale>
        <p:origin x="142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9DA35E-F032-48B8-8C26-1BD4D8DF7FE8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A8778-4E67-47A1-B7C5-ED03574714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404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6E3B-6394-4B9F-817A-11AFF5E76FC1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5E5-D0B9-4AB2-BE8A-444B8E3C41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305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6E3B-6394-4B9F-817A-11AFF5E76FC1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5E5-D0B9-4AB2-BE8A-444B8E3C41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274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6E3B-6394-4B9F-817A-11AFF5E76FC1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5E5-D0B9-4AB2-BE8A-444B8E3C41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111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6E3B-6394-4B9F-817A-11AFF5E76FC1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5E5-D0B9-4AB2-BE8A-444B8E3C41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723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6E3B-6394-4B9F-817A-11AFF5E76FC1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5E5-D0B9-4AB2-BE8A-444B8E3C41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196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6E3B-6394-4B9F-817A-11AFF5E76FC1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5E5-D0B9-4AB2-BE8A-444B8E3C41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756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6E3B-6394-4B9F-817A-11AFF5E76FC1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5E5-D0B9-4AB2-BE8A-444B8E3C41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427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6E3B-6394-4B9F-817A-11AFF5E76FC1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5E5-D0B9-4AB2-BE8A-444B8E3C41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493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6E3B-6394-4B9F-817A-11AFF5E76FC1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5E5-D0B9-4AB2-BE8A-444B8E3C41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449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6E3B-6394-4B9F-817A-11AFF5E76FC1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5E5-D0B9-4AB2-BE8A-444B8E3C41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55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6E3B-6394-4B9F-817A-11AFF5E76FC1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5E5-D0B9-4AB2-BE8A-444B8E3C41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064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86E3B-6394-4B9F-817A-11AFF5E76FC1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C75E5-D0B9-4AB2-BE8A-444B8E3C41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360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1199" y="1484784"/>
            <a:ext cx="5040560" cy="310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100" b="1" dirty="0">
                <a:latin typeface="微软雅黑" pitchFamily="34" charset="-122"/>
                <a:ea typeface="微软雅黑" pitchFamily="34" charset="-122"/>
              </a:rPr>
              <a:t>用户界面</a:t>
            </a:r>
            <a:endParaRPr lang="en-US" altLang="zh-CN" sz="1100" b="1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如右图。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100" b="1" dirty="0">
                <a:latin typeface="微软雅黑" pitchFamily="34" charset="-122"/>
                <a:ea typeface="微软雅黑" pitchFamily="34" charset="-122"/>
              </a:rPr>
              <a:t>实现思路</a:t>
            </a:r>
            <a:endParaRPr lang="en-US" altLang="zh-CN" sz="1100" b="1" dirty="0">
              <a:latin typeface="微软雅黑" pitchFamily="34" charset="-122"/>
              <a:ea typeface="微软雅黑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远程创建仓库，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clone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下来，切记勾选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readme.md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sz="1100" dirty="0" err="1">
                <a:latin typeface="微软雅黑" pitchFamily="34" charset="-122"/>
                <a:ea typeface="微软雅黑" pitchFamily="34" charset="-122"/>
              </a:rPr>
              <a:t>gitignore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忽略文件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最少向远程提交三次，加上描述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Gulp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编译</a:t>
            </a:r>
            <a:r>
              <a:rPr lang="en-US" altLang="zh-CN" sz="1100" dirty="0" err="1">
                <a:latin typeface="微软雅黑" pitchFamily="34" charset="-122"/>
                <a:ea typeface="微软雅黑" pitchFamily="34" charset="-122"/>
              </a:rPr>
              <a:t>scss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，监听</a:t>
            </a:r>
            <a:r>
              <a:rPr lang="en-US" altLang="zh-CN" sz="1100" dirty="0" err="1">
                <a:latin typeface="微软雅黑" pitchFamily="34" charset="-122"/>
                <a:ea typeface="微软雅黑" pitchFamily="34" charset="-122"/>
              </a:rPr>
              <a:t>scss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文件，压缩</a:t>
            </a:r>
            <a:r>
              <a:rPr lang="en-US" altLang="zh-CN" sz="1100" dirty="0" err="1"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100" dirty="0" err="1">
                <a:latin typeface="微软雅黑" pitchFamily="34" charset="-122"/>
                <a:ea typeface="微软雅黑" pitchFamily="34" charset="-122"/>
              </a:rPr>
              <a:t>js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gulp-webserver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起服务，用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middleware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模拟拦截前端接口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模拟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swiper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和列表的数据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最后把</a:t>
            </a:r>
            <a:r>
              <a:rPr lang="en-US" altLang="zh-CN" sz="1100" dirty="0" err="1"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的文件打包到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build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文件夹下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scripts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字段，执行</a:t>
            </a:r>
            <a:r>
              <a:rPr lang="en-US" altLang="zh-CN" sz="1100" dirty="0" err="1">
                <a:latin typeface="微软雅黑" pitchFamily="34" charset="-122"/>
                <a:ea typeface="微软雅黑" pitchFamily="34" charset="-122"/>
              </a:rPr>
              <a:t>npm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  run  dev  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开发环境  </a:t>
            </a:r>
            <a:r>
              <a:rPr lang="en-US" altLang="zh-CN" sz="1100" dirty="0" err="1">
                <a:latin typeface="微软雅黑" pitchFamily="34" charset="-122"/>
                <a:ea typeface="微软雅黑" pitchFamily="34" charset="-122"/>
              </a:rPr>
              <a:t>npm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 run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build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  线上环境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9045660"/>
              </p:ext>
            </p:extLst>
          </p:nvPr>
        </p:nvGraphicFramePr>
        <p:xfrm>
          <a:off x="7956376" y="5589240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包装程序外壳对象" showAsIcon="1" r:id="rId3" imgW="914400" imgH="828720" progId="Package">
                  <p:embed/>
                </p:oleObj>
              </mc:Choice>
              <mc:Fallback>
                <p:oleObj name="包装程序外壳对象" showAsIcon="1" r:id="rId3" imgW="914400" imgH="8287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56376" y="5589240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>
            <a:extLst>
              <a:ext uri="{FF2B5EF4-FFF2-40B4-BE49-F238E27FC236}">
                <a16:creationId xmlns:a16="http://schemas.microsoft.com/office/drawing/2014/main" id="{BE43044B-2A1C-4BF1-868C-259B8FD91D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5767" y="28916"/>
            <a:ext cx="3928234" cy="682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185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92</Words>
  <Application>Microsoft Office PowerPoint</Application>
  <PresentationFormat>全屏显示(4:3)</PresentationFormat>
  <Paragraphs>11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宋体</vt:lpstr>
      <vt:lpstr>微软雅黑</vt:lpstr>
      <vt:lpstr>Arial</vt:lpstr>
      <vt:lpstr>Calibri</vt:lpstr>
      <vt:lpstr>Wingdings</vt:lpstr>
      <vt:lpstr>Office 主题​​</vt:lpstr>
      <vt:lpstr>包装程序外壳对象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XiaoyuLi</dc:creator>
  <cp:lastModifiedBy>李 晓丹</cp:lastModifiedBy>
  <cp:revision>27</cp:revision>
  <dcterms:created xsi:type="dcterms:W3CDTF">2014-07-31T04:24:57Z</dcterms:created>
  <dcterms:modified xsi:type="dcterms:W3CDTF">2018-11-30T04:38:05Z</dcterms:modified>
</cp:coreProperties>
</file>