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5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3275" y="159576"/>
            <a:ext cx="6146102" cy="923330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5400" b="1">
                <a:ea typeface="맑은 고딕"/>
              </a:rPr>
              <a:t>관리자 사이트 맵</a:t>
            </a:r>
            <a:endParaRPr lang="ko-KR" altLang="en-US" sz="5400" b="1">
              <a:ea typeface="맑은 고딕"/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409868" y="1277145"/>
            <a:ext cx="1984469" cy="96578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>
                <a:ea typeface="맑은 고딕"/>
              </a:rPr>
              <a:t>HOME</a:t>
            </a:r>
            <a:endParaRPr lang="en-US" altLang="ko-KR" sz="2400" b="1">
              <a:ea typeface="맑은 고딕"/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2742885" y="1286766"/>
            <a:ext cx="1984469" cy="96578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sz="2400" b="1">
                <a:ea typeface="맑은 고딕"/>
              </a:rPr>
              <a:t>차량</a:t>
            </a:r>
            <a:endParaRPr lang="ko-KR" altLang="en-US" sz="2400" b="1"/>
          </a:p>
        </p:txBody>
      </p:sp>
      <p:sp>
        <p:nvSpPr>
          <p:cNvPr id="8" name="사각형: 둥근 모서리 7"/>
          <p:cNvSpPr/>
          <p:nvPr/>
        </p:nvSpPr>
        <p:spPr>
          <a:xfrm>
            <a:off x="5095904" y="1287150"/>
            <a:ext cx="2000192" cy="96578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sz="2400" b="1">
                <a:ea typeface="맑은 고딕"/>
              </a:rPr>
              <a:t>회원</a:t>
            </a:r>
            <a:endParaRPr lang="ko-KR" altLang="en-US" sz="2400" b="1">
              <a:ea typeface="맑은 고딕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9791262" y="1296867"/>
            <a:ext cx="2000192" cy="97360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sz="2400" b="1">
                <a:ea typeface="맑은 고딕"/>
              </a:rPr>
              <a:t>고객센터</a:t>
            </a:r>
            <a:endParaRPr lang="ko-KR" altLang="en-US" sz="2400" b="1">
              <a:ea typeface="맑은 고딕"/>
            </a:endParaRPr>
          </a:p>
        </p:txBody>
      </p:sp>
      <p:sp>
        <p:nvSpPr>
          <p:cNvPr id="35" name="사각형: 둥근 모서리 7"/>
          <p:cNvSpPr/>
          <p:nvPr/>
        </p:nvSpPr>
        <p:spPr>
          <a:xfrm>
            <a:off x="7424250" y="1295232"/>
            <a:ext cx="2000192" cy="96578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sz="2400" b="1">
                <a:ea typeface="맑은 고딕"/>
              </a:rPr>
              <a:t>통계</a:t>
            </a:r>
            <a:endParaRPr lang="ko-KR" altLang="en-US" sz="2400" b="1">
              <a:ea typeface="맑은 고딕"/>
            </a:endParaRPr>
          </a:p>
        </p:txBody>
      </p:sp>
      <p:cxnSp>
        <p:nvCxnSpPr>
          <p:cNvPr id="36" name=""/>
          <p:cNvCxnSpPr/>
          <p:nvPr/>
        </p:nvCxnSpPr>
        <p:spPr>
          <a:xfrm rot="16200000" flipH="1">
            <a:off x="8977452" y="3217440"/>
            <a:ext cx="1943699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>
            <a:off x="9947774" y="3052235"/>
            <a:ext cx="85924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/>
          <p:nvPr/>
        </p:nvCxnSpPr>
        <p:spPr>
          <a:xfrm>
            <a:off x="9975098" y="4147513"/>
            <a:ext cx="85924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/>
          <p:cNvSpPr/>
          <p:nvPr/>
        </p:nvSpPr>
        <p:spPr>
          <a:xfrm>
            <a:off x="10153076" y="2604763"/>
            <a:ext cx="1325937" cy="824236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ea typeface="맑은 고딕"/>
              </a:rPr>
              <a:t>고객상담</a:t>
            </a:r>
            <a:endParaRPr lang="ko-KR" altLang="en-US" b="1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9" name="사각형: 둥근 모서리 18"/>
          <p:cNvSpPr/>
          <p:nvPr/>
        </p:nvSpPr>
        <p:spPr>
          <a:xfrm>
            <a:off x="10181940" y="3746523"/>
            <a:ext cx="1325937" cy="824236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ea typeface="맑은 고딕"/>
              </a:rPr>
              <a:t>공지사항</a:t>
            </a:r>
            <a:endParaRPr lang="ko-KR" altLang="en-US" b="1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41" name=""/>
          <p:cNvCxnSpPr/>
          <p:nvPr/>
        </p:nvCxnSpPr>
        <p:spPr>
          <a:xfrm rot="16200000" flipH="1">
            <a:off x="6647580" y="3217440"/>
            <a:ext cx="1943699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/>
          <p:nvPr/>
        </p:nvCxnSpPr>
        <p:spPr>
          <a:xfrm>
            <a:off x="7617902" y="3052235"/>
            <a:ext cx="85924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/>
          <p:nvPr/>
        </p:nvCxnSpPr>
        <p:spPr>
          <a:xfrm>
            <a:off x="7645226" y="4147513"/>
            <a:ext cx="85924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17"/>
          <p:cNvSpPr/>
          <p:nvPr/>
        </p:nvSpPr>
        <p:spPr>
          <a:xfrm>
            <a:off x="7823204" y="2604763"/>
            <a:ext cx="1325937" cy="824236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ea typeface="맑은 고딕"/>
              </a:rPr>
              <a:t>일별통계</a:t>
            </a:r>
            <a:endParaRPr lang="ko-KR" altLang="en-US" b="1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45" name="사각형: 둥근 모서리 18"/>
          <p:cNvSpPr/>
          <p:nvPr/>
        </p:nvSpPr>
        <p:spPr>
          <a:xfrm>
            <a:off x="7852068" y="3746523"/>
            <a:ext cx="1325937" cy="824236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ea typeface="맑은 고딕"/>
              </a:rPr>
              <a:t>월별통계</a:t>
            </a:r>
            <a:endParaRPr lang="ko-KR" altLang="en-US" b="1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46" name=""/>
          <p:cNvCxnSpPr/>
          <p:nvPr/>
        </p:nvCxnSpPr>
        <p:spPr>
          <a:xfrm rot="16200000" flipH="1">
            <a:off x="3216140" y="4267740"/>
            <a:ext cx="4060149" cy="1585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/>
          <p:nvPr/>
        </p:nvCxnSpPr>
        <p:spPr>
          <a:xfrm>
            <a:off x="5236756" y="3052235"/>
            <a:ext cx="85924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/>
          <p:nvPr/>
        </p:nvCxnSpPr>
        <p:spPr>
          <a:xfrm>
            <a:off x="5264080" y="4147513"/>
            <a:ext cx="85924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17"/>
          <p:cNvSpPr/>
          <p:nvPr/>
        </p:nvSpPr>
        <p:spPr>
          <a:xfrm>
            <a:off x="5442058" y="2604763"/>
            <a:ext cx="1325937" cy="824236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ea typeface="맑은 고딕"/>
              </a:rPr>
              <a:t>회원조회</a:t>
            </a:r>
            <a:endParaRPr lang="ko-KR" altLang="en-US" b="1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50" name="사각형: 둥근 모서리 18"/>
          <p:cNvSpPr/>
          <p:nvPr/>
        </p:nvSpPr>
        <p:spPr>
          <a:xfrm>
            <a:off x="5470922" y="3746523"/>
            <a:ext cx="1325937" cy="824236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ea typeface="맑은 고딕"/>
              </a:rPr>
              <a:t>예약</a:t>
            </a:r>
            <a:endParaRPr lang="ko-KR" altLang="en-US" b="1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51" name=""/>
          <p:cNvCxnSpPr/>
          <p:nvPr/>
        </p:nvCxnSpPr>
        <p:spPr>
          <a:xfrm>
            <a:off x="5236756" y="5186604"/>
            <a:ext cx="85924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"/>
          <p:cNvCxnSpPr/>
          <p:nvPr/>
        </p:nvCxnSpPr>
        <p:spPr>
          <a:xfrm>
            <a:off x="5264080" y="6281883"/>
            <a:ext cx="85924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17"/>
          <p:cNvSpPr/>
          <p:nvPr/>
        </p:nvSpPr>
        <p:spPr>
          <a:xfrm>
            <a:off x="5442058" y="4739133"/>
            <a:ext cx="1325937" cy="824236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ea typeface="맑은 고딕"/>
              </a:rPr>
              <a:t>취소</a:t>
            </a:r>
            <a:r>
              <a:rPr lang="en-US" altLang="ko-KR" b="1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b="1">
                <a:solidFill>
                  <a:schemeClr val="tx1"/>
                </a:solidFill>
                <a:ea typeface="맑은 고딕"/>
              </a:rPr>
              <a:t>환불</a:t>
            </a:r>
            <a:endParaRPr lang="ko-KR" altLang="en-US" b="1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54" name="사각형: 둥근 모서리 18"/>
          <p:cNvSpPr/>
          <p:nvPr/>
        </p:nvSpPr>
        <p:spPr>
          <a:xfrm>
            <a:off x="5470922" y="5880893"/>
            <a:ext cx="1325937" cy="824236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ea typeface="맑은 고딕"/>
              </a:rPr>
              <a:t>대여</a:t>
            </a:r>
            <a:r>
              <a:rPr lang="en-US" altLang="ko-KR" b="1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b="1">
                <a:solidFill>
                  <a:schemeClr val="tx1"/>
                </a:solidFill>
                <a:ea typeface="맑은 고딕"/>
              </a:rPr>
              <a:t>반납</a:t>
            </a:r>
            <a:endParaRPr lang="ko-KR" altLang="en-US" b="1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57" name=""/>
          <p:cNvCxnSpPr/>
          <p:nvPr/>
        </p:nvCxnSpPr>
        <p:spPr>
          <a:xfrm>
            <a:off x="2882725" y="3052235"/>
            <a:ext cx="85924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17"/>
          <p:cNvSpPr/>
          <p:nvPr/>
        </p:nvSpPr>
        <p:spPr>
          <a:xfrm>
            <a:off x="3088027" y="2604763"/>
            <a:ext cx="1325937" cy="824236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  <a:ea typeface="맑은 고딕"/>
              </a:rPr>
              <a:t>차량조회</a:t>
            </a:r>
            <a:endParaRPr lang="ko-KR" altLang="en-US" b="1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59" name=""/>
          <p:cNvCxnSpPr/>
          <p:nvPr/>
        </p:nvCxnSpPr>
        <p:spPr>
          <a:xfrm rot="16200000" flipH="1">
            <a:off x="2427934" y="2634566"/>
            <a:ext cx="91572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</ep:Words>
  <ep:PresentationFormat>와이드스크린</ep:PresentationFormat>
  <ep:Paragraphs>15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2021-05-03T01:49:24.000</dcterms:created>
  <cp:lastModifiedBy>LEEYUNKYUNG</cp:lastModifiedBy>
  <dcterms:modified xsi:type="dcterms:W3CDTF">2021-05-03T04:19:10.140</dcterms:modified>
  <cp:revision>107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