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14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2289C6-D341-4E43-888D-5430CAAEFE26}"/>
              </a:ext>
            </a:extLst>
          </p:cNvPr>
          <p:cNvSpPr txBox="1"/>
          <p:nvPr/>
        </p:nvSpPr>
        <p:spPr>
          <a:xfrm>
            <a:off x="3628464" y="-26787"/>
            <a:ext cx="61461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 dirty="0">
                <a:ea typeface="맑은 고딕"/>
              </a:rPr>
              <a:t>사용자 사이트 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5B6B89D-0B92-4800-A5F9-44404F3D4318}"/>
              </a:ext>
            </a:extLst>
          </p:cNvPr>
          <p:cNvSpPr/>
          <p:nvPr/>
        </p:nvSpPr>
        <p:spPr>
          <a:xfrm>
            <a:off x="320621" y="1106812"/>
            <a:ext cx="144890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메인</a:t>
            </a:r>
            <a:endParaRPr lang="en-US" altLang="ko-KR" sz="2000" b="1" dirty="0">
              <a:ea typeface="맑은 고딕"/>
            </a:endParaRPr>
          </a:p>
          <a:p>
            <a:pPr algn="ctr"/>
            <a:r>
              <a:rPr lang="ko-KR" altLang="en-US" sz="2000" b="1" dirty="0">
                <a:ea typeface="맑은 고딕"/>
              </a:rPr>
              <a:t>페이지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4A30DC-8F65-4547-A08F-C0B00905F3C8}"/>
              </a:ext>
            </a:extLst>
          </p:cNvPr>
          <p:cNvSpPr/>
          <p:nvPr/>
        </p:nvSpPr>
        <p:spPr>
          <a:xfrm>
            <a:off x="3623803" y="1106812"/>
            <a:ext cx="144890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대여안내</a:t>
            </a:r>
            <a:endParaRPr lang="ko-KR" altLang="en-US" sz="2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2A5C97E-E73C-494B-BA03-959E66EA99E2}"/>
              </a:ext>
            </a:extLst>
          </p:cNvPr>
          <p:cNvSpPr/>
          <p:nvPr/>
        </p:nvSpPr>
        <p:spPr>
          <a:xfrm>
            <a:off x="8590056" y="1106812"/>
            <a:ext cx="146038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마이</a:t>
            </a:r>
            <a:endParaRPr lang="en-US" altLang="ko-KR" sz="2000" b="1" dirty="0">
              <a:ea typeface="맑은 고딕"/>
            </a:endParaRPr>
          </a:p>
          <a:p>
            <a:pPr algn="ctr"/>
            <a:r>
              <a:rPr lang="ko-KR" altLang="en-US" sz="2000" b="1" dirty="0">
                <a:ea typeface="맑은 고딕"/>
              </a:rPr>
              <a:t>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756C6D-8695-4520-8844-EA484BE6ABB9}"/>
              </a:ext>
            </a:extLst>
          </p:cNvPr>
          <p:cNvSpPr/>
          <p:nvPr/>
        </p:nvSpPr>
        <p:spPr>
          <a:xfrm>
            <a:off x="10253126" y="1106812"/>
            <a:ext cx="1460389" cy="621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고객센터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5227922-BE31-4046-B4F3-63DC761565CC}"/>
              </a:ext>
            </a:extLst>
          </p:cNvPr>
          <p:cNvSpPr/>
          <p:nvPr/>
        </p:nvSpPr>
        <p:spPr>
          <a:xfrm>
            <a:off x="4305031" y="2115596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대여절차</a:t>
            </a:r>
            <a:endParaRPr lang="ko-KR" sz="14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F65ECE-495A-43AE-B5E5-F63FFCF27837}"/>
              </a:ext>
            </a:extLst>
          </p:cNvPr>
          <p:cNvSpPr/>
          <p:nvPr/>
        </p:nvSpPr>
        <p:spPr>
          <a:xfrm>
            <a:off x="10840735" y="2043261"/>
            <a:ext cx="999135" cy="3892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고객상담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DF8AA8-A513-4333-A739-7E4D1709605E}"/>
              </a:ext>
            </a:extLst>
          </p:cNvPr>
          <p:cNvCxnSpPr>
            <a:cxnSpLocks/>
          </p:cNvCxnSpPr>
          <p:nvPr/>
        </p:nvCxnSpPr>
        <p:spPr>
          <a:xfrm flipH="1">
            <a:off x="3945091" y="1723052"/>
            <a:ext cx="10535" cy="2882289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49483F-B970-47A9-80CF-EDD1E6F41A7E}"/>
              </a:ext>
            </a:extLst>
          </p:cNvPr>
          <p:cNvCxnSpPr>
            <a:cxnSpLocks/>
          </p:cNvCxnSpPr>
          <p:nvPr/>
        </p:nvCxnSpPr>
        <p:spPr>
          <a:xfrm>
            <a:off x="8740924" y="1698293"/>
            <a:ext cx="0" cy="1980909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B79A4F-87F3-4ABB-B7CA-AC0C8A4497DB}"/>
              </a:ext>
            </a:extLst>
          </p:cNvPr>
          <p:cNvCxnSpPr>
            <a:cxnSpLocks/>
          </p:cNvCxnSpPr>
          <p:nvPr/>
        </p:nvCxnSpPr>
        <p:spPr>
          <a:xfrm>
            <a:off x="10542961" y="1743301"/>
            <a:ext cx="9455" cy="1219396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473182-C8B6-42F0-9BF7-62FF8AAD235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40586" y="3459038"/>
            <a:ext cx="364445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7C5D76-C7F7-4017-825D-190D89EA2934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955624" y="4605341"/>
            <a:ext cx="349407" cy="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8B32C3-DCBF-4AF8-A270-C9EF7543D01F}"/>
              </a:ext>
            </a:extLst>
          </p:cNvPr>
          <p:cNvSpPr/>
          <p:nvPr/>
        </p:nvSpPr>
        <p:spPr>
          <a:xfrm>
            <a:off x="4305031" y="2688748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대여자격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6EC2D13-9997-4012-8220-36DE67792C86}"/>
              </a:ext>
            </a:extLst>
          </p:cNvPr>
          <p:cNvCxnSpPr>
            <a:cxnSpLocks/>
          </p:cNvCxnSpPr>
          <p:nvPr/>
        </p:nvCxnSpPr>
        <p:spPr>
          <a:xfrm flipH="1">
            <a:off x="3945091" y="4017220"/>
            <a:ext cx="416789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F866ED3-9465-4DB4-BD9D-09FF824491B1}"/>
              </a:ext>
            </a:extLst>
          </p:cNvPr>
          <p:cNvSpPr/>
          <p:nvPr/>
        </p:nvSpPr>
        <p:spPr>
          <a:xfrm>
            <a:off x="4305031" y="3261900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보험안내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6FA3A2-85E0-4D00-8EE8-0DF3ED710704}"/>
              </a:ext>
            </a:extLst>
          </p:cNvPr>
          <p:cNvSpPr/>
          <p:nvPr/>
        </p:nvSpPr>
        <p:spPr>
          <a:xfrm>
            <a:off x="9038986" y="2043261"/>
            <a:ext cx="1282172" cy="472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내 정보 조회</a:t>
            </a:r>
            <a:r>
              <a:rPr lang="en-US" altLang="ko-KR" sz="1400" b="1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수정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C94355-768A-40A3-AF93-8351F25E4B95}"/>
              </a:ext>
            </a:extLst>
          </p:cNvPr>
          <p:cNvSpPr/>
          <p:nvPr/>
        </p:nvSpPr>
        <p:spPr>
          <a:xfrm>
            <a:off x="9038986" y="3380874"/>
            <a:ext cx="1132688" cy="472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회원 탈퇴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C34D0-C7F8-481A-BF41-27AEA965E8E6}"/>
              </a:ext>
            </a:extLst>
          </p:cNvPr>
          <p:cNvSpPr/>
          <p:nvPr/>
        </p:nvSpPr>
        <p:spPr>
          <a:xfrm>
            <a:off x="9038986" y="2707561"/>
            <a:ext cx="1132688" cy="472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이용내역 조회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2E463E-03CD-4C59-BC6A-8CD899D423FF}"/>
              </a:ext>
            </a:extLst>
          </p:cNvPr>
          <p:cNvSpPr/>
          <p:nvPr/>
        </p:nvSpPr>
        <p:spPr>
          <a:xfrm>
            <a:off x="10840734" y="2728215"/>
            <a:ext cx="999135" cy="3892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5B98DFF-C6E5-481A-B44B-F21B7763A2AE}"/>
              </a:ext>
            </a:extLst>
          </p:cNvPr>
          <p:cNvSpPr/>
          <p:nvPr/>
        </p:nvSpPr>
        <p:spPr>
          <a:xfrm>
            <a:off x="1972212" y="1106812"/>
            <a:ext cx="144890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회사소개</a:t>
            </a:r>
            <a:endParaRPr lang="ko-KR" altLang="en-US" sz="20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651B8F5-8216-4828-B040-8AFE426BA4A6}"/>
              </a:ext>
            </a:extLst>
          </p:cNvPr>
          <p:cNvSpPr/>
          <p:nvPr/>
        </p:nvSpPr>
        <p:spPr>
          <a:xfrm>
            <a:off x="2427103" y="2075049"/>
            <a:ext cx="1080230" cy="4419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인사말</a:t>
            </a:r>
            <a:endParaRPr lang="ko-KR" sz="14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E9731A8-8193-466A-B56B-0B68BD72A0E5}"/>
              </a:ext>
            </a:extLst>
          </p:cNvPr>
          <p:cNvCxnSpPr>
            <a:cxnSpLocks/>
          </p:cNvCxnSpPr>
          <p:nvPr/>
        </p:nvCxnSpPr>
        <p:spPr>
          <a:xfrm flipH="1">
            <a:off x="2166391" y="1723052"/>
            <a:ext cx="15820" cy="2574204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5FC6567-15D3-496F-8C53-5417C34F2BE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171628" y="2296031"/>
            <a:ext cx="255475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A6AF0CF-9D2E-41C9-BE72-023E343E88D6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2193585" y="2922833"/>
            <a:ext cx="233518" cy="392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0F5CC15-3614-40EA-B315-D56FEA47258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171628" y="3596296"/>
            <a:ext cx="250970" cy="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A1888D4-02EA-4A74-B440-AE0C2034EA8E}"/>
              </a:ext>
            </a:extLst>
          </p:cNvPr>
          <p:cNvSpPr/>
          <p:nvPr/>
        </p:nvSpPr>
        <p:spPr>
          <a:xfrm>
            <a:off x="2405566" y="4076275"/>
            <a:ext cx="1351373" cy="441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개인정보처리방침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72B912A-8889-4698-9093-B7EDA2332555}"/>
              </a:ext>
            </a:extLst>
          </p:cNvPr>
          <p:cNvSpPr/>
          <p:nvPr/>
        </p:nvSpPr>
        <p:spPr>
          <a:xfrm>
            <a:off x="2427103" y="2701851"/>
            <a:ext cx="1365755" cy="441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대여표준약관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972473-70C9-4899-B1D2-0F603BBB0EB2}"/>
              </a:ext>
            </a:extLst>
          </p:cNvPr>
          <p:cNvSpPr/>
          <p:nvPr/>
        </p:nvSpPr>
        <p:spPr>
          <a:xfrm>
            <a:off x="2422598" y="3375315"/>
            <a:ext cx="1365755" cy="441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전자상거래표준약관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08A2B0B-E440-45A4-9E90-9D9BF67DCF90}"/>
              </a:ext>
            </a:extLst>
          </p:cNvPr>
          <p:cNvSpPr/>
          <p:nvPr/>
        </p:nvSpPr>
        <p:spPr>
          <a:xfrm>
            <a:off x="4305031" y="4408204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사고대처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0025AE0-70C2-4003-B39F-7F7836C89032}"/>
              </a:ext>
            </a:extLst>
          </p:cNvPr>
          <p:cNvSpPr/>
          <p:nvPr/>
        </p:nvSpPr>
        <p:spPr>
          <a:xfrm>
            <a:off x="4305031" y="3835052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취소규정</a:t>
            </a:r>
            <a:endParaRPr lang="ko-KR" altLang="en-US" sz="1400" b="1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94AD330-6B1E-4C3F-A122-6B6E02B08EF7}"/>
              </a:ext>
            </a:extLst>
          </p:cNvPr>
          <p:cNvSpPr/>
          <p:nvPr/>
        </p:nvSpPr>
        <p:spPr>
          <a:xfrm>
            <a:off x="5275394" y="1106812"/>
            <a:ext cx="144890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 err="1">
                <a:ea typeface="맑은 고딕"/>
              </a:rPr>
              <a:t>렌트예약</a:t>
            </a:r>
            <a:endParaRPr lang="ko-KR" altLang="en-US" sz="200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13C32F3-FAB2-4D64-A499-CCFD69E03BD8}"/>
              </a:ext>
            </a:extLst>
          </p:cNvPr>
          <p:cNvSpPr/>
          <p:nvPr/>
        </p:nvSpPr>
        <p:spPr>
          <a:xfrm>
            <a:off x="5745897" y="2087720"/>
            <a:ext cx="1085324" cy="429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대여상품</a:t>
            </a:r>
            <a:endParaRPr lang="ko-KR" sz="1400" b="1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9D0E0B-2785-4AC6-956C-EC66FA0500CE}"/>
              </a:ext>
            </a:extLst>
          </p:cNvPr>
          <p:cNvCxnSpPr>
            <a:cxnSpLocks/>
          </p:cNvCxnSpPr>
          <p:nvPr/>
        </p:nvCxnSpPr>
        <p:spPr>
          <a:xfrm>
            <a:off x="5606962" y="1723052"/>
            <a:ext cx="0" cy="572979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F829AD0-4A6B-4194-B4DF-FA6DF85DC867}"/>
              </a:ext>
            </a:extLst>
          </p:cNvPr>
          <p:cNvCxnSpPr>
            <a:cxnSpLocks/>
          </p:cNvCxnSpPr>
          <p:nvPr/>
        </p:nvCxnSpPr>
        <p:spPr>
          <a:xfrm>
            <a:off x="5606962" y="2296031"/>
            <a:ext cx="150278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75CCF2F-BBCC-4035-A3B2-8EBF2BE96182}"/>
              </a:ext>
            </a:extLst>
          </p:cNvPr>
          <p:cNvSpPr/>
          <p:nvPr/>
        </p:nvSpPr>
        <p:spPr>
          <a:xfrm>
            <a:off x="6926985" y="1106812"/>
            <a:ext cx="146038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예약확인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54E0472-5ECE-4478-A06B-93863BE826E5}"/>
              </a:ext>
            </a:extLst>
          </p:cNvPr>
          <p:cNvCxnSpPr>
            <a:cxnSpLocks/>
          </p:cNvCxnSpPr>
          <p:nvPr/>
        </p:nvCxnSpPr>
        <p:spPr>
          <a:xfrm>
            <a:off x="2166391" y="4297256"/>
            <a:ext cx="250970" cy="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B212C00-F7B7-42C1-BAAA-893DBA20434C}"/>
              </a:ext>
            </a:extLst>
          </p:cNvPr>
          <p:cNvCxnSpPr>
            <a:cxnSpLocks/>
          </p:cNvCxnSpPr>
          <p:nvPr/>
        </p:nvCxnSpPr>
        <p:spPr>
          <a:xfrm>
            <a:off x="3971262" y="2875582"/>
            <a:ext cx="364445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51FBE7C-6133-42A1-8068-2747F7DDEF69}"/>
              </a:ext>
            </a:extLst>
          </p:cNvPr>
          <p:cNvCxnSpPr>
            <a:cxnSpLocks/>
          </p:cNvCxnSpPr>
          <p:nvPr/>
        </p:nvCxnSpPr>
        <p:spPr>
          <a:xfrm>
            <a:off x="3940586" y="2296031"/>
            <a:ext cx="364445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7FA40D0-5677-484C-8D64-9F7A5CF1EB9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038986" y="3617034"/>
            <a:ext cx="0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DC3FD5E-558F-4262-9649-6B8C2AA6B34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740924" y="2943721"/>
            <a:ext cx="298062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E3EC572-8800-4A95-BF62-A0791309A7C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732182" y="2279421"/>
            <a:ext cx="306804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D46395A-2A33-4F21-BB3B-5EF1FE71205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542961" y="2237878"/>
            <a:ext cx="297774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71648D4-E7EE-4F36-86EF-F98ADECBF77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0552416" y="2922832"/>
            <a:ext cx="288318" cy="400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8A2B237-32D8-4556-B0F3-847E0922FA60}"/>
              </a:ext>
            </a:extLst>
          </p:cNvPr>
          <p:cNvCxnSpPr>
            <a:cxnSpLocks/>
          </p:cNvCxnSpPr>
          <p:nvPr/>
        </p:nvCxnSpPr>
        <p:spPr>
          <a:xfrm>
            <a:off x="8731959" y="3651933"/>
            <a:ext cx="298062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김다연</dc:creator>
  <cp:lastModifiedBy>김 다연</cp:lastModifiedBy>
  <cp:revision>110</cp:revision>
  <dcterms:created xsi:type="dcterms:W3CDTF">2021-05-03T01:49:24Z</dcterms:created>
  <dcterms:modified xsi:type="dcterms:W3CDTF">2021-05-03T04:13:44Z</dcterms:modified>
  <cp:version/>
</cp:coreProperties>
</file>