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92" y="-30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7214" y="649831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87214" y="649831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87214" y="635543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1230" y="1801959"/>
            <a:ext cx="5400600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1390" y="868271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34891" y="721839"/>
            <a:ext cx="804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638798"/>
            <a:ext cx="273183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HEADER(WIDTH:100%, HEIGHT : 150PX)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3271390" y="1153887"/>
            <a:ext cx="396044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2625" y="892276"/>
            <a:ext cx="3126095" cy="2616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&lt;NAV&gt; </a:t>
            </a:r>
            <a:r>
              <a:rPr lang="en-US" altLang="ko-KR" sz="1100" b="1">
                <a:solidFill>
                  <a:schemeClr val="dk2"/>
                </a:solidFill>
              </a:rPr>
              <a:t>LOGOUT</a:t>
            </a:r>
            <a:r>
              <a:rPr lang="en-US" altLang="ko-KR" sz="1100"/>
              <a:t>(WIDTH:10%, HEIGHT : 30%)</a:t>
            </a:r>
            <a:endParaRPr lang="ko-KR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3199382" y="1297903"/>
            <a:ext cx="36086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&lt;NAV&gt;</a:t>
            </a:r>
            <a:r>
              <a:rPr lang="en-US" altLang="ko-KR" sz="1100">
                <a:solidFill>
                  <a:schemeClr val="dk2"/>
                </a:solidFill>
              </a:rPr>
              <a:t> </a:t>
            </a:r>
            <a:r>
              <a:rPr lang="en-US" altLang="ko-KR" sz="1100" b="1">
                <a:solidFill>
                  <a:schemeClr val="dk2"/>
                </a:solidFill>
              </a:rPr>
              <a:t>NAV_TOPMENU</a:t>
            </a:r>
            <a:r>
              <a:rPr lang="en-US" altLang="ko-KR" sz="1100">
                <a:solidFill>
                  <a:schemeClr val="dk2"/>
                </a:solidFill>
              </a:rPr>
              <a:t>(</a:t>
            </a:r>
            <a:r>
              <a:rPr lang="en-US" altLang="ko-KR" sz="1100"/>
              <a:t>WIDTH:80%, HEIGHT : 70%)</a:t>
            </a:r>
            <a:endParaRPr lang="ko-KR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3030156" y="2084210"/>
            <a:ext cx="267038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</a:t>
            </a:r>
            <a:r>
              <a:rPr lang="en-US" altLang="ko-KR" sz="1100">
                <a:solidFill>
                  <a:schemeClr val="dk2"/>
                </a:solidFill>
              </a:rPr>
              <a:t> </a:t>
            </a:r>
            <a:r>
              <a:rPr lang="en-US" altLang="ko-KR" sz="1100" b="1">
                <a:solidFill>
                  <a:schemeClr val="dk2"/>
                </a:solidFill>
              </a:rPr>
              <a:t>main_content</a:t>
            </a:r>
            <a:r>
              <a:rPr lang="en-US" altLang="ko-KR" sz="1100"/>
              <a:t>(WIDTH :1100PX)</a:t>
            </a:r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7479913" y="143054"/>
            <a:ext cx="14125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관리자 메인 페이지</a:t>
            </a:r>
            <a:endParaRPr lang="en-US" altLang="ko-KR" sz="1100"/>
          </a:p>
        </p:txBody>
      </p:sp>
      <p:sp>
        <p:nvSpPr>
          <p:cNvPr id="23" name="TextBox 22"/>
          <p:cNvSpPr txBox="1"/>
          <p:nvPr/>
        </p:nvSpPr>
        <p:spPr>
          <a:xfrm>
            <a:off x="1615205" y="361799"/>
            <a:ext cx="4199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DIV – </a:t>
            </a:r>
            <a:r>
              <a:rPr lang="en-US" altLang="ko-KR" sz="1200" b="1">
                <a:solidFill>
                  <a:schemeClr val="dk2"/>
                </a:solidFill>
              </a:rPr>
              <a:t>WRAPPER</a:t>
            </a:r>
            <a:r>
              <a:rPr lang="en-US" altLang="ko-KR" sz="1200" b="1"/>
              <a:t>(WIDTH:1720PX, MIN-HEIGHT:700PX) </a:t>
            </a:r>
            <a:endParaRPr lang="ko-KR" altLang="en-US" sz="1200" b="1"/>
          </a:p>
        </p:txBody>
      </p:sp>
      <p:sp>
        <p:nvSpPr>
          <p:cNvPr id="24" name="TextBox 23"/>
          <p:cNvSpPr txBox="1"/>
          <p:nvPr/>
        </p:nvSpPr>
        <p:spPr>
          <a:xfrm>
            <a:off x="1638795" y="1009871"/>
            <a:ext cx="156058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/>
              <a:t>&lt;DIV</a:t>
            </a:r>
            <a:r>
              <a:rPr lang="en-US" altLang="ko-KR" sz="1100">
                <a:solidFill>
                  <a:schemeClr val="dk2"/>
                </a:solidFill>
              </a:rPr>
              <a:t>&gt;</a:t>
            </a:r>
            <a:r>
              <a:rPr lang="en-US" altLang="ko-KR" sz="1100" b="1">
                <a:solidFill>
                  <a:schemeClr val="dk2"/>
                </a:solidFill>
              </a:rPr>
              <a:t>LOGO</a:t>
            </a:r>
            <a:r>
              <a:rPr lang="en-US" altLang="ko-KR" sz="1100">
                <a:solidFill>
                  <a:schemeClr val="dk2"/>
                </a:solidFill>
              </a:rPr>
              <a:t> </a:t>
            </a:r>
            <a:endParaRPr lang="en-US" altLang="ko-KR" sz="1100">
              <a:solidFill>
                <a:schemeClr val="dk2"/>
              </a:solidFill>
            </a:endParaRPr>
          </a:p>
          <a:p>
            <a:pPr algn="ctr">
              <a:defRPr/>
            </a:pPr>
            <a:r>
              <a:rPr lang="en-US" altLang="ko-KR" sz="1100"/>
              <a:t>(WIDTH:350PX, HEIGHT: 150PX)</a:t>
            </a:r>
            <a:endParaRPr lang="en-US" altLang="ko-KR" sz="1100"/>
          </a:p>
        </p:txBody>
      </p:sp>
      <p:sp>
        <p:nvSpPr>
          <p:cNvPr id="34" name="직사각형 33"/>
          <p:cNvSpPr/>
          <p:nvPr/>
        </p:nvSpPr>
        <p:spPr>
          <a:xfrm>
            <a:off x="3010482" y="2076423"/>
            <a:ext cx="4060836" cy="417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44042" y="2567346"/>
            <a:ext cx="375936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</a:t>
            </a:r>
            <a:r>
              <a:rPr lang="en-US" altLang="ko-KR" sz="1100" b="1">
                <a:solidFill>
                  <a:schemeClr val="dk2"/>
                </a:solidFill>
              </a:rPr>
              <a:t>RESERVATION</a:t>
            </a:r>
            <a:r>
              <a:rPr lang="en-US" altLang="ko-KR" sz="1100" b="1">
                <a:solidFill>
                  <a:srgbClr val="00b050"/>
                </a:solidFill>
              </a:rPr>
              <a:t>  </a:t>
            </a:r>
            <a:r>
              <a:rPr lang="en-US" altLang="ko-KR" sz="1100"/>
              <a:t>(WIDTH: 1100PX, HEIGHT:250PX)</a:t>
            </a:r>
            <a:endParaRPr lang="ko-KR" altLang="en-US" sz="1100"/>
          </a:p>
        </p:txBody>
      </p:sp>
      <p:sp>
        <p:nvSpPr>
          <p:cNvPr id="25" name="직사각형 24"/>
          <p:cNvSpPr/>
          <p:nvPr/>
        </p:nvSpPr>
        <p:spPr>
          <a:xfrm>
            <a:off x="1884807" y="2076421"/>
            <a:ext cx="1018019" cy="4175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84806" y="2882078"/>
            <a:ext cx="1018019" cy="1093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&lt;DIV&gt; </a:t>
            </a:r>
            <a:r>
              <a:rPr lang="en-US" altLang="ko-KR" sz="1100" b="1">
                <a:solidFill>
                  <a:schemeClr val="dk2"/>
                </a:solidFill>
              </a:rPr>
              <a:t>ASIDER</a:t>
            </a:r>
            <a:r>
              <a:rPr lang="en-US" altLang="ko-KR" sz="1100" b="1">
                <a:solidFill>
                  <a:srgbClr val="00b050"/>
                </a:solidFill>
              </a:rPr>
              <a:t>  </a:t>
            </a:r>
            <a:r>
              <a:rPr lang="en-US" altLang="ko-KR" sz="1100"/>
              <a:t>(WIDTH: 250PX, MIN-HEIGHT : 700PX)</a:t>
            </a:r>
            <a:endParaRPr lang="ko-KR" altLang="en-US" sz="1100"/>
          </a:p>
        </p:txBody>
      </p:sp>
      <p:sp>
        <p:nvSpPr>
          <p:cNvPr id="27" name="직사각형 26"/>
          <p:cNvSpPr/>
          <p:nvPr/>
        </p:nvSpPr>
        <p:spPr>
          <a:xfrm>
            <a:off x="3169269" y="2425372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69269" y="3649801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86446" y="4898303"/>
            <a:ext cx="3708908" cy="1104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69268" y="3761291"/>
            <a:ext cx="3293277" cy="262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</a:t>
            </a:r>
            <a:r>
              <a:rPr lang="en-US" altLang="ko-KR" sz="1100" b="1">
                <a:solidFill>
                  <a:schemeClr val="dk2"/>
                </a:solidFill>
              </a:rPr>
              <a:t>RENTAL</a:t>
            </a:r>
            <a:r>
              <a:rPr lang="en-US" altLang="ko-KR" sz="1100" b="1">
                <a:solidFill>
                  <a:srgbClr val="00b050"/>
                </a:solidFill>
              </a:rPr>
              <a:t> </a:t>
            </a:r>
            <a:r>
              <a:rPr lang="en-US" altLang="ko-KR" sz="1100"/>
              <a:t>(WIDTH: 1100PX, HEIGHT:250PX)</a:t>
            </a:r>
            <a:endParaRPr lang="ko-KR" alt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3180234" y="4970311"/>
            <a:ext cx="351570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</a:t>
            </a:r>
            <a:r>
              <a:rPr lang="en-US" altLang="ko-KR" sz="1100" b="1">
                <a:solidFill>
                  <a:schemeClr val="dk2"/>
                </a:solidFill>
              </a:rPr>
              <a:t>QUESTION </a:t>
            </a:r>
            <a:r>
              <a:rPr lang="en-US" altLang="ko-KR" sz="1100" b="1">
                <a:solidFill>
                  <a:srgbClr val="00b050"/>
                </a:solidFill>
              </a:rPr>
              <a:t> </a:t>
            </a:r>
            <a:r>
              <a:rPr lang="en-US" altLang="ko-KR" sz="1100"/>
              <a:t>(WIDTH: 1100PX, HEIGHT:250PX)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642754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642754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628466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1794882"/>
            <a:ext cx="5400600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47864" y="861194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365" y="714762"/>
            <a:ext cx="804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8474" y="631721"/>
            <a:ext cx="273183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HEADER(WIDTH:100%, HEIGHT : 150PX)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3347864" y="1124744"/>
            <a:ext cx="3960440" cy="454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908720"/>
            <a:ext cx="312113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&lt;NAV&gt;</a:t>
            </a:r>
            <a:r>
              <a:rPr lang="en-US" altLang="ko-KR" sz="1100">
                <a:solidFill>
                  <a:schemeClr val="dk2"/>
                </a:solidFill>
              </a:rPr>
              <a:t> </a:t>
            </a:r>
            <a:r>
              <a:rPr lang="en-US" altLang="ko-KR" sz="1100" b="1">
                <a:solidFill>
                  <a:schemeClr val="dk2"/>
                </a:solidFill>
              </a:rPr>
              <a:t>LOGOUT</a:t>
            </a:r>
            <a:r>
              <a:rPr lang="en-US" altLang="ko-KR" sz="1100"/>
              <a:t>(WIDTH:10%, HEIGHT : 30%)</a:t>
            </a:r>
            <a:endParaRPr lang="ko-KR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3275856" y="1290826"/>
            <a:ext cx="36086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&lt;NAV&gt; </a:t>
            </a:r>
            <a:r>
              <a:rPr lang="en-US" altLang="ko-KR" sz="1100" b="1">
                <a:solidFill>
                  <a:schemeClr val="dk2"/>
                </a:solidFill>
              </a:rPr>
              <a:t>NAV_TOPMENU</a:t>
            </a:r>
            <a:r>
              <a:rPr lang="en-US" altLang="ko-KR" sz="1100">
                <a:solidFill>
                  <a:schemeClr val="dk2"/>
                </a:solidFill>
              </a:rPr>
              <a:t>(</a:t>
            </a:r>
            <a:r>
              <a:rPr lang="en-US" altLang="ko-KR" sz="1100"/>
              <a:t>WIDTH:80%, HEIGHT : 70%)</a:t>
            </a:r>
            <a:endParaRPr lang="ko-KR" alt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3106631" y="2077133"/>
            <a:ext cx="267123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 </a:t>
            </a:r>
            <a:r>
              <a:rPr lang="en-US" altLang="ko-KR" sz="1100" b="1">
                <a:solidFill>
                  <a:schemeClr val="dk2"/>
                </a:solidFill>
              </a:rPr>
              <a:t>main_content</a:t>
            </a:r>
            <a:r>
              <a:rPr lang="en-US" altLang="ko-KR" sz="1100"/>
              <a:t>(WIDTH :1100PX)</a:t>
            </a:r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7308304" y="215061"/>
            <a:ext cx="141256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/>
              <a:t>관리자 서브 페이지</a:t>
            </a:r>
            <a:endParaRPr lang="en-US" altLang="ko-KR" sz="1100"/>
          </a:p>
        </p:txBody>
      </p:sp>
      <p:sp>
        <p:nvSpPr>
          <p:cNvPr id="23" name="TextBox 22"/>
          <p:cNvSpPr txBox="1"/>
          <p:nvPr/>
        </p:nvSpPr>
        <p:spPr>
          <a:xfrm>
            <a:off x="1691680" y="354722"/>
            <a:ext cx="420048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DIV – </a:t>
            </a:r>
            <a:r>
              <a:rPr lang="en-US" altLang="ko-KR" sz="1200" b="1">
                <a:solidFill>
                  <a:schemeClr val="dk2"/>
                </a:solidFill>
              </a:rPr>
              <a:t>WRAPPER</a:t>
            </a:r>
            <a:r>
              <a:rPr lang="en-US" altLang="ko-KR" sz="1200" b="1"/>
              <a:t>(WIDTH:1720PX, MIN-HEIGHT:700PX) </a:t>
            </a:r>
            <a:endParaRPr lang="ko-KR" altLang="en-US" sz="1200" b="1"/>
          </a:p>
        </p:txBody>
      </p:sp>
      <p:sp>
        <p:nvSpPr>
          <p:cNvPr id="24" name="TextBox 23"/>
          <p:cNvSpPr txBox="1"/>
          <p:nvPr/>
        </p:nvSpPr>
        <p:spPr>
          <a:xfrm>
            <a:off x="1715269" y="1002794"/>
            <a:ext cx="156058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/>
              <a:t>&lt;DIV&gt;</a:t>
            </a:r>
            <a:r>
              <a:rPr lang="en-US" altLang="ko-KR" sz="1100" b="1">
                <a:solidFill>
                  <a:schemeClr val="dk2"/>
                </a:solidFill>
              </a:rPr>
              <a:t>LOGO</a:t>
            </a:r>
            <a:r>
              <a:rPr lang="en-US" altLang="ko-KR" sz="1100">
                <a:solidFill>
                  <a:schemeClr val="dk2"/>
                </a:solidFill>
              </a:rPr>
              <a:t> </a:t>
            </a:r>
            <a:endParaRPr lang="en-US" altLang="ko-KR" sz="1100">
              <a:solidFill>
                <a:schemeClr val="dk2"/>
              </a:solidFill>
            </a:endParaRPr>
          </a:p>
          <a:p>
            <a:pPr algn="ctr">
              <a:defRPr/>
            </a:pPr>
            <a:r>
              <a:rPr lang="en-US" altLang="ko-KR" sz="1100"/>
              <a:t>(WIDTH:350PX, HEIGHT: 150PX)</a:t>
            </a:r>
            <a:endParaRPr lang="en-US" altLang="ko-KR" sz="1100"/>
          </a:p>
        </p:txBody>
      </p:sp>
      <p:sp>
        <p:nvSpPr>
          <p:cNvPr id="34" name="직사각형 33"/>
          <p:cNvSpPr/>
          <p:nvPr/>
        </p:nvSpPr>
        <p:spPr>
          <a:xfrm>
            <a:off x="3086956" y="2069346"/>
            <a:ext cx="4060836" cy="4175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47864" y="2586971"/>
            <a:ext cx="287767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&lt;DIV&gt;</a:t>
            </a:r>
            <a:r>
              <a:rPr lang="en-US" altLang="ko-KR" sz="1100" b="1">
                <a:solidFill>
                  <a:schemeClr val="dk2"/>
                </a:solidFill>
              </a:rPr>
              <a:t>MAIN_CONTENT</a:t>
            </a:r>
            <a:r>
              <a:rPr lang="en-US" altLang="ko-KR" sz="1100" b="1">
                <a:solidFill>
                  <a:srgbClr val="00b050"/>
                </a:solidFill>
              </a:rPr>
              <a:t> </a:t>
            </a:r>
            <a:r>
              <a:rPr lang="en-US" altLang="ko-KR" sz="1100"/>
              <a:t>(WIDTH: 1100PX)</a:t>
            </a:r>
            <a:endParaRPr lang="ko-KR" altLang="en-US" sz="1100"/>
          </a:p>
        </p:txBody>
      </p:sp>
      <p:sp>
        <p:nvSpPr>
          <p:cNvPr id="25" name="직사각형 24"/>
          <p:cNvSpPr/>
          <p:nvPr/>
        </p:nvSpPr>
        <p:spPr>
          <a:xfrm>
            <a:off x="1961281" y="2069344"/>
            <a:ext cx="1018019" cy="4175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61281" y="2875002"/>
            <a:ext cx="1018019" cy="1095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&lt;DIV&gt; </a:t>
            </a:r>
            <a:r>
              <a:rPr lang="en-US" altLang="ko-KR" sz="1100" b="1">
                <a:solidFill>
                  <a:schemeClr val="dk2"/>
                </a:solidFill>
              </a:rPr>
              <a:t>ASIDER </a:t>
            </a:r>
            <a:r>
              <a:rPr lang="en-US" altLang="ko-KR" sz="1100" b="1">
                <a:solidFill>
                  <a:srgbClr val="00b050"/>
                </a:solidFill>
              </a:rPr>
              <a:t> </a:t>
            </a:r>
            <a:r>
              <a:rPr lang="en-US" altLang="ko-KR" sz="1100"/>
              <a:t>(WIDTH: 250PX, MIN-HEIGHT : 700PX)</a:t>
            </a:r>
            <a:endParaRPr lang="ko-KR" altLang="en-US" sz="1100"/>
          </a:p>
        </p:txBody>
      </p:sp>
      <p:sp>
        <p:nvSpPr>
          <p:cNvPr id="27" name="직사각형 26"/>
          <p:cNvSpPr/>
          <p:nvPr/>
        </p:nvSpPr>
        <p:spPr>
          <a:xfrm>
            <a:off x="3245743" y="2418296"/>
            <a:ext cx="3708908" cy="2544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</ep:Words>
  <ep:PresentationFormat>화면 슬라이드 쇼(4:3)</ep:PresentationFormat>
  <ep:Paragraphs>24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2019-08-20T01:14:45.000</dcterms:created>
  <dc:creator>alfo8-23</dc:creator>
  <cp:lastModifiedBy>LEEYUNKYUNG</cp:lastModifiedBy>
  <dcterms:modified xsi:type="dcterms:W3CDTF">2021-05-03T04:26:05.926</dcterms:modified>
  <cp:revision>25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