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8" r:id="rId4"/>
    <p:sldId id="259" r:id="rId5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212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939" y="-72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DF02-334C-4D10-B9EE-4FCEA84E493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8FED-BF58-4643-A314-9C5014C3B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5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DF02-334C-4D10-B9EE-4FCEA84E493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8FED-BF58-4643-A314-9C5014C3B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0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DF02-334C-4D10-B9EE-4FCEA84E493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8FED-BF58-4643-A314-9C5014C3B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8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DF02-334C-4D10-B9EE-4FCEA84E493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8FED-BF58-4643-A314-9C5014C3B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8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DF02-334C-4D10-B9EE-4FCEA84E493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8FED-BF58-4643-A314-9C5014C3B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DF02-334C-4D10-B9EE-4FCEA84E493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8FED-BF58-4643-A314-9C5014C3B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1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DF02-334C-4D10-B9EE-4FCEA84E493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8FED-BF58-4643-A314-9C5014C3B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9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DF02-334C-4D10-B9EE-4FCEA84E493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8FED-BF58-4643-A314-9C5014C3B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DF02-334C-4D10-B9EE-4FCEA84E493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8FED-BF58-4643-A314-9C5014C3B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2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DF02-334C-4D10-B9EE-4FCEA84E493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8FED-BF58-4643-A314-9C5014C3B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5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DF02-334C-4D10-B9EE-4FCEA84E493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8FED-BF58-4643-A314-9C5014C3B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67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DF02-334C-4D10-B9EE-4FCEA84E493E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8FED-BF58-4643-A314-9C5014C3B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1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4CF5E208-069E-4035-83D4-462D69ECFE91}"/>
              </a:ext>
            </a:extLst>
          </p:cNvPr>
          <p:cNvGrpSpPr/>
          <p:nvPr/>
        </p:nvGrpSpPr>
        <p:grpSpPr>
          <a:xfrm>
            <a:off x="459203" y="206271"/>
            <a:ext cx="6048764" cy="6825973"/>
            <a:chOff x="485310" y="189373"/>
            <a:chExt cx="6048764" cy="682597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C183B7B-2E00-4FA5-92D4-55C400899F40}"/>
                </a:ext>
              </a:extLst>
            </p:cNvPr>
            <p:cNvSpPr/>
            <p:nvPr/>
          </p:nvSpPr>
          <p:spPr>
            <a:xfrm>
              <a:off x="863352" y="495422"/>
              <a:ext cx="5400600" cy="633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11F856B4-6DAA-40F7-AB6F-2A01F0D2EFCC}"/>
                </a:ext>
              </a:extLst>
            </p:cNvPr>
            <p:cNvSpPr/>
            <p:nvPr/>
          </p:nvSpPr>
          <p:spPr>
            <a:xfrm>
              <a:off x="701426" y="291218"/>
              <a:ext cx="5832648" cy="67241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순서도: 처리 31">
              <a:extLst>
                <a:ext uri="{FF2B5EF4-FFF2-40B4-BE49-F238E27FC236}">
                  <a16:creationId xmlns:a16="http://schemas.microsoft.com/office/drawing/2014/main" id="{92A87E3E-E349-4E8B-B30E-4B39064B6EE7}"/>
                </a:ext>
              </a:extLst>
            </p:cNvPr>
            <p:cNvSpPr/>
            <p:nvPr/>
          </p:nvSpPr>
          <p:spPr>
            <a:xfrm>
              <a:off x="863352" y="5773111"/>
              <a:ext cx="5400600" cy="1059015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순서도: 처리 40">
              <a:extLst>
                <a:ext uri="{FF2B5EF4-FFF2-40B4-BE49-F238E27FC236}">
                  <a16:creationId xmlns:a16="http://schemas.microsoft.com/office/drawing/2014/main" id="{84F9B864-F620-463B-9F18-DB36E624125B}"/>
                </a:ext>
              </a:extLst>
            </p:cNvPr>
            <p:cNvSpPr/>
            <p:nvPr/>
          </p:nvSpPr>
          <p:spPr>
            <a:xfrm>
              <a:off x="935360" y="6363157"/>
              <a:ext cx="3442330" cy="365741"/>
            </a:xfrm>
            <a:prstGeom prst="flowChartProcess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DIV</a:t>
              </a:r>
              <a:r>
                <a:rPr lang="en-US" altLang="ko-KR" sz="1100" b="1" dirty="0">
                  <a:solidFill>
                    <a:srgbClr val="1F497D"/>
                  </a:solidFill>
                </a:rPr>
                <a:t>:FOOTER_CONTENT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(WIDTH: 1100PX, HEIGHT: 225PX)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690DA6B-49C2-4742-AB97-813AD3B8C439}"/>
                </a:ext>
              </a:extLst>
            </p:cNvPr>
            <p:cNvGrpSpPr/>
            <p:nvPr/>
          </p:nvGrpSpPr>
          <p:grpSpPr>
            <a:xfrm>
              <a:off x="485310" y="189373"/>
              <a:ext cx="5871034" cy="6113246"/>
              <a:chOff x="485310" y="189373"/>
              <a:chExt cx="5871034" cy="6113246"/>
            </a:xfrm>
          </p:grpSpPr>
          <p:sp>
            <p:nvSpPr>
              <p:cNvPr id="18" name="순서도: 처리 17">
                <a:extLst>
                  <a:ext uri="{FF2B5EF4-FFF2-40B4-BE49-F238E27FC236}">
                    <a16:creationId xmlns:a16="http://schemas.microsoft.com/office/drawing/2014/main" id="{A535103D-EDC1-44EE-904C-4EF1342AC7CD}"/>
                  </a:ext>
                </a:extLst>
              </p:cNvPr>
              <p:cNvSpPr/>
              <p:nvPr/>
            </p:nvSpPr>
            <p:spPr>
              <a:xfrm>
                <a:off x="863352" y="495422"/>
                <a:ext cx="5400600" cy="167497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순서도: 처리 18">
                <a:extLst>
                  <a:ext uri="{FF2B5EF4-FFF2-40B4-BE49-F238E27FC236}">
                    <a16:creationId xmlns:a16="http://schemas.microsoft.com/office/drawing/2014/main" id="{E9BB4385-4EA4-4975-BFF0-AD1336B68C4A}"/>
                  </a:ext>
                </a:extLst>
              </p:cNvPr>
              <p:cNvSpPr/>
              <p:nvPr/>
            </p:nvSpPr>
            <p:spPr>
              <a:xfrm>
                <a:off x="3864061" y="1149119"/>
                <a:ext cx="2461016" cy="375183"/>
              </a:xfrm>
              <a:prstGeom prst="flowChartProcess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HEADER(WIDTH: 100%, HEIGHT: 150PX)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순서도: 처리 19">
                <a:extLst>
                  <a:ext uri="{FF2B5EF4-FFF2-40B4-BE49-F238E27FC236}">
                    <a16:creationId xmlns:a16="http://schemas.microsoft.com/office/drawing/2014/main" id="{DA134D86-EA5E-4771-ADA4-F3BDFBDC89E6}"/>
                  </a:ext>
                </a:extLst>
              </p:cNvPr>
              <p:cNvSpPr/>
              <p:nvPr/>
            </p:nvSpPr>
            <p:spPr>
              <a:xfrm>
                <a:off x="1115567" y="679050"/>
                <a:ext cx="969265" cy="629211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순서도: 처리 20">
                <a:extLst>
                  <a:ext uri="{FF2B5EF4-FFF2-40B4-BE49-F238E27FC236}">
                    <a16:creationId xmlns:a16="http://schemas.microsoft.com/office/drawing/2014/main" id="{53C1975D-6948-4588-A2FD-7566A79CE4D1}"/>
                  </a:ext>
                </a:extLst>
              </p:cNvPr>
              <p:cNvSpPr/>
              <p:nvPr/>
            </p:nvSpPr>
            <p:spPr>
              <a:xfrm>
                <a:off x="2934790" y="694096"/>
                <a:ext cx="1188132" cy="515440"/>
              </a:xfrm>
              <a:prstGeom prst="flowChartProcess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DIV:</a:t>
                </a:r>
                <a:r>
                  <a:rPr lang="en-US" altLang="ko-KR" sz="1000" b="1" dirty="0">
                    <a:solidFill>
                      <a:srgbClr val="1F497D"/>
                    </a:solidFill>
                  </a:rPr>
                  <a:t>LOGO</a:t>
                </a:r>
              </a:p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(WIDTH: 374PX,</a:t>
                </a:r>
              </a:p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HEIGHT: 61PX)</a:t>
                </a:r>
              </a:p>
            </p:txBody>
          </p:sp>
          <p:sp>
            <p:nvSpPr>
              <p:cNvPr id="22" name="순서도: 처리 21">
                <a:extLst>
                  <a:ext uri="{FF2B5EF4-FFF2-40B4-BE49-F238E27FC236}">
                    <a16:creationId xmlns:a16="http://schemas.microsoft.com/office/drawing/2014/main" id="{D3770A3D-7826-413B-9FB4-471F9BF88B65}"/>
                  </a:ext>
                </a:extLst>
              </p:cNvPr>
              <p:cNvSpPr/>
              <p:nvPr/>
            </p:nvSpPr>
            <p:spPr>
              <a:xfrm>
                <a:off x="874236" y="1474290"/>
                <a:ext cx="5400599" cy="696096"/>
              </a:xfrm>
              <a:prstGeom prst="flowChartProcess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순서도: 처리 22">
                <a:extLst>
                  <a:ext uri="{FF2B5EF4-FFF2-40B4-BE49-F238E27FC236}">
                    <a16:creationId xmlns:a16="http://schemas.microsoft.com/office/drawing/2014/main" id="{CB65B13F-F063-4E5E-8F46-AF1839A6BE2F}"/>
                  </a:ext>
                </a:extLst>
              </p:cNvPr>
              <p:cNvSpPr/>
              <p:nvPr/>
            </p:nvSpPr>
            <p:spPr>
              <a:xfrm>
                <a:off x="1785790" y="1553545"/>
                <a:ext cx="3486132" cy="560797"/>
              </a:xfrm>
              <a:prstGeom prst="flowChartProcess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NAV:</a:t>
                </a:r>
                <a:r>
                  <a:rPr lang="en-US" altLang="ko-KR" sz="1100" b="1" dirty="0">
                    <a:solidFill>
                      <a:srgbClr val="1F497D"/>
                    </a:solidFill>
                  </a:rPr>
                  <a:t>HEADER_MENU</a:t>
                </a:r>
                <a:r>
                  <a:rPr lang="en-US" altLang="ko-KR" sz="1100" b="1" dirty="0">
                    <a:solidFill>
                      <a:schemeClr val="tx1"/>
                    </a:solidFill>
                  </a:rPr>
                  <a:t>(WIDTH: 1100PX, HEIGHT: 68PX)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순서도: 처리 23">
                <a:extLst>
                  <a:ext uri="{FF2B5EF4-FFF2-40B4-BE49-F238E27FC236}">
                    <a16:creationId xmlns:a16="http://schemas.microsoft.com/office/drawing/2014/main" id="{5CE3BD0E-5629-4063-AB04-9CBC0BF728C1}"/>
                  </a:ext>
                </a:extLst>
              </p:cNvPr>
              <p:cNvSpPr/>
              <p:nvPr/>
            </p:nvSpPr>
            <p:spPr>
              <a:xfrm>
                <a:off x="485310" y="189373"/>
                <a:ext cx="3708412" cy="360040"/>
              </a:xfrm>
              <a:prstGeom prst="flowChartProcess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DIV:</a:t>
                </a:r>
                <a:r>
                  <a:rPr lang="en-US" altLang="ko-KR" sz="1100" b="1" dirty="0">
                    <a:solidFill>
                      <a:srgbClr val="1F497D"/>
                    </a:solidFill>
                  </a:rPr>
                  <a:t>WRAPPER</a:t>
                </a:r>
                <a:r>
                  <a:rPr lang="en-US" altLang="ko-KR" sz="1100" b="1" dirty="0">
                    <a:solidFill>
                      <a:schemeClr val="tx1"/>
                    </a:solidFill>
                  </a:rPr>
                  <a:t>(WIDTH:1120PX, MIN-HEIGHT: 900PX)</a:t>
                </a:r>
              </a:p>
            </p:txBody>
          </p:sp>
          <p:sp>
            <p:nvSpPr>
              <p:cNvPr id="26" name="순서도: 처리 25">
                <a:extLst>
                  <a:ext uri="{FF2B5EF4-FFF2-40B4-BE49-F238E27FC236}">
                    <a16:creationId xmlns:a16="http://schemas.microsoft.com/office/drawing/2014/main" id="{6B634541-8D52-4E14-AFD4-C2EAD3EC79DA}"/>
                  </a:ext>
                </a:extLst>
              </p:cNvPr>
              <p:cNvSpPr/>
              <p:nvPr/>
            </p:nvSpPr>
            <p:spPr>
              <a:xfrm>
                <a:off x="955745" y="2260456"/>
                <a:ext cx="5400599" cy="3599257"/>
              </a:xfrm>
              <a:prstGeom prst="flowChartProcess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순서도: 처리 27">
                <a:extLst>
                  <a:ext uri="{FF2B5EF4-FFF2-40B4-BE49-F238E27FC236}">
                    <a16:creationId xmlns:a16="http://schemas.microsoft.com/office/drawing/2014/main" id="{16A4D441-511C-4403-8BD7-87599BE63A78}"/>
                  </a:ext>
                </a:extLst>
              </p:cNvPr>
              <p:cNvSpPr/>
              <p:nvPr/>
            </p:nvSpPr>
            <p:spPr>
              <a:xfrm>
                <a:off x="3089245" y="612002"/>
                <a:ext cx="888826" cy="649027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순서도: 처리 28">
                <a:extLst>
                  <a:ext uri="{FF2B5EF4-FFF2-40B4-BE49-F238E27FC236}">
                    <a16:creationId xmlns:a16="http://schemas.microsoft.com/office/drawing/2014/main" id="{D6300F4E-9958-4935-837F-681E36700912}"/>
                  </a:ext>
                </a:extLst>
              </p:cNvPr>
              <p:cNvSpPr/>
              <p:nvPr/>
            </p:nvSpPr>
            <p:spPr>
              <a:xfrm>
                <a:off x="4532867" y="669114"/>
                <a:ext cx="1605395" cy="495568"/>
              </a:xfrm>
              <a:prstGeom prst="flowChartProcess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DIV:</a:t>
                </a:r>
                <a:r>
                  <a:rPr lang="en-US" altLang="ko-KR" sz="1000" b="1" dirty="0">
                    <a:solidFill>
                      <a:srgbClr val="1F497D"/>
                    </a:solidFill>
                  </a:rPr>
                  <a:t>HEADER_TOP_RIGHT</a:t>
                </a:r>
              </a:p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(WIDTH: 363PX,</a:t>
                </a:r>
              </a:p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 HEIGHT: 25PX)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순서도: 처리 29">
                <a:extLst>
                  <a:ext uri="{FF2B5EF4-FFF2-40B4-BE49-F238E27FC236}">
                    <a16:creationId xmlns:a16="http://schemas.microsoft.com/office/drawing/2014/main" id="{0D8FCB0F-887B-4BB7-BCF7-6F4C0CC840A5}"/>
                  </a:ext>
                </a:extLst>
              </p:cNvPr>
              <p:cNvSpPr/>
              <p:nvPr/>
            </p:nvSpPr>
            <p:spPr>
              <a:xfrm>
                <a:off x="1382718" y="2828804"/>
                <a:ext cx="4400872" cy="2304256"/>
              </a:xfrm>
              <a:prstGeom prst="flowChartProcess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MAIN PAGE</a:t>
                </a:r>
              </a:p>
            </p:txBody>
          </p:sp>
          <p:sp>
            <p:nvSpPr>
              <p:cNvPr id="31" name="순서도: 처리 30">
                <a:extLst>
                  <a:ext uri="{FF2B5EF4-FFF2-40B4-BE49-F238E27FC236}">
                    <a16:creationId xmlns:a16="http://schemas.microsoft.com/office/drawing/2014/main" id="{F3E4733B-F37B-4AC3-A4A0-15213B0013F6}"/>
                  </a:ext>
                </a:extLst>
              </p:cNvPr>
              <p:cNvSpPr/>
              <p:nvPr/>
            </p:nvSpPr>
            <p:spPr>
              <a:xfrm>
                <a:off x="717453" y="2305163"/>
                <a:ext cx="3965342" cy="288032"/>
              </a:xfrm>
              <a:prstGeom prst="flowChartProcess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DIV:</a:t>
                </a:r>
                <a:r>
                  <a:rPr lang="en-US" altLang="ko-KR" sz="1100" b="1" dirty="0">
                    <a:solidFill>
                      <a:srgbClr val="1F497D"/>
                    </a:solidFill>
                  </a:rPr>
                  <a:t>MAIN_CONTENT</a:t>
                </a:r>
                <a:r>
                  <a:rPr lang="en-US" altLang="ko-KR" sz="1100" b="1" dirty="0">
                    <a:solidFill>
                      <a:schemeClr val="tx1"/>
                    </a:solidFill>
                  </a:rPr>
                  <a:t>(WIDTH: 1100PX, MIN-HEIGHT: 60%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순서도: 처리 32">
                <a:extLst>
                  <a:ext uri="{FF2B5EF4-FFF2-40B4-BE49-F238E27FC236}">
                    <a16:creationId xmlns:a16="http://schemas.microsoft.com/office/drawing/2014/main" id="{76494DA5-2483-4674-9DA0-5DDCC6C6E89F}"/>
                  </a:ext>
                </a:extLst>
              </p:cNvPr>
              <p:cNvSpPr/>
              <p:nvPr/>
            </p:nvSpPr>
            <p:spPr>
              <a:xfrm>
                <a:off x="1038400" y="777952"/>
                <a:ext cx="1123598" cy="457909"/>
              </a:xfrm>
              <a:prstGeom prst="flowChartProcess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DIV:</a:t>
                </a:r>
                <a:r>
                  <a:rPr lang="en-US" altLang="ko-KR" sz="1000" b="1" dirty="0">
                    <a:solidFill>
                      <a:srgbClr val="1F497D"/>
                    </a:solidFill>
                  </a:rPr>
                  <a:t>OFFICE_NUM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(WIDTH: 363PX, HEIGHT:45PX)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6D2FDF54-052E-4AA2-AF49-51FF8F711B09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863352" y="6302619"/>
                <a:ext cx="5400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0" name="순서도: 처리 39">
                <a:extLst>
                  <a:ext uri="{FF2B5EF4-FFF2-40B4-BE49-F238E27FC236}">
                    <a16:creationId xmlns:a16="http://schemas.microsoft.com/office/drawing/2014/main" id="{5A2EF506-5FBE-4594-A7D9-58C977FBE3DD}"/>
                  </a:ext>
                </a:extLst>
              </p:cNvPr>
              <p:cNvSpPr/>
              <p:nvPr/>
            </p:nvSpPr>
            <p:spPr>
              <a:xfrm>
                <a:off x="863352" y="5828736"/>
                <a:ext cx="3514338" cy="375184"/>
              </a:xfrm>
              <a:prstGeom prst="flowChartProcess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NAV:</a:t>
                </a:r>
                <a:r>
                  <a:rPr lang="en-US" altLang="ko-KR" sz="1100" b="1" dirty="0">
                    <a:solidFill>
                      <a:srgbClr val="1F497D"/>
                    </a:solidFill>
                  </a:rPr>
                  <a:t>FOOTER_MENU</a:t>
                </a:r>
                <a:r>
                  <a:rPr lang="en-US" altLang="ko-KR" sz="1100" b="1" dirty="0">
                    <a:solidFill>
                      <a:schemeClr val="tx1"/>
                    </a:solidFill>
                  </a:rPr>
                  <a:t>(WIDTH: 1100PX, HEIGHT: 100PX)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순서도: 처리 43">
                <a:extLst>
                  <a:ext uri="{FF2B5EF4-FFF2-40B4-BE49-F238E27FC236}">
                    <a16:creationId xmlns:a16="http://schemas.microsoft.com/office/drawing/2014/main" id="{CFB6550F-AB55-4E15-9996-D84432E28069}"/>
                  </a:ext>
                </a:extLst>
              </p:cNvPr>
              <p:cNvSpPr/>
              <p:nvPr/>
            </p:nvSpPr>
            <p:spPr>
              <a:xfrm>
                <a:off x="4601770" y="678554"/>
                <a:ext cx="1469151" cy="47668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8A0E097-F955-4B60-BC39-B0D5019F1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662" y="1474290"/>
                <a:ext cx="54006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순서도: 처리 46">
                <a:extLst>
                  <a:ext uri="{FF2B5EF4-FFF2-40B4-BE49-F238E27FC236}">
                    <a16:creationId xmlns:a16="http://schemas.microsoft.com/office/drawing/2014/main" id="{6EDE57DE-7BFB-4F0C-9AC2-5006B9EAE01B}"/>
                  </a:ext>
                </a:extLst>
              </p:cNvPr>
              <p:cNvSpPr/>
              <p:nvPr/>
            </p:nvSpPr>
            <p:spPr>
              <a:xfrm>
                <a:off x="4336730" y="5828736"/>
                <a:ext cx="1793386" cy="375183"/>
              </a:xfrm>
              <a:prstGeom prst="flowChartProcess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FOOTER(WIDTH: 1100PX,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 HEIGHT: 325PX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F908D32-FAD9-4B0D-87C1-B78497E31340}"/>
              </a:ext>
            </a:extLst>
          </p:cNvPr>
          <p:cNvSpPr txBox="1"/>
          <p:nvPr/>
        </p:nvSpPr>
        <p:spPr>
          <a:xfrm>
            <a:off x="5783590" y="-18697"/>
            <a:ext cx="14125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/>
              <a:t>사용자 메인 페이지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9746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CF49505-6C7D-4376-BAF9-AD0F2F59851E}"/>
              </a:ext>
            </a:extLst>
          </p:cNvPr>
          <p:cNvGrpSpPr/>
          <p:nvPr/>
        </p:nvGrpSpPr>
        <p:grpSpPr>
          <a:xfrm>
            <a:off x="584656" y="206656"/>
            <a:ext cx="6030000" cy="6786000"/>
            <a:chOff x="1275210" y="935047"/>
            <a:chExt cx="4592198" cy="5329217"/>
          </a:xfrm>
        </p:grpSpPr>
        <p:sp>
          <p:nvSpPr>
            <p:cNvPr id="4" name="직사각형 3"/>
            <p:cNvSpPr/>
            <p:nvPr/>
          </p:nvSpPr>
          <p:spPr>
            <a:xfrm>
              <a:off x="1445292" y="1161823"/>
              <a:ext cx="4252035" cy="4989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1331904" y="935047"/>
              <a:ext cx="2891384" cy="283469"/>
            </a:xfrm>
            <a:prstGeom prst="flowChartProcess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schemeClr val="tx1"/>
                  </a:solidFill>
                </a:rPr>
                <a:t>DIV - WRAPPER(WIDTH:1920PX, HEIGHT: 1080PX)</a:t>
              </a:r>
            </a:p>
          </p:txBody>
        </p:sp>
        <p:sp>
          <p:nvSpPr>
            <p:cNvPr id="19" name="순서도: 처리 18"/>
            <p:cNvSpPr/>
            <p:nvPr/>
          </p:nvSpPr>
          <p:spPr>
            <a:xfrm>
              <a:off x="1275210" y="970181"/>
              <a:ext cx="4592198" cy="5294083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26" name="순서도: 처리 18"/>
            <p:cNvSpPr/>
            <p:nvPr/>
          </p:nvSpPr>
          <p:spPr>
            <a:xfrm>
              <a:off x="3834849" y="1707201"/>
              <a:ext cx="1937623" cy="295391"/>
            </a:xfrm>
            <a:prstGeom prst="flowChartProcess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schemeClr val="tx1"/>
                  </a:solidFill>
                </a:rPr>
                <a:t>HEADER(WIDTH: 100%, HEIGHT: 150PX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19"/>
            <p:cNvSpPr/>
            <p:nvPr/>
          </p:nvSpPr>
          <p:spPr>
            <a:xfrm>
              <a:off x="1666459" y="1310344"/>
              <a:ext cx="765377" cy="510251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schemeClr val="tx1"/>
                  </a:solidFill>
                </a:rPr>
                <a:t>DIV:</a:t>
              </a:r>
              <a:r>
                <a:rPr lang="en-US" altLang="ko-KR" sz="1100" b="1" dirty="0">
                  <a:solidFill>
                    <a:srgbClr val="1F497D"/>
                  </a:solidFill>
                </a:rPr>
                <a:t>OFFICE_NUM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(WIDTH: 363PX, HEIGHT:45PX)</a:t>
              </a:r>
              <a:endParaRPr lang="ko-KR" altLang="en-US" sz="1100" dirty="0"/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3097830" y="1310344"/>
              <a:ext cx="765377" cy="510251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schemeClr val="tx1"/>
                  </a:solidFill>
                </a:rPr>
                <a:t>DIV:</a:t>
              </a:r>
              <a:r>
                <a:rPr lang="en-US" altLang="ko-KR" sz="1100" b="1" dirty="0">
                  <a:solidFill>
                    <a:srgbClr val="1F497D"/>
                  </a:solidFill>
                </a:rPr>
                <a:t>LOGO</a:t>
              </a:r>
            </a:p>
            <a:p>
              <a:pPr algn="ctr">
                <a:defRPr/>
              </a:pPr>
              <a:r>
                <a:rPr lang="en-US" altLang="ko-KR" sz="1100" b="1" dirty="0">
                  <a:solidFill>
                    <a:schemeClr val="tx1"/>
                  </a:solidFill>
                </a:rPr>
                <a:t>(WIDTH: 374PX,</a:t>
              </a:r>
            </a:p>
            <a:p>
              <a:pPr algn="ctr">
                <a:defRPr/>
              </a:pPr>
              <a:r>
                <a:rPr lang="en-US" altLang="ko-KR" sz="1100" b="1" dirty="0">
                  <a:solidFill>
                    <a:schemeClr val="tx1"/>
                  </a:solidFill>
                </a:rPr>
                <a:t>HEIGHT: 61PX)</a:t>
              </a:r>
              <a:endParaRPr lang="ko-KR" altLang="en-US" sz="1100" dirty="0"/>
            </a:p>
          </p:txBody>
        </p:sp>
        <p:sp>
          <p:nvSpPr>
            <p:cNvPr id="29" name="순서도: 처리 43"/>
            <p:cNvSpPr/>
            <p:nvPr/>
          </p:nvSpPr>
          <p:spPr>
            <a:xfrm>
              <a:off x="4316729" y="1310344"/>
              <a:ext cx="1275628" cy="34016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schemeClr val="tx1"/>
                  </a:solidFill>
                </a:rPr>
                <a:t>DIV:</a:t>
              </a:r>
              <a:r>
                <a:rPr lang="en-US" altLang="ko-KR" sz="1100" b="1" dirty="0">
                  <a:solidFill>
                    <a:srgbClr val="1F497D"/>
                  </a:solidFill>
                </a:rPr>
                <a:t>HEADER_TOP_RIGHT</a:t>
              </a:r>
            </a:p>
            <a:p>
              <a:pPr algn="ctr">
                <a:defRPr/>
              </a:pPr>
              <a:r>
                <a:rPr lang="en-US" altLang="ko-KR" sz="1100" b="1" dirty="0">
                  <a:solidFill>
                    <a:schemeClr val="tx1"/>
                  </a:solidFill>
                </a:rPr>
                <a:t>(WIDTH: 363PX,</a:t>
              </a:r>
            </a:p>
            <a:p>
              <a:pPr algn="ctr">
                <a:defRPr/>
              </a:pPr>
              <a:r>
                <a:rPr lang="en-US" altLang="ko-KR" sz="1100" b="1" dirty="0">
                  <a:solidFill>
                    <a:schemeClr val="tx1"/>
                  </a:solidFill>
                </a:rPr>
                <a:t> HEIGHT: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25PX)</a:t>
              </a:r>
              <a:endParaRPr lang="ko-KR" altLang="en-US" sz="1100" dirty="0"/>
            </a:p>
          </p:txBody>
        </p:sp>
        <p:cxnSp>
          <p:nvCxnSpPr>
            <p:cNvPr id="30" name="직선 연결선 45"/>
            <p:cNvCxnSpPr/>
            <p:nvPr/>
          </p:nvCxnSpPr>
          <p:spPr>
            <a:xfrm>
              <a:off x="1458640" y="1946085"/>
              <a:ext cx="425203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처리 31"/>
            <p:cNvSpPr/>
            <p:nvPr/>
          </p:nvSpPr>
          <p:spPr>
            <a:xfrm>
              <a:off x="1446942" y="5308908"/>
              <a:ext cx="4252035" cy="8337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cxnSp>
          <p:nvCxnSpPr>
            <p:cNvPr id="36" name="직선 연결선 36"/>
            <p:cNvCxnSpPr>
              <a:stCxn id="35" idx="1"/>
              <a:endCxn id="35" idx="3"/>
            </p:cNvCxnSpPr>
            <p:nvPr/>
          </p:nvCxnSpPr>
          <p:spPr>
            <a:xfrm>
              <a:off x="1446942" y="5725803"/>
              <a:ext cx="4252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순서도: 처리 39"/>
            <p:cNvSpPr/>
            <p:nvPr/>
          </p:nvSpPr>
          <p:spPr>
            <a:xfrm>
              <a:off x="1490803" y="5358371"/>
              <a:ext cx="2897635" cy="295392"/>
            </a:xfrm>
            <a:prstGeom prst="flowChartProcess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schemeClr val="tx1"/>
                  </a:solidFill>
                </a:rPr>
                <a:t>NAV:</a:t>
              </a:r>
              <a:r>
                <a:rPr lang="en-US" altLang="ko-KR" sz="1100" b="1" dirty="0">
                  <a:solidFill>
                    <a:srgbClr val="1F497D"/>
                  </a:solidFill>
                </a:rPr>
                <a:t>FOOTER_MENU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(WIDTH: 1100PX, HEIGHT: 100PX)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순서도: 처리 40"/>
            <p:cNvSpPr/>
            <p:nvPr/>
          </p:nvSpPr>
          <p:spPr>
            <a:xfrm>
              <a:off x="1536828" y="5797843"/>
              <a:ext cx="3122018" cy="226775"/>
            </a:xfrm>
            <a:prstGeom prst="flowChartProcess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schemeClr val="tx1"/>
                  </a:solidFill>
                </a:rPr>
                <a:t>DIV</a:t>
              </a:r>
              <a:r>
                <a:rPr lang="en-US" altLang="ko-KR" sz="1100" b="1" dirty="0">
                  <a:solidFill>
                    <a:srgbClr val="1F497D"/>
                  </a:solidFill>
                </a:rPr>
                <a:t>:FOOTER_CONTENT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(WIDTH: 1100PX, HEIGHT: 225PX)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36828" y="3865795"/>
              <a:ext cx="3970829" cy="555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SUB PAGE</a:t>
              </a:r>
              <a:endParaRPr lang="ko-KR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순서도: 처리 30"/>
            <p:cNvSpPr/>
            <p:nvPr/>
          </p:nvSpPr>
          <p:spPr>
            <a:xfrm>
              <a:off x="2038646" y="2692555"/>
              <a:ext cx="3122018" cy="226775"/>
            </a:xfrm>
            <a:prstGeom prst="flowChartProcess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schemeClr val="tx1"/>
                  </a:solidFill>
                </a:rPr>
                <a:t>DIV:</a:t>
              </a:r>
              <a:r>
                <a:rPr lang="en-US" altLang="ko-KR" sz="1100" b="1" dirty="0">
                  <a:solidFill>
                    <a:srgbClr val="1F497D"/>
                  </a:solidFill>
                </a:rPr>
                <a:t>MAIN_CONTENT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(WIDTH: 1100px, HEIGHT: 54px)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07806" y="2571669"/>
              <a:ext cx="4138705" cy="4535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1993" tIns="35997" rIns="71993" bIns="35997" anchor="ctr"/>
            <a:lstStyle/>
            <a:p>
              <a:pPr algn="ctr">
                <a:buClr>
                  <a:schemeClr val="tx1"/>
                </a:buClr>
                <a:buNone/>
                <a:defRPr/>
              </a:pPr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7" name="순서도: 처리 22"/>
            <p:cNvSpPr/>
            <p:nvPr/>
          </p:nvSpPr>
          <p:spPr>
            <a:xfrm>
              <a:off x="2101698" y="2068924"/>
              <a:ext cx="2995916" cy="295392"/>
            </a:xfrm>
            <a:prstGeom prst="flowChartProcess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solidFill>
                    <a:schemeClr val="tx1"/>
                  </a:solidFill>
                </a:rPr>
                <a:t>NAV:</a:t>
              </a:r>
              <a:r>
                <a:rPr lang="en-US" altLang="ko-KR" sz="1100" b="1">
                  <a:solidFill>
                    <a:srgbClr val="1F497D"/>
                  </a:solidFill>
                </a:rPr>
                <a:t>HEADER_MENU</a:t>
              </a:r>
              <a:r>
                <a:rPr lang="en-US" altLang="ko-KR" sz="1100" b="1">
                  <a:solidFill>
                    <a:schemeClr val="tx1"/>
                  </a:solidFill>
                </a:rPr>
                <a:t>(WIDTH: 70%, HEIGHT: 68%)</a:t>
              </a:r>
            </a:p>
          </p:txBody>
        </p:sp>
        <p:sp>
          <p:nvSpPr>
            <p:cNvPr id="48" name="순서도: 처리 21"/>
            <p:cNvSpPr/>
            <p:nvPr/>
          </p:nvSpPr>
          <p:spPr>
            <a:xfrm>
              <a:off x="1503468" y="1939603"/>
              <a:ext cx="4252034" cy="548055"/>
            </a:xfrm>
            <a:prstGeom prst="flowChartProcess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cxnSp>
          <p:nvCxnSpPr>
            <p:cNvPr id="50" name="직선 연결선 45"/>
            <p:cNvCxnSpPr/>
            <p:nvPr/>
          </p:nvCxnSpPr>
          <p:spPr>
            <a:xfrm>
              <a:off x="1445292" y="2522474"/>
              <a:ext cx="425203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1501986" y="3089412"/>
              <a:ext cx="4138705" cy="21543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1993" tIns="35997" rIns="71993" bIns="35997" anchor="ctr"/>
            <a:lstStyle/>
            <a:p>
              <a:pPr algn="ctr">
                <a:buClr>
                  <a:schemeClr val="tx1"/>
                </a:buClr>
                <a:buNone/>
                <a:defRPr/>
              </a:pPr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3" name="순서도: 처리 30"/>
            <p:cNvSpPr/>
            <p:nvPr/>
          </p:nvSpPr>
          <p:spPr>
            <a:xfrm>
              <a:off x="1724901" y="3372881"/>
              <a:ext cx="3122018" cy="226775"/>
            </a:xfrm>
            <a:prstGeom prst="flowChartProcess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solidFill>
                    <a:schemeClr val="tx1"/>
                  </a:solidFill>
                </a:rPr>
                <a:t>DIV:</a:t>
              </a:r>
              <a:r>
                <a:rPr lang="en-US" altLang="ko-KR" sz="1100" b="1">
                  <a:solidFill>
                    <a:srgbClr val="1F497D"/>
                  </a:solidFill>
                </a:rPr>
                <a:t>MAIN_CONTENT</a:t>
              </a:r>
              <a:r>
                <a:rPr lang="en-US" altLang="ko-KR" sz="1100" b="1">
                  <a:solidFill>
                    <a:schemeClr val="tx1"/>
                  </a:solidFill>
                </a:rPr>
                <a:t>(WIDTH: 1100px, HEIGHT: 1240px)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A0AF6AE-B43A-488D-B957-8C68A7AAE0B7}"/>
              </a:ext>
            </a:extLst>
          </p:cNvPr>
          <p:cNvSpPr txBox="1"/>
          <p:nvPr/>
        </p:nvSpPr>
        <p:spPr>
          <a:xfrm>
            <a:off x="5783590" y="-18697"/>
            <a:ext cx="14125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/>
              <a:t>사용자 서브 페이지</a:t>
            </a:r>
            <a:endParaRPr lang="en-US" altLang="ko-KR" sz="1100" dirty="0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31A24735-7D86-4ACE-87A0-E4F13A39F615}"/>
              </a:ext>
            </a:extLst>
          </p:cNvPr>
          <p:cNvSpPr/>
          <p:nvPr/>
        </p:nvSpPr>
        <p:spPr>
          <a:xfrm>
            <a:off x="4266677" y="5853983"/>
            <a:ext cx="2015957" cy="37518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FOOTER(WIDTH: 1120PX,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 HEIGHT: 324PX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74030C-DADB-4EEA-9558-6F4D40337A79}"/>
              </a:ext>
            </a:extLst>
          </p:cNvPr>
          <p:cNvSpPr/>
          <p:nvPr/>
        </p:nvSpPr>
        <p:spPr>
          <a:xfrm>
            <a:off x="863352" y="49542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5CC1265-4FF4-4BA2-9C43-7B55F3D624D1}"/>
              </a:ext>
            </a:extLst>
          </p:cNvPr>
          <p:cNvSpPr/>
          <p:nvPr/>
        </p:nvSpPr>
        <p:spPr>
          <a:xfrm>
            <a:off x="863352" y="495422"/>
            <a:ext cx="5400600" cy="167497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B6110B09-401F-449A-8663-9DD00D114B36}"/>
              </a:ext>
            </a:extLst>
          </p:cNvPr>
          <p:cNvSpPr/>
          <p:nvPr/>
        </p:nvSpPr>
        <p:spPr>
          <a:xfrm>
            <a:off x="3864061" y="1149119"/>
            <a:ext cx="2461016" cy="37518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HEADER(WIDTH: 100%, HEIGHT: 150PX)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0A361483-C0D1-4DF7-8C25-2DEE43E93CDB}"/>
              </a:ext>
            </a:extLst>
          </p:cNvPr>
          <p:cNvSpPr/>
          <p:nvPr/>
        </p:nvSpPr>
        <p:spPr>
          <a:xfrm>
            <a:off x="1115567" y="679050"/>
            <a:ext cx="969265" cy="629211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2CF6B400-E356-4E07-93F5-CA74FFCD11E7}"/>
              </a:ext>
            </a:extLst>
          </p:cNvPr>
          <p:cNvSpPr/>
          <p:nvPr/>
        </p:nvSpPr>
        <p:spPr>
          <a:xfrm>
            <a:off x="2934790" y="694096"/>
            <a:ext cx="1188132" cy="5154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DIV:</a:t>
            </a:r>
            <a:r>
              <a:rPr lang="en-US" altLang="ko-KR" sz="1000" b="1" dirty="0">
                <a:solidFill>
                  <a:srgbClr val="1F497D"/>
                </a:solidFill>
              </a:rPr>
              <a:t>LOGO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(WIDTH: 374PX,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HEIGHT: 61PX)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9D9347BC-5C52-469E-8DD9-6833B2D72A2D}"/>
              </a:ext>
            </a:extLst>
          </p:cNvPr>
          <p:cNvSpPr/>
          <p:nvPr/>
        </p:nvSpPr>
        <p:spPr>
          <a:xfrm>
            <a:off x="874236" y="1474290"/>
            <a:ext cx="5400599" cy="696096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87994314-37D4-43C4-9DB9-6BA49522AB08}"/>
              </a:ext>
            </a:extLst>
          </p:cNvPr>
          <p:cNvSpPr/>
          <p:nvPr/>
        </p:nvSpPr>
        <p:spPr>
          <a:xfrm>
            <a:off x="1785790" y="1553545"/>
            <a:ext cx="3486132" cy="560797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NAV:</a:t>
            </a:r>
            <a:r>
              <a:rPr lang="en-US" altLang="ko-KR" sz="1100" b="1" dirty="0">
                <a:solidFill>
                  <a:srgbClr val="1F497D"/>
                </a:solidFill>
              </a:rPr>
              <a:t>HEADER_MENU</a:t>
            </a:r>
            <a:r>
              <a:rPr lang="en-US" altLang="ko-KR" sz="1100" b="1" dirty="0">
                <a:solidFill>
                  <a:schemeClr val="tx1"/>
                </a:solidFill>
              </a:rPr>
              <a:t>(WIDTH: 1100PX, HEIGHT: 68PX)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0E532E35-9B6F-4F15-8511-68D7C7B5D7C0}"/>
              </a:ext>
            </a:extLst>
          </p:cNvPr>
          <p:cNvSpPr/>
          <p:nvPr/>
        </p:nvSpPr>
        <p:spPr>
          <a:xfrm>
            <a:off x="485310" y="189373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70C0"/>
                </a:solidFill>
              </a:rPr>
              <a:t>WRAPPER</a:t>
            </a:r>
            <a:r>
              <a:rPr lang="en-US" altLang="ko-KR" sz="1100" b="1" dirty="0">
                <a:solidFill>
                  <a:schemeClr val="tx1"/>
                </a:solidFill>
              </a:rPr>
              <a:t>(WIDTH:1120PX, MIN-HEIGHT: 900PX)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9266E18A-243B-4EBE-A6B5-F9F95F4B0A85}"/>
              </a:ext>
            </a:extLst>
          </p:cNvPr>
          <p:cNvSpPr/>
          <p:nvPr/>
        </p:nvSpPr>
        <p:spPr>
          <a:xfrm>
            <a:off x="683332" y="25201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32A9D55-7886-4822-BFE0-DD3EA1690075}"/>
              </a:ext>
            </a:extLst>
          </p:cNvPr>
          <p:cNvSpPr/>
          <p:nvPr/>
        </p:nvSpPr>
        <p:spPr>
          <a:xfrm>
            <a:off x="955745" y="2260456"/>
            <a:ext cx="5400599" cy="359925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41314212-97D2-427A-9FE5-8F2FBBF4487B}"/>
              </a:ext>
            </a:extLst>
          </p:cNvPr>
          <p:cNvSpPr/>
          <p:nvPr/>
        </p:nvSpPr>
        <p:spPr>
          <a:xfrm>
            <a:off x="3089245" y="612002"/>
            <a:ext cx="888826" cy="649027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736317F2-C4A1-4ABD-A5F5-7D7DFDFBB91A}"/>
              </a:ext>
            </a:extLst>
          </p:cNvPr>
          <p:cNvSpPr/>
          <p:nvPr/>
        </p:nvSpPr>
        <p:spPr>
          <a:xfrm>
            <a:off x="4532867" y="669114"/>
            <a:ext cx="1605395" cy="49556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DIV:</a:t>
            </a:r>
            <a:r>
              <a:rPr lang="en-US" altLang="ko-KR" sz="1000" b="1" dirty="0">
                <a:solidFill>
                  <a:srgbClr val="1F497D"/>
                </a:solidFill>
              </a:rPr>
              <a:t>HEADER_TOP_RIGHT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(WIDTH: 363PX,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 HEIGHT: 25PX)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65F04677-3A68-43FC-A189-4F0A2D54A0C7}"/>
              </a:ext>
            </a:extLst>
          </p:cNvPr>
          <p:cNvSpPr/>
          <p:nvPr/>
        </p:nvSpPr>
        <p:spPr>
          <a:xfrm>
            <a:off x="863352" y="5773111"/>
            <a:ext cx="5400600" cy="1059015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7A6C44B0-B58A-4109-8934-2F32AFCB68CC}"/>
              </a:ext>
            </a:extLst>
          </p:cNvPr>
          <p:cNvSpPr/>
          <p:nvPr/>
        </p:nvSpPr>
        <p:spPr>
          <a:xfrm>
            <a:off x="1038400" y="777952"/>
            <a:ext cx="1123598" cy="457909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DIV:</a:t>
            </a:r>
            <a:r>
              <a:rPr lang="en-US" altLang="ko-KR" sz="1000" b="1" dirty="0">
                <a:solidFill>
                  <a:srgbClr val="1F497D"/>
                </a:solidFill>
              </a:rPr>
              <a:t>OFFICE_NUM</a:t>
            </a:r>
            <a:r>
              <a:rPr lang="en-US" altLang="ko-KR" sz="1000" b="1" dirty="0">
                <a:solidFill>
                  <a:schemeClr val="tx1"/>
                </a:solidFill>
              </a:rPr>
              <a:t>(WIDTH: 363PX, HEIGHT:45PX)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746277D-F96C-40B8-A6E7-1506863F554C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863352" y="6302619"/>
            <a:ext cx="5400600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0056B897-ADC9-4730-8AF0-1AF2E65814A4}"/>
              </a:ext>
            </a:extLst>
          </p:cNvPr>
          <p:cNvSpPr/>
          <p:nvPr/>
        </p:nvSpPr>
        <p:spPr>
          <a:xfrm>
            <a:off x="863352" y="5828736"/>
            <a:ext cx="3330370" cy="37518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NAV:</a:t>
            </a:r>
            <a:r>
              <a:rPr lang="en-US" altLang="ko-KR" sz="1100" b="1" dirty="0">
                <a:solidFill>
                  <a:srgbClr val="1F497D"/>
                </a:solidFill>
              </a:rPr>
              <a:t>FOOTER_MENU</a:t>
            </a:r>
            <a:r>
              <a:rPr lang="en-US" altLang="ko-KR" sz="1100" b="1" dirty="0">
                <a:solidFill>
                  <a:schemeClr val="tx1"/>
                </a:solidFill>
              </a:rPr>
              <a:t>(WIDTH: 1100PX, HEIGHT: 100PX)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793C6E58-60A5-467F-91CA-8E70A1D8479A}"/>
              </a:ext>
            </a:extLst>
          </p:cNvPr>
          <p:cNvSpPr/>
          <p:nvPr/>
        </p:nvSpPr>
        <p:spPr>
          <a:xfrm>
            <a:off x="935360" y="6363157"/>
            <a:ext cx="3523517" cy="365741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DIV</a:t>
            </a:r>
            <a:r>
              <a:rPr lang="en-US" altLang="ko-KR" sz="1100" b="1">
                <a:solidFill>
                  <a:srgbClr val="1F497D"/>
                </a:solidFill>
              </a:rPr>
              <a:t>:FOOTER_CONTENT</a:t>
            </a:r>
            <a:r>
              <a:rPr lang="en-US" altLang="ko-KR" sz="1100" b="1">
                <a:solidFill>
                  <a:schemeClr val="tx1"/>
                </a:solidFill>
              </a:rPr>
              <a:t>(WIDTH: 1100PX, HEIGHT: 225PX)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0515F742-59B7-4B1B-B7E0-D5D613BCB775}"/>
              </a:ext>
            </a:extLst>
          </p:cNvPr>
          <p:cNvSpPr/>
          <p:nvPr/>
        </p:nvSpPr>
        <p:spPr>
          <a:xfrm>
            <a:off x="4601770" y="678554"/>
            <a:ext cx="1469151" cy="47668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B01BB64-FF2A-41B7-9EB5-9B633719CC34}"/>
              </a:ext>
            </a:extLst>
          </p:cNvPr>
          <p:cNvCxnSpPr>
            <a:cxnSpLocks/>
          </p:cNvCxnSpPr>
          <p:nvPr/>
        </p:nvCxnSpPr>
        <p:spPr>
          <a:xfrm>
            <a:off x="870662" y="1474290"/>
            <a:ext cx="5400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A738C644-651C-4D77-8066-DB72ACA43BC6}"/>
              </a:ext>
            </a:extLst>
          </p:cNvPr>
          <p:cNvSpPr/>
          <p:nvPr/>
        </p:nvSpPr>
        <p:spPr>
          <a:xfrm>
            <a:off x="4054964" y="5855153"/>
            <a:ext cx="2015957" cy="37518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FOOTER(WIDTH: 1120PX,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 HEIGHT: 324PX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56D45231-8F0A-43D9-A3B3-EB05BCD37F0B}"/>
              </a:ext>
            </a:extLst>
          </p:cNvPr>
          <p:cNvSpPr/>
          <p:nvPr/>
        </p:nvSpPr>
        <p:spPr>
          <a:xfrm>
            <a:off x="863352" y="4691931"/>
            <a:ext cx="5393290" cy="1059015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SEARCH PAGE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EB284CAC-C9BC-47F9-B176-9E0D5A0898E9}"/>
              </a:ext>
            </a:extLst>
          </p:cNvPr>
          <p:cNvSpPr/>
          <p:nvPr/>
        </p:nvSpPr>
        <p:spPr>
          <a:xfrm>
            <a:off x="838844" y="3370098"/>
            <a:ext cx="396534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1F497D"/>
                </a:solidFill>
              </a:rPr>
              <a:t>MAIN_CONTENT</a:t>
            </a:r>
            <a:r>
              <a:rPr lang="en-US" altLang="ko-KR" sz="1100" b="1" dirty="0">
                <a:solidFill>
                  <a:schemeClr val="tx1"/>
                </a:solidFill>
              </a:rPr>
              <a:t>(WIDTH: 1100PX, MIN-HEIGHT: 60%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A7FA0A-9EFB-4A7C-9301-FC50458A7619}"/>
              </a:ext>
            </a:extLst>
          </p:cNvPr>
          <p:cNvSpPr txBox="1"/>
          <p:nvPr/>
        </p:nvSpPr>
        <p:spPr>
          <a:xfrm>
            <a:off x="5783590" y="-18697"/>
            <a:ext cx="14125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/>
              <a:t>사용자 조회 페이지</a:t>
            </a:r>
            <a:endParaRPr lang="en-US" altLang="ko-KR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FD89BF7-2A40-4065-B7C0-A489CDA199A9}"/>
              </a:ext>
            </a:extLst>
          </p:cNvPr>
          <p:cNvCxnSpPr/>
          <p:nvPr/>
        </p:nvCxnSpPr>
        <p:spPr>
          <a:xfrm>
            <a:off x="870662" y="2790334"/>
            <a:ext cx="5393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F2C92CB1-C8B7-42C9-9271-0FF831D8BE01}"/>
              </a:ext>
            </a:extLst>
          </p:cNvPr>
          <p:cNvSpPr/>
          <p:nvPr/>
        </p:nvSpPr>
        <p:spPr>
          <a:xfrm>
            <a:off x="1546185" y="2257257"/>
            <a:ext cx="396534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1F497D"/>
                </a:solidFill>
              </a:rPr>
              <a:t>SEARCHBOX</a:t>
            </a:r>
            <a:r>
              <a:rPr lang="en-US" altLang="ko-KR" sz="1100" b="1" dirty="0">
                <a:solidFill>
                  <a:schemeClr val="tx1"/>
                </a:solidFill>
              </a:rPr>
              <a:t>(WIDTH: 1100PX, HEIGHT: 145PX)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1AA7992-E96C-405A-BB5E-D32AAAFA377B}"/>
              </a:ext>
            </a:extLst>
          </p:cNvPr>
          <p:cNvCxnSpPr>
            <a:cxnSpLocks/>
          </p:cNvCxnSpPr>
          <p:nvPr/>
        </p:nvCxnSpPr>
        <p:spPr>
          <a:xfrm>
            <a:off x="1657789" y="3215574"/>
            <a:ext cx="3853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F617E0C5-FF9D-4B67-BB41-242217019765}"/>
              </a:ext>
            </a:extLst>
          </p:cNvPr>
          <p:cNvSpPr/>
          <p:nvPr/>
        </p:nvSpPr>
        <p:spPr>
          <a:xfrm>
            <a:off x="1546185" y="2883892"/>
            <a:ext cx="396534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1F497D"/>
                </a:solidFill>
              </a:rPr>
              <a:t>LIST_CATEGORY</a:t>
            </a:r>
            <a:r>
              <a:rPr lang="en-US" altLang="ko-KR" sz="1100" b="1" dirty="0">
                <a:solidFill>
                  <a:schemeClr val="tx1"/>
                </a:solidFill>
              </a:rPr>
              <a:t>(WIDTH: 900PX, HEIGHT: 60PX)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FBB14D-A140-44B8-8625-D827F561B73D}"/>
              </a:ext>
            </a:extLst>
          </p:cNvPr>
          <p:cNvCxnSpPr>
            <a:cxnSpLocks/>
          </p:cNvCxnSpPr>
          <p:nvPr/>
        </p:nvCxnSpPr>
        <p:spPr>
          <a:xfrm>
            <a:off x="5511527" y="2790334"/>
            <a:ext cx="0" cy="42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CB44AEC-FF50-4113-8020-6EC80CA3F0D0}"/>
              </a:ext>
            </a:extLst>
          </p:cNvPr>
          <p:cNvCxnSpPr>
            <a:cxnSpLocks/>
          </p:cNvCxnSpPr>
          <p:nvPr/>
        </p:nvCxnSpPr>
        <p:spPr>
          <a:xfrm>
            <a:off x="1657789" y="2790334"/>
            <a:ext cx="0" cy="42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F1241F54-44F5-40E0-8672-7737772D36FA}"/>
              </a:ext>
            </a:extLst>
          </p:cNvPr>
          <p:cNvSpPr/>
          <p:nvPr/>
        </p:nvSpPr>
        <p:spPr>
          <a:xfrm>
            <a:off x="1155786" y="3726268"/>
            <a:ext cx="929046" cy="1059015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640ADBC2-83D5-4BBB-88EE-FEBBC4FB20C1}"/>
              </a:ext>
            </a:extLst>
          </p:cNvPr>
          <p:cNvSpPr/>
          <p:nvPr/>
        </p:nvSpPr>
        <p:spPr>
          <a:xfrm>
            <a:off x="2990857" y="3726268"/>
            <a:ext cx="929046" cy="1059015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A5E70670-5D37-453E-B07C-B14C061C2223}"/>
              </a:ext>
            </a:extLst>
          </p:cNvPr>
          <p:cNvSpPr/>
          <p:nvPr/>
        </p:nvSpPr>
        <p:spPr>
          <a:xfrm>
            <a:off x="4825928" y="3726268"/>
            <a:ext cx="929046" cy="1059015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FA21B13-3786-402B-80D0-8475C33BE0A1}"/>
              </a:ext>
            </a:extLst>
          </p:cNvPr>
          <p:cNvSpPr/>
          <p:nvPr/>
        </p:nvSpPr>
        <p:spPr>
          <a:xfrm>
            <a:off x="1160384" y="3781111"/>
            <a:ext cx="924448" cy="971159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DIV:</a:t>
            </a:r>
            <a:r>
              <a:rPr lang="en-US" altLang="ko-KR" sz="1000" b="1" dirty="0">
                <a:solidFill>
                  <a:srgbClr val="1F497D"/>
                </a:solidFill>
              </a:rPr>
              <a:t>MODEL_LIST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(WIDTH: 363PX, HEIGHT:45PX)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84F1F32-7BDC-4DCA-A81E-293B0AF0ABB6}"/>
              </a:ext>
            </a:extLst>
          </p:cNvPr>
          <p:cNvSpPr/>
          <p:nvPr/>
        </p:nvSpPr>
        <p:spPr>
          <a:xfrm>
            <a:off x="3001997" y="3795683"/>
            <a:ext cx="924448" cy="971159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DIV:</a:t>
            </a:r>
            <a:r>
              <a:rPr lang="en-US" altLang="ko-KR" sz="1000" b="1" dirty="0">
                <a:solidFill>
                  <a:srgbClr val="1F497D"/>
                </a:solidFill>
              </a:rPr>
              <a:t>MODEL_LIST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(WIDTH: 363PX, HEIGHT:45PX)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CD88799C-79DC-4FF1-BFD6-D43D6305CBA8}"/>
              </a:ext>
            </a:extLst>
          </p:cNvPr>
          <p:cNvSpPr/>
          <p:nvPr/>
        </p:nvSpPr>
        <p:spPr>
          <a:xfrm>
            <a:off x="4830526" y="3780858"/>
            <a:ext cx="924448" cy="971159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DIV:</a:t>
            </a:r>
            <a:r>
              <a:rPr lang="en-US" altLang="ko-KR" sz="1000" b="1" dirty="0">
                <a:solidFill>
                  <a:srgbClr val="1F497D"/>
                </a:solidFill>
              </a:rPr>
              <a:t>MODEL_LIST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(WIDTH: 363PX, HEIGHT:45PX)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6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0D8FCB0F-887B-4BB7-BCF7-6F4C0CC840A5}"/>
              </a:ext>
            </a:extLst>
          </p:cNvPr>
          <p:cNvSpPr/>
          <p:nvPr/>
        </p:nvSpPr>
        <p:spPr>
          <a:xfrm>
            <a:off x="882284" y="3249581"/>
            <a:ext cx="5388978" cy="520527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RESERVATION PAGE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183B7B-2E00-4FA5-92D4-55C400899F40}"/>
              </a:ext>
            </a:extLst>
          </p:cNvPr>
          <p:cNvSpPr/>
          <p:nvPr/>
        </p:nvSpPr>
        <p:spPr>
          <a:xfrm>
            <a:off x="863352" y="49542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A535103D-EDC1-44EE-904C-4EF1342AC7CD}"/>
              </a:ext>
            </a:extLst>
          </p:cNvPr>
          <p:cNvSpPr/>
          <p:nvPr/>
        </p:nvSpPr>
        <p:spPr>
          <a:xfrm>
            <a:off x="863352" y="495422"/>
            <a:ext cx="5400600" cy="167497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E9BB4385-4EA4-4975-BFF0-AD1336B68C4A}"/>
              </a:ext>
            </a:extLst>
          </p:cNvPr>
          <p:cNvSpPr/>
          <p:nvPr/>
        </p:nvSpPr>
        <p:spPr>
          <a:xfrm>
            <a:off x="3864061" y="1149119"/>
            <a:ext cx="2461016" cy="37518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HEADER(WIDTH: 100%, HEIGHT: 150PX)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DA134D86-EA5E-4771-ADA4-F3BDFBDC89E6}"/>
              </a:ext>
            </a:extLst>
          </p:cNvPr>
          <p:cNvSpPr/>
          <p:nvPr/>
        </p:nvSpPr>
        <p:spPr>
          <a:xfrm>
            <a:off x="1115567" y="679050"/>
            <a:ext cx="969265" cy="629211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53C1975D-6948-4588-A2FD-7566A79CE4D1}"/>
              </a:ext>
            </a:extLst>
          </p:cNvPr>
          <p:cNvSpPr/>
          <p:nvPr/>
        </p:nvSpPr>
        <p:spPr>
          <a:xfrm>
            <a:off x="2934790" y="694096"/>
            <a:ext cx="1188132" cy="5154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DIV:</a:t>
            </a:r>
            <a:r>
              <a:rPr lang="en-US" altLang="ko-KR" sz="1000" b="1" dirty="0">
                <a:solidFill>
                  <a:srgbClr val="1F497D"/>
                </a:solidFill>
              </a:rPr>
              <a:t>LOGO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(WIDTH: 374PX,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HEIGHT: 61PX)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3770A3D-7826-413B-9FB4-471F9BF88B65}"/>
              </a:ext>
            </a:extLst>
          </p:cNvPr>
          <p:cNvSpPr/>
          <p:nvPr/>
        </p:nvSpPr>
        <p:spPr>
          <a:xfrm>
            <a:off x="874236" y="1474290"/>
            <a:ext cx="5400599" cy="696096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CB65B13F-F063-4E5E-8F46-AF1839A6BE2F}"/>
              </a:ext>
            </a:extLst>
          </p:cNvPr>
          <p:cNvSpPr/>
          <p:nvPr/>
        </p:nvSpPr>
        <p:spPr>
          <a:xfrm>
            <a:off x="1785790" y="1553545"/>
            <a:ext cx="3486132" cy="560797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NAV:</a:t>
            </a:r>
            <a:r>
              <a:rPr lang="en-US" altLang="ko-KR" sz="1100" b="1" dirty="0">
                <a:solidFill>
                  <a:srgbClr val="1F497D"/>
                </a:solidFill>
              </a:rPr>
              <a:t>HEADER_MENU</a:t>
            </a:r>
            <a:r>
              <a:rPr lang="en-US" altLang="ko-KR" sz="1100" b="1" dirty="0">
                <a:solidFill>
                  <a:schemeClr val="tx1"/>
                </a:solidFill>
              </a:rPr>
              <a:t>(WIDTH: 1100PX, HEIGHT: 68PX)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5CE3BD0E-5629-4063-AB04-9CBC0BF728C1}"/>
              </a:ext>
            </a:extLst>
          </p:cNvPr>
          <p:cNvSpPr/>
          <p:nvPr/>
        </p:nvSpPr>
        <p:spPr>
          <a:xfrm>
            <a:off x="485310" y="189373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1F497D"/>
                </a:solidFill>
              </a:rPr>
              <a:t>WRAPPER</a:t>
            </a:r>
            <a:r>
              <a:rPr lang="en-US" altLang="ko-KR" sz="1100" b="1" dirty="0">
                <a:solidFill>
                  <a:schemeClr val="tx1"/>
                </a:solidFill>
              </a:rPr>
              <a:t>(WIDTH:1120px, MIN-HEIGHT: 900PX)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11F856B4-6DAA-40F7-AB6F-2A01F0D2EFCC}"/>
              </a:ext>
            </a:extLst>
          </p:cNvPr>
          <p:cNvSpPr/>
          <p:nvPr/>
        </p:nvSpPr>
        <p:spPr>
          <a:xfrm>
            <a:off x="683332" y="25201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6B634541-8D52-4E14-AFD4-C2EAD3EC79DA}"/>
              </a:ext>
            </a:extLst>
          </p:cNvPr>
          <p:cNvSpPr/>
          <p:nvPr/>
        </p:nvSpPr>
        <p:spPr>
          <a:xfrm>
            <a:off x="955745" y="2260456"/>
            <a:ext cx="5400599" cy="3599257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16A4D441-511C-4403-8BD7-87599BE63A78}"/>
              </a:ext>
            </a:extLst>
          </p:cNvPr>
          <p:cNvSpPr/>
          <p:nvPr/>
        </p:nvSpPr>
        <p:spPr>
          <a:xfrm>
            <a:off x="3089245" y="612002"/>
            <a:ext cx="888826" cy="649027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D6300F4E-9958-4935-837F-681E36700912}"/>
              </a:ext>
            </a:extLst>
          </p:cNvPr>
          <p:cNvSpPr/>
          <p:nvPr/>
        </p:nvSpPr>
        <p:spPr>
          <a:xfrm>
            <a:off x="4532867" y="669114"/>
            <a:ext cx="1605395" cy="49556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DIV:</a:t>
            </a:r>
            <a:r>
              <a:rPr lang="en-US" altLang="ko-KR" sz="1000" b="1" dirty="0">
                <a:solidFill>
                  <a:srgbClr val="1F497D"/>
                </a:solidFill>
              </a:rPr>
              <a:t>HEADER_TOP_RIGHT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(WIDTH: 363PX,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 HEIGHT: 25PX)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92A87E3E-E349-4E8B-B30E-4B39064B6EE7}"/>
              </a:ext>
            </a:extLst>
          </p:cNvPr>
          <p:cNvSpPr/>
          <p:nvPr/>
        </p:nvSpPr>
        <p:spPr>
          <a:xfrm>
            <a:off x="863352" y="5773111"/>
            <a:ext cx="5400600" cy="1059015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76494DA5-2483-4674-9DA0-5DDCC6C6E89F}"/>
              </a:ext>
            </a:extLst>
          </p:cNvPr>
          <p:cNvSpPr/>
          <p:nvPr/>
        </p:nvSpPr>
        <p:spPr>
          <a:xfrm>
            <a:off x="1038400" y="777952"/>
            <a:ext cx="1123598" cy="457909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DIV:</a:t>
            </a:r>
            <a:r>
              <a:rPr lang="en-US" altLang="ko-KR" sz="1000" b="1" dirty="0">
                <a:solidFill>
                  <a:srgbClr val="1F497D"/>
                </a:solidFill>
              </a:rPr>
              <a:t>OFFICE_NUM</a:t>
            </a:r>
            <a:r>
              <a:rPr lang="en-US" altLang="ko-KR" sz="1000" b="1" dirty="0">
                <a:solidFill>
                  <a:schemeClr val="tx1"/>
                </a:solidFill>
              </a:rPr>
              <a:t>(WIDTH: 363PX, HEIGHT:45PX)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D2FDF54-052E-4AA2-AF49-51FF8F711B09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863352" y="6302619"/>
            <a:ext cx="5400600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5A2EF506-5FBE-4594-A7D9-58C977FBE3DD}"/>
              </a:ext>
            </a:extLst>
          </p:cNvPr>
          <p:cNvSpPr/>
          <p:nvPr/>
        </p:nvSpPr>
        <p:spPr>
          <a:xfrm>
            <a:off x="863351" y="5828736"/>
            <a:ext cx="3397563" cy="37518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NAV:</a:t>
            </a:r>
            <a:r>
              <a:rPr lang="en-US" altLang="ko-KR" sz="1100" b="1" dirty="0">
                <a:solidFill>
                  <a:srgbClr val="1F497D"/>
                </a:solidFill>
              </a:rPr>
              <a:t>FOOTER_MENU</a:t>
            </a:r>
            <a:r>
              <a:rPr lang="en-US" altLang="ko-KR" sz="1100" b="1" dirty="0">
                <a:solidFill>
                  <a:schemeClr val="tx1"/>
                </a:solidFill>
              </a:rPr>
              <a:t>(WIDTH: 1100PX, HEIGHT: 100PX)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84F9B864-F620-463B-9F18-DB36E624125B}"/>
              </a:ext>
            </a:extLst>
          </p:cNvPr>
          <p:cNvSpPr/>
          <p:nvPr/>
        </p:nvSpPr>
        <p:spPr>
          <a:xfrm>
            <a:off x="935361" y="6337392"/>
            <a:ext cx="3597506" cy="365741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</a:t>
            </a:r>
            <a:r>
              <a:rPr lang="en-US" altLang="ko-KR" sz="1100" b="1" dirty="0">
                <a:solidFill>
                  <a:srgbClr val="1F497D"/>
                </a:solidFill>
              </a:rPr>
              <a:t>:FOOTER_CONTENT</a:t>
            </a:r>
            <a:r>
              <a:rPr lang="en-US" altLang="ko-KR" sz="1100" b="1" dirty="0">
                <a:solidFill>
                  <a:schemeClr val="tx1"/>
                </a:solidFill>
              </a:rPr>
              <a:t>(WIDTH: 1100PX, HEIGHT: 225PX)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CFB6550F-AB55-4E15-9996-D84432E28069}"/>
              </a:ext>
            </a:extLst>
          </p:cNvPr>
          <p:cNvSpPr/>
          <p:nvPr/>
        </p:nvSpPr>
        <p:spPr>
          <a:xfrm>
            <a:off x="4601770" y="678554"/>
            <a:ext cx="1469151" cy="47668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8A0E097-F955-4B60-BC39-B0D5019F1EDF}"/>
              </a:ext>
            </a:extLst>
          </p:cNvPr>
          <p:cNvCxnSpPr>
            <a:cxnSpLocks/>
          </p:cNvCxnSpPr>
          <p:nvPr/>
        </p:nvCxnSpPr>
        <p:spPr>
          <a:xfrm>
            <a:off x="870662" y="1474290"/>
            <a:ext cx="5400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6EDE57DE-7BFB-4F0C-9AC2-5006B9EAE01B}"/>
              </a:ext>
            </a:extLst>
          </p:cNvPr>
          <p:cNvSpPr/>
          <p:nvPr/>
        </p:nvSpPr>
        <p:spPr>
          <a:xfrm>
            <a:off x="4054964" y="5855153"/>
            <a:ext cx="2015957" cy="37518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FOOTER(WIDTH: 1120PX,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 HEIGHT: 324PX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908D32-FAD9-4B0D-87C1-B78497E31340}"/>
              </a:ext>
            </a:extLst>
          </p:cNvPr>
          <p:cNvSpPr txBox="1"/>
          <p:nvPr/>
        </p:nvSpPr>
        <p:spPr>
          <a:xfrm>
            <a:off x="5783590" y="-18697"/>
            <a:ext cx="14125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/>
              <a:t>사용자 예약 페이지</a:t>
            </a:r>
            <a:endParaRPr lang="en-US" altLang="ko-KR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67CF3A-3166-4C00-8DB9-3DA74F1DD943}"/>
              </a:ext>
            </a:extLst>
          </p:cNvPr>
          <p:cNvSpPr/>
          <p:nvPr/>
        </p:nvSpPr>
        <p:spPr>
          <a:xfrm>
            <a:off x="1128493" y="2773763"/>
            <a:ext cx="4942325" cy="470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61CD7EB5-9BC1-40D6-AB56-18E5F96EB3A6}"/>
              </a:ext>
            </a:extLst>
          </p:cNvPr>
          <p:cNvSpPr/>
          <p:nvPr/>
        </p:nvSpPr>
        <p:spPr>
          <a:xfrm>
            <a:off x="1546185" y="2838222"/>
            <a:ext cx="396534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1F497D"/>
                </a:solidFill>
              </a:rPr>
              <a:t>EXSYSTEM</a:t>
            </a:r>
            <a:r>
              <a:rPr lang="en-US" altLang="ko-KR" sz="1100" b="1" dirty="0">
                <a:solidFill>
                  <a:schemeClr val="tx1"/>
                </a:solidFill>
              </a:rPr>
              <a:t>(WIDTH: 1080PX, HEIGHT: 250PX)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520538-1F99-4732-ADCE-7C176F1F909D}"/>
              </a:ext>
            </a:extLst>
          </p:cNvPr>
          <p:cNvSpPr/>
          <p:nvPr/>
        </p:nvSpPr>
        <p:spPr>
          <a:xfrm>
            <a:off x="1128596" y="2173676"/>
            <a:ext cx="4942325" cy="608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61B08908-B628-4571-8CE7-2FEB5F2E70CC}"/>
              </a:ext>
            </a:extLst>
          </p:cNvPr>
          <p:cNvSpPr/>
          <p:nvPr/>
        </p:nvSpPr>
        <p:spPr>
          <a:xfrm>
            <a:off x="1384132" y="2241193"/>
            <a:ext cx="1239348" cy="493265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1F497D"/>
                </a:solidFill>
              </a:rPr>
              <a:t>TITLE_IMAGE</a:t>
            </a:r>
            <a:r>
              <a:rPr lang="en-US" altLang="ko-KR" sz="1100" b="1" dirty="0">
                <a:solidFill>
                  <a:schemeClr val="tx1"/>
                </a:solidFill>
              </a:rPr>
              <a:t>(WIDTH: 480PX, HEIGHT: 360PX)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05A894-797A-4362-AA32-AB5C749E8349}"/>
              </a:ext>
            </a:extLst>
          </p:cNvPr>
          <p:cNvCxnSpPr>
            <a:cxnSpLocks/>
          </p:cNvCxnSpPr>
          <p:nvPr/>
        </p:nvCxnSpPr>
        <p:spPr>
          <a:xfrm>
            <a:off x="3089245" y="2170386"/>
            <a:ext cx="0" cy="611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25AE48AB-7B6C-4278-9BD8-66E400A84668}"/>
              </a:ext>
            </a:extLst>
          </p:cNvPr>
          <p:cNvSpPr/>
          <p:nvPr/>
        </p:nvSpPr>
        <p:spPr>
          <a:xfrm>
            <a:off x="3779274" y="2217857"/>
            <a:ext cx="1239348" cy="493265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1F497D"/>
                </a:solidFill>
              </a:rPr>
              <a:t>INFO_BOX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(WIDTH: 600PX, HEIGHT: 360PX)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916A4C-CC09-4FDA-A05E-DE6272631103}"/>
              </a:ext>
            </a:extLst>
          </p:cNvPr>
          <p:cNvSpPr/>
          <p:nvPr/>
        </p:nvSpPr>
        <p:spPr>
          <a:xfrm>
            <a:off x="1128493" y="3244304"/>
            <a:ext cx="4942325" cy="11105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F0155AE1-F54A-429D-9B10-3F061E7E07F7}"/>
              </a:ext>
            </a:extLst>
          </p:cNvPr>
          <p:cNvSpPr/>
          <p:nvPr/>
        </p:nvSpPr>
        <p:spPr>
          <a:xfrm>
            <a:off x="1673373" y="3680861"/>
            <a:ext cx="396534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1F497D"/>
                </a:solidFill>
              </a:rPr>
              <a:t> DRIVER_INFO</a:t>
            </a:r>
            <a:r>
              <a:rPr lang="en-US" altLang="ko-KR" sz="1100" b="1" dirty="0">
                <a:solidFill>
                  <a:schemeClr val="tx1"/>
                </a:solidFill>
              </a:rPr>
              <a:t>(WIDTH: 1080PX, HEIGHT: 510PX)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84917F-31D1-498A-98CD-336A8CA0E587}"/>
              </a:ext>
            </a:extLst>
          </p:cNvPr>
          <p:cNvSpPr/>
          <p:nvPr/>
        </p:nvSpPr>
        <p:spPr>
          <a:xfrm>
            <a:off x="1128493" y="4354830"/>
            <a:ext cx="4942325" cy="11105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DD906444-3FA8-4DAB-A191-7485463CAC28}"/>
              </a:ext>
            </a:extLst>
          </p:cNvPr>
          <p:cNvSpPr/>
          <p:nvPr/>
        </p:nvSpPr>
        <p:spPr>
          <a:xfrm>
            <a:off x="1673373" y="4668231"/>
            <a:ext cx="396534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1F497D"/>
                </a:solidFill>
              </a:rPr>
              <a:t> </a:t>
            </a:r>
            <a:r>
              <a:rPr lang="en-US" altLang="ko-KR" sz="1100" b="1" dirty="0">
                <a:solidFill>
                  <a:srgbClr val="1F497D"/>
                </a:solidFill>
                <a:latin typeface="Calibri (본문)"/>
              </a:rPr>
              <a:t>TERMS</a:t>
            </a:r>
            <a:r>
              <a:rPr lang="en-US" altLang="ko-KR" sz="1100" b="1" i="0" dirty="0">
                <a:solidFill>
                  <a:srgbClr val="1F497D"/>
                </a:solidFill>
                <a:effectLst/>
                <a:latin typeface="Calibri (본문)"/>
              </a:rPr>
              <a:t>_CONDITIONS </a:t>
            </a:r>
            <a:r>
              <a:rPr lang="en-US" altLang="ko-KR" sz="1100" b="1" dirty="0">
                <a:solidFill>
                  <a:schemeClr val="tx1"/>
                </a:solidFill>
              </a:rPr>
              <a:t>(WIDTH: 1080PX, HEIGHT: 510PX)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3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679</Words>
  <Application>Microsoft Office PowerPoint</Application>
  <PresentationFormat>사용자 지정</PresentationFormat>
  <Paragraphs>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Calibri (본문)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다연</dc:creator>
  <cp:lastModifiedBy>김 다연</cp:lastModifiedBy>
  <cp:revision>24</cp:revision>
  <dcterms:created xsi:type="dcterms:W3CDTF">2021-05-03T04:23:09Z</dcterms:created>
  <dcterms:modified xsi:type="dcterms:W3CDTF">2021-05-03T06:34:51Z</dcterms:modified>
</cp:coreProperties>
</file>