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"/>
  </p:notesMasterIdLst>
  <p:sldIdLst>
    <p:sldId id="31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627"/>
    <a:srgbClr val="C51029"/>
    <a:srgbClr val="197FC8"/>
    <a:srgbClr val="01EED3"/>
    <a:srgbClr val="550224"/>
    <a:srgbClr val="320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7" autoAdjust="0"/>
    <p:restoredTop sz="94674"/>
  </p:normalViewPr>
  <p:slideViewPr>
    <p:cSldViewPr snapToGrid="0" showGuides="1">
      <p:cViewPr varScale="1">
        <p:scale>
          <a:sx n="100" d="100"/>
          <a:sy n="100" d="100"/>
        </p:scale>
        <p:origin x="114" y="252"/>
      </p:cViewPr>
      <p:guideLst>
        <p:guide orient="horz" pos="2160"/>
        <p:guide pos="3840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3C2C4-7BAE-6342-8149-D904319F7B83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28EF0-5435-4144-82C1-F2759AC9690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71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AB718-8D2C-477D-993B-E17320C108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2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5FCD-4242-C726-F491-831BDAB6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1ED2-9501-E45E-276A-78DC3A6E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63EFD-F85C-87E0-9FE3-6E46925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63304-6BAA-428B-A64D-442DA88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A64E0-B837-9B60-608E-262700A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898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EEAB-026D-651C-04A0-82115EF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CDCF-AE1F-24E5-98F3-9A8DB881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1D823-E693-D152-1C6D-570F8B58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0D4-B3AA-7A4E-5B71-0E266A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6ED15-8C0C-63EE-4889-607FBDCE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13535-CF6C-2C0F-3445-C135FF0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7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00D8-FC9C-5242-D522-C4DA37DE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FB906-8E5B-3F5C-B2C9-B5307C80E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FF243-EB57-00DD-D9EB-307A701DE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201BA-7CE3-A4C6-4237-A66C755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FBEF-5E6B-4283-C328-1311D4C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01798-3CC5-844A-D364-1E1883E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60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2442-E28B-9629-D5DA-9906AAF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E9750-6EBD-4730-BB6D-8887C39C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2431-73DD-9C3A-7F9E-056C86D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8CF43-94FD-A412-A7C1-3A33490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9D8C0-865C-7F87-D667-141DA44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92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E227D-3274-4BEC-2BAB-62C4BE51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017EF-6905-E5AD-38A9-E400325F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CCDD-CE99-7475-F080-1B199330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2E99-7598-B6FD-7433-597770B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62448-9C9A-BD74-F692-B8CF3DC0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612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5FCD-4242-C726-F491-831BDAB6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1ED2-9501-E45E-276A-78DC3A6E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63EFD-F85C-87E0-9FE3-6E46925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63304-6BAA-428B-A64D-442DA88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A64E0-B837-9B60-608E-262700A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775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5C55-02F5-0775-27E2-64A740E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65D11-9DC4-D348-4551-A813163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6678-7432-AB63-A0F0-5DA8F48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0C0D2-61D7-16A3-92BD-9C69E35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76F57-15AB-F69A-519E-2A236D2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148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366D-73AA-5155-84D8-5F4ECBBC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F3A3D-A3B4-39F5-F25A-612BEBFA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1F4FC-6D58-496B-7AE7-31650C6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D8409-4966-BBFD-064F-3B56A23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3C08-CA38-8C27-C981-51239794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2314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D182-9685-DF74-F34D-D7C415F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03F4B-0F91-B2FE-22D6-C8211249F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5DEF-7283-BD6F-C2A0-729666D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1D7CB-2A39-0795-4A8D-51CB194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977AA-47CD-4366-A775-EAB47B42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90B20-9439-3723-C3C7-F0C3A11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26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7FA9-D982-6458-D79B-2034B65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FDF1A-C097-5609-F552-A9C82D18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CFB47-97A4-FC29-CAFB-10EF29CB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F4FCB-5596-E053-A307-F67A964A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F0457-F90E-BE84-3DEE-C258DDC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FDC52-455E-1F88-A7DD-41DD830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DD0103-413C-C71F-554D-020C02D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98267-2AD4-A884-265E-7A82872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3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1C12-3ABC-7E93-A997-DAB21EC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3633C-20DA-B9C9-739B-D5D3F54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E4615-E8B6-73CE-BAF7-3CCD445D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DB6E-0798-81FD-95DD-13F20E71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783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5C55-02F5-0775-27E2-64A740E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65D11-9DC4-D348-4551-A813163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6678-7432-AB63-A0F0-5DA8F48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0C0D2-61D7-16A3-92BD-9C69E35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76F57-15AB-F69A-519E-2A236D2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06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354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EEAB-026D-651C-04A0-82115EF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CDCF-AE1F-24E5-98F3-9A8DB881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1D823-E693-D152-1C6D-570F8B58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0D4-B3AA-7A4E-5B71-0E266A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6ED15-8C0C-63EE-4889-607FBDCE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13535-CF6C-2C0F-3445-C135FF0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1497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00D8-FC9C-5242-D522-C4DA37DE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FB906-8E5B-3F5C-B2C9-B5307C80E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FF243-EB57-00DD-D9EB-307A701DE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201BA-7CE3-A4C6-4237-A66C755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FBEF-5E6B-4283-C328-1311D4C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01798-3CC5-844A-D364-1E1883E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523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2442-E28B-9629-D5DA-9906AAF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E9750-6EBD-4730-BB6D-8887C39C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2431-73DD-9C3A-7F9E-056C86D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8CF43-94FD-A412-A7C1-3A33490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9D8C0-865C-7F87-D667-141DA44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1387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E227D-3274-4BEC-2BAB-62C4BE51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017EF-6905-E5AD-38A9-E400325F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CCDD-CE99-7475-F080-1B199330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2E99-7598-B6FD-7433-597770B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62448-9C9A-BD74-F692-B8CF3DC0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114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5FCD-4242-C726-F491-831BDAB6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1ED2-9501-E45E-276A-78DC3A6E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63EFD-F85C-87E0-9FE3-6E46925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63304-6BAA-428B-A64D-442DA88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A64E0-B837-9B60-608E-262700A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13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5C55-02F5-0775-27E2-64A740E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65D11-9DC4-D348-4551-A813163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6678-7432-AB63-A0F0-5DA8F48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0C0D2-61D7-16A3-92BD-9C69E35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76F57-15AB-F69A-519E-2A236D2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4645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366D-73AA-5155-84D8-5F4ECBBC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F3A3D-A3B4-39F5-F25A-612BEBFA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1F4FC-6D58-496B-7AE7-31650C6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D8409-4966-BBFD-064F-3B56A23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3C08-CA38-8C27-C981-51239794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2097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D182-9685-DF74-F34D-D7C415F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03F4B-0F91-B2FE-22D6-C8211249F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5DEF-7283-BD6F-C2A0-729666D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1D7CB-2A39-0795-4A8D-51CB194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977AA-47CD-4366-A775-EAB47B42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90B20-9439-3723-C3C7-F0C3A11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437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7FA9-D982-6458-D79B-2034B65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FDF1A-C097-5609-F552-A9C82D18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CFB47-97A4-FC29-CAFB-10EF29CB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F4FCB-5596-E053-A307-F67A964A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F0457-F90E-BE84-3DEE-C258DDC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FDC52-455E-1F88-A7DD-41DD830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DD0103-413C-C71F-554D-020C02D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98267-2AD4-A884-265E-7A82872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63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366D-73AA-5155-84D8-5F4ECBBC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F3A3D-A3B4-39F5-F25A-612BEBFA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1F4FC-6D58-496B-7AE7-31650C6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D8409-4966-BBFD-064F-3B56A23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3C08-CA38-8C27-C981-51239794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920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1C12-3ABC-7E93-A997-DAB21EC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3633C-20DA-B9C9-739B-D5D3F54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E4615-E8B6-73CE-BAF7-3CCD445D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DB6E-0798-81FD-95DD-13F20E71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741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39401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EEAB-026D-651C-04A0-82115EF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CDCF-AE1F-24E5-98F3-9A8DB881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1D823-E693-D152-1C6D-570F8B58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0D4-B3AA-7A4E-5B71-0E266A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6ED15-8C0C-63EE-4889-607FBDCE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13535-CF6C-2C0F-3445-C135FF0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2364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00D8-FC9C-5242-D522-C4DA37DE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FB906-8E5B-3F5C-B2C9-B5307C80E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FF243-EB57-00DD-D9EB-307A701DE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201BA-7CE3-A4C6-4237-A66C755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FBEF-5E6B-4283-C328-1311D4C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01798-3CC5-844A-D364-1E1883E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85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2442-E28B-9629-D5DA-9906AAF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E9750-6EBD-4730-BB6D-8887C39C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2431-73DD-9C3A-7F9E-056C86D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8CF43-94FD-A412-A7C1-3A33490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9D8C0-865C-7F87-D667-141DA44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92145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E227D-3274-4BEC-2BAB-62C4BE51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017EF-6905-E5AD-38A9-E400325F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CCDD-CE99-7475-F080-1B199330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2E99-7598-B6FD-7433-597770B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62448-9C9A-BD74-F692-B8CF3DC0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44212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B5FCD-4242-C726-F491-831BDAB65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1ED2-9501-E45E-276A-78DC3A6E5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63EFD-F85C-87E0-9FE3-6E469255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63304-6BAA-428B-A64D-442DA88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A64E0-B837-9B60-608E-262700AD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405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15C55-02F5-0775-27E2-64A740E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65D11-9DC4-D348-4551-A8131633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D36678-7432-AB63-A0F0-5DA8F481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0C0D2-61D7-16A3-92BD-9C69E358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76F57-15AB-F69A-519E-2A236D21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4528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366D-73AA-5155-84D8-5F4ECBBC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F3A3D-A3B4-39F5-F25A-612BEBFAB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1F4FC-6D58-496B-7AE7-31650C68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D8409-4966-BBFD-064F-3B56A23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3C08-CA38-8C27-C981-51239794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8609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D182-9685-DF74-F34D-D7C415F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03F4B-0F91-B2FE-22D6-C8211249F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5DEF-7283-BD6F-C2A0-729666D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1D7CB-2A39-0795-4A8D-51CB194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977AA-47CD-4366-A775-EAB47B42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90B20-9439-3723-C3C7-F0C3A11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42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6D182-9685-DF74-F34D-D7C415FB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03F4B-0F91-B2FE-22D6-C8211249F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5DEF-7283-BD6F-C2A0-729666DDB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1D7CB-2A39-0795-4A8D-51CB1947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977AA-47CD-4366-A775-EAB47B42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E90B20-9439-3723-C3C7-F0C3A11E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2551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7FA9-D982-6458-D79B-2034B65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FDF1A-C097-5609-F552-A9C82D18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CFB47-97A4-FC29-CAFB-10EF29CB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F4FCB-5596-E053-A307-F67A964A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F0457-F90E-BE84-3DEE-C258DDC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FDC52-455E-1F88-A7DD-41DD830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DD0103-413C-C71F-554D-020C02D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98267-2AD4-A884-265E-7A82872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4139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1C12-3ABC-7E93-A997-DAB21EC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3633C-20DA-B9C9-739B-D5D3F54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E4615-E8B6-73CE-BAF7-3CCD445D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DB6E-0798-81FD-95DD-13F20E71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3282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0776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EEAB-026D-651C-04A0-82115EFF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CDCF-AE1F-24E5-98F3-9A8DB8812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1D823-E693-D152-1C6D-570F8B58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080D4-B3AA-7A4E-5B71-0E266A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F6ED15-8C0C-63EE-4889-607FBDCE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913535-CF6C-2C0F-3445-C135FF0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8548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00D8-FC9C-5242-D522-C4DA37DE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FB906-8E5B-3F5C-B2C9-B5307C80E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5FF243-EB57-00DD-D9EB-307A701DE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201BA-7CE3-A4C6-4237-A66C7550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71FBEF-5E6B-4283-C328-1311D4C1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01798-3CC5-844A-D364-1E1883EC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3257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C2442-E28B-9629-D5DA-9906AAF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E9750-6EBD-4730-BB6D-8887C39C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42431-73DD-9C3A-7F9E-056C86D1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8CF43-94FD-A412-A7C1-3A334900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9D8C0-865C-7F87-D667-141DA44E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4401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CE227D-3274-4BEC-2BAB-62C4BE51B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017EF-6905-E5AD-38A9-E400325F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ACCDD-CE99-7475-F080-1B199330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72E99-7598-B6FD-7433-597770BB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62448-9C9A-BD74-F692-B8CF3DC0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7FA9-D982-6458-D79B-2034B65B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FDF1A-C097-5609-F552-A9C82D18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9CFB47-97A4-FC29-CAFB-10EF29CB0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8F4FCB-5596-E053-A307-F67A964AF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6F0457-F90E-BE84-3DEE-C258DDCA3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AFDC52-455E-1F88-A7DD-41DD830E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DD0103-413C-C71F-554D-020C02D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98267-2AD4-A884-265E-7A82872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41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1C12-3ABC-7E93-A997-DAB21EC3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F3633C-20DA-B9C9-739B-D5D3F548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AE4615-E8B6-73CE-BAF7-3CCD445D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F7DB6E-0798-81FD-95DD-13F20E71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55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2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5" name="组合 27"/>
          <p:cNvGrpSpPr>
            <a:grpSpLocks/>
          </p:cNvGrpSpPr>
          <p:nvPr userDrawn="1"/>
        </p:nvGrpSpPr>
        <p:grpSpPr bwMode="auto">
          <a:xfrm>
            <a:off x="7967" y="727583"/>
            <a:ext cx="9798819" cy="190488"/>
            <a:chOff x="0" y="64601"/>
            <a:chExt cx="12795512" cy="12829"/>
          </a:xfrm>
          <a:solidFill>
            <a:srgbClr val="550224"/>
          </a:solidFill>
        </p:grpSpPr>
        <p:sp>
          <p:nvSpPr>
            <p:cNvPr id="6" name="矩形 2"/>
            <p:cNvSpPr>
              <a:spLocks noChangeArrowheads="1"/>
            </p:cNvSpPr>
            <p:nvPr/>
          </p:nvSpPr>
          <p:spPr bwMode="auto">
            <a:xfrm>
              <a:off x="0" y="64601"/>
              <a:ext cx="2027965" cy="12828"/>
            </a:xfrm>
            <a:prstGeom prst="rect">
              <a:avLst/>
            </a:prstGeom>
            <a:grpFill/>
            <a:ln w="12700">
              <a:solidFill>
                <a:srgbClr val="550224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 defTabSz="308043" hangingPunct="0"/>
              <a:endParaRPr lang="zh-CN" altLang="zh-CN" sz="1200" b="1" kern="0">
                <a:solidFill>
                  <a:srgbClr val="FFFFFF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7" name="直接连接符 3"/>
            <p:cNvSpPr>
              <a:spLocks noChangeShapeType="1"/>
            </p:cNvSpPr>
            <p:nvPr/>
          </p:nvSpPr>
          <p:spPr bwMode="auto">
            <a:xfrm flipV="1">
              <a:off x="1983307" y="77429"/>
              <a:ext cx="10812205" cy="1"/>
            </a:xfrm>
            <a:prstGeom prst="line">
              <a:avLst/>
            </a:prstGeom>
            <a:grpFill/>
            <a:ln w="25400">
              <a:solidFill>
                <a:srgbClr val="550224"/>
              </a:solidFill>
              <a:bevel/>
              <a:headEnd/>
              <a:tailEnd/>
            </a:ln>
          </p:spPr>
          <p:txBody>
            <a:bodyPr/>
            <a:lstStyle/>
            <a:p>
              <a:pPr algn="ctr" defTabSz="308043" hangingPunct="0"/>
              <a:endParaRPr lang="zh-CN" altLang="en-US" sz="1200" b="1" kern="0">
                <a:solidFill>
                  <a:srgbClr val="000000"/>
                </a:solidFill>
                <a:latin typeface="Helvetica Neue"/>
                <a:sym typeface="Helvetica Neue"/>
              </a:endParaRPr>
            </a:p>
          </p:txBody>
        </p:sp>
      </p:grp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1743075" y="401638"/>
            <a:ext cx="6219825" cy="461962"/>
          </a:xfrm>
        </p:spPr>
        <p:txBody>
          <a:bodyPr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31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C5794A-706F-07E2-643D-6F7DD165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DDA078-2F44-DED8-747C-F3B7A4D5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9F313E-253E-BB16-1F6D-ED65F8BD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13959" y="313282"/>
            <a:ext cx="6105874" cy="650875"/>
          </a:xfrm>
        </p:spPr>
        <p:txBody>
          <a:bodyPr/>
          <a:lstStyle>
            <a:lvl1pPr marL="0" indent="0">
              <a:buNone/>
              <a:defRPr b="1">
                <a:solidFill>
                  <a:srgbClr val="55022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虚尾箭头 11"/>
          <p:cNvSpPr/>
          <p:nvPr userDrawn="1"/>
        </p:nvSpPr>
        <p:spPr>
          <a:xfrm>
            <a:off x="11112" y="236854"/>
            <a:ext cx="504826" cy="561975"/>
          </a:xfrm>
          <a:prstGeom prst="stripedRightArrow">
            <a:avLst/>
          </a:prstGeom>
          <a:gradFill flip="none" rotWithShape="1">
            <a:gsLst>
              <a:gs pos="0">
                <a:srgbClr val="320121"/>
              </a:gs>
              <a:gs pos="65000">
                <a:srgbClr val="550224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17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442873-07F5-B2E4-DECB-A64D823CC67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0" y="1104"/>
            <a:ext cx="12193964" cy="685689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8A8CD-E702-79A5-3C95-C4798852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B540-9C1C-49AE-5CB4-91D259D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21DE4-6BF5-2409-0C71-C52398E6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755C-1CD0-1BDF-5AE5-60FA8B7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B80A-C4ED-161E-39CC-B622CD15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98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97" r:id="rId8"/>
    <p:sldLayoutId id="2147483696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442873-07F5-B2E4-DECB-A64D823CC67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0" y="1104"/>
            <a:ext cx="12193964" cy="6856895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8A8CD-E702-79A5-3C95-C4798852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B540-9C1C-49AE-5CB4-91D259D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21DE4-6BF5-2409-0C71-C52398E6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755C-1CD0-1BDF-5AE5-60FA8B7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B80A-C4ED-161E-39CC-B622CD15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61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442873-07F5-B2E4-DECB-A64D823CC67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04"/>
            <a:ext cx="12193964" cy="685689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8A8CD-E702-79A5-3C95-C4798852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B540-9C1C-49AE-5CB4-91D259D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21DE4-6BF5-2409-0C71-C52398E6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755C-1CD0-1BDF-5AE5-60FA8B7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B80A-C4ED-161E-39CC-B622CD15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9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3442873-07F5-B2E4-DECB-A64D823CC67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3" y="1104"/>
            <a:ext cx="12190037" cy="685689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B8A8CD-E702-79A5-3C95-C4798852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7B540-9C1C-49AE-5CB4-91D259D2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21DE4-6BF5-2409-0C71-C52398E6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A9A6-3564-EA4E-8B43-F99C8E68260A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F755C-1CD0-1BDF-5AE5-60FA8B76F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BB80A-C4ED-161E-39CC-B622CD154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0D8B9-B02D-1747-9C09-22F12EEE7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93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743075" y="401638"/>
            <a:ext cx="9763125" cy="461962"/>
          </a:xfrm>
        </p:spPr>
        <p:txBody>
          <a:bodyPr/>
          <a:lstStyle/>
          <a:p>
            <a:r>
              <a:rPr lang="en-US" altLang="zh-CN" dirty="0"/>
              <a:t>GES</a:t>
            </a:r>
            <a:r>
              <a:rPr lang="zh-CN" altLang="en-US" dirty="0"/>
              <a:t>堂食标签选否分析（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月） </a:t>
            </a:r>
          </a:p>
          <a:p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4616" y="79376"/>
            <a:ext cx="1023017" cy="769431"/>
          </a:xfrm>
          <a:prstGeom prst="rect">
            <a:avLst/>
          </a:prstGeom>
        </p:spPr>
        <p:txBody>
          <a:bodyPr wrap="none" lIns="91430" tIns="45715" rIns="91430" bIns="45715">
            <a:spAutoFit/>
          </a:bodyPr>
          <a:lstStyle/>
          <a:p>
            <a:pPr lvl="1" algn="ctr" defTabSz="308043" hangingPunct="0"/>
            <a:r>
              <a:rPr lang="en-US" altLang="zh-CN" sz="4400" b="1" i="1" kern="0" dirty="0">
                <a:solidFill>
                  <a:srgbClr val="000000"/>
                </a:solidFill>
                <a:latin typeface="Arial Black" pitchFamily="34" charset="0"/>
                <a:sym typeface="Helvetica Neue"/>
              </a:rPr>
              <a:t>5</a:t>
            </a:r>
            <a:endParaRPr lang="zh-CN" altLang="en-US" sz="4400" b="1" i="1" kern="0" dirty="0">
              <a:solidFill>
                <a:srgbClr val="000000"/>
              </a:solidFill>
              <a:latin typeface="Arial Black" pitchFamily="34" charset="0"/>
              <a:sym typeface="Helvetica Neue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96607"/>
              </p:ext>
            </p:extLst>
          </p:nvPr>
        </p:nvGraphicFramePr>
        <p:xfrm>
          <a:off x="6796584" y="3526394"/>
          <a:ext cx="5212119" cy="2833468"/>
        </p:xfrm>
        <a:graphic>
          <a:graphicData uri="http://schemas.openxmlformats.org/drawingml/2006/table">
            <a:tbl>
              <a:tblPr/>
              <a:tblGrid>
                <a:gridCol w="180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9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1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涉及问题产品的排序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所有品质问题的排序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凉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薯条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硬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鸡块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原味鸡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不新鲜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时间长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鸡米花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不好吃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圣代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冰激凌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干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鸡翅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蛋挞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难吃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帕尼尼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粥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糊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52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鸡肉卷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41977"/>
              </p:ext>
            </p:extLst>
          </p:nvPr>
        </p:nvGraphicFramePr>
        <p:xfrm>
          <a:off x="274616" y="3503861"/>
          <a:ext cx="6289956" cy="2842345"/>
        </p:xfrm>
        <a:graphic>
          <a:graphicData uri="http://schemas.openxmlformats.org/drawingml/2006/table">
            <a:tbl>
              <a:tblPr/>
              <a:tblGrid>
                <a:gridCol w="280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39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产品有错漏的排序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配件有错漏的排序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汉堡（付错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、少付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番茄酱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鸡块（少付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、部位错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、付错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上校鸡块酱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蛋挞（少付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、付错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吸管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可乐少付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勺子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薯条少付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餐巾纸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鸡翅少付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不看备注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不看备注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糖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鸡米花少付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奶精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咖啡付错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搅拌棒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39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红豆派少付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辣椒粉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204</Words>
  <Application>Microsoft Office PowerPoint</Application>
  <PresentationFormat>宽屏</PresentationFormat>
  <Paragraphs>91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Helvetica Neue</vt:lpstr>
      <vt:lpstr>等线</vt:lpstr>
      <vt:lpstr>宋体</vt:lpstr>
      <vt:lpstr>微软雅黑</vt:lpstr>
      <vt:lpstr>微软雅黑</vt:lpstr>
      <vt:lpstr>Arial</vt:lpstr>
      <vt:lpstr>Arial Black</vt:lpstr>
      <vt:lpstr>Office 主题​​</vt:lpstr>
      <vt:lpstr>1_Office 主题​​</vt:lpstr>
      <vt:lpstr>2_Office 主题​​</vt:lpstr>
      <vt:lpstr>3_Office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Office</cp:lastModifiedBy>
  <cp:revision>160</cp:revision>
  <dcterms:created xsi:type="dcterms:W3CDTF">2022-10-24T07:54:05Z</dcterms:created>
  <dcterms:modified xsi:type="dcterms:W3CDTF">2023-04-02T13:20:08Z</dcterms:modified>
</cp:coreProperties>
</file>