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4FEE-8B41-954E-AD4C-60BEFB705C5A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1007-9226-3345-A8D5-FBD9AE35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5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4FEE-8B41-954E-AD4C-60BEFB705C5A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1007-9226-3345-A8D5-FBD9AE35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7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4FEE-8B41-954E-AD4C-60BEFB705C5A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1007-9226-3345-A8D5-FBD9AE35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4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4FEE-8B41-954E-AD4C-60BEFB705C5A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1007-9226-3345-A8D5-FBD9AE35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3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4FEE-8B41-954E-AD4C-60BEFB705C5A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1007-9226-3345-A8D5-FBD9AE35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2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4FEE-8B41-954E-AD4C-60BEFB705C5A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1007-9226-3345-A8D5-FBD9AE35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8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4FEE-8B41-954E-AD4C-60BEFB705C5A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1007-9226-3345-A8D5-FBD9AE35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9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4FEE-8B41-954E-AD4C-60BEFB705C5A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1007-9226-3345-A8D5-FBD9AE35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4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4FEE-8B41-954E-AD4C-60BEFB705C5A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1007-9226-3345-A8D5-FBD9AE35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4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4FEE-8B41-954E-AD4C-60BEFB705C5A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1007-9226-3345-A8D5-FBD9AE35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6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4FEE-8B41-954E-AD4C-60BEFB705C5A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1007-9226-3345-A8D5-FBD9AE35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7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14FEE-8B41-954E-AD4C-60BEFB705C5A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E1007-9226-3345-A8D5-FBD9AE35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8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开发环境使用介绍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2019-10-11</a:t>
            </a:r>
            <a:r>
              <a:rPr lang="zh-CN" altLang="en-US" dirty="0" smtClean="0"/>
              <a:t> 下午</a:t>
            </a:r>
            <a:endParaRPr lang="en-US" altLang="zh-CN" dirty="0" smtClean="0"/>
          </a:p>
          <a:p>
            <a:r>
              <a:rPr lang="en-US" altLang="zh-CN" dirty="0" smtClean="0"/>
              <a:t>Lingtao</a:t>
            </a:r>
            <a:r>
              <a:rPr lang="zh-CN" altLang="en-US" dirty="0" smtClean="0"/>
              <a:t> </a:t>
            </a:r>
            <a:r>
              <a:rPr lang="en-US" altLang="zh-CN" dirty="0" smtClean="0"/>
              <a:t>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开发环境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配置安装了 </a:t>
            </a:r>
            <a:r>
              <a:rPr lang="en-US" altLang="zh-CN" dirty="0" smtClean="0"/>
              <a:t>Vmware+Ubuntu16.04+Anaconda3</a:t>
            </a:r>
            <a:r>
              <a:rPr lang="zh-CN" altLang="en-US" dirty="0" smtClean="0"/>
              <a:t>的环境。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Anaconda3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开发的工具使用</a:t>
            </a:r>
            <a:r>
              <a:rPr lang="en-US" altLang="zh-CN" b="1" dirty="0" err="1" smtClean="0">
                <a:solidFill>
                  <a:srgbClr val="FF0000"/>
                </a:solidFill>
              </a:rPr>
              <a:t>Jupyter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Notebook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集成开发环境使用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Pycharm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altLang="zh-CN" dirty="0" err="1" smtClean="0"/>
              <a:t>Jupyter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Notebook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Pycharm</a:t>
            </a:r>
            <a:r>
              <a:rPr lang="zh-CN" altLang="en-US" dirty="0" smtClean="0"/>
              <a:t>两者</a:t>
            </a:r>
            <a:r>
              <a:rPr lang="zh-CN" altLang="en-US" b="1" dirty="0" smtClean="0">
                <a:solidFill>
                  <a:srgbClr val="FF0000"/>
                </a:solidFill>
              </a:rPr>
              <a:t>任选其一</a:t>
            </a:r>
            <a:r>
              <a:rPr lang="zh-CN" altLang="en-US" dirty="0" smtClean="0"/>
              <a:t>即可！</a:t>
            </a:r>
            <a:endParaRPr lang="en-US" dirty="0"/>
          </a:p>
          <a:p>
            <a:endParaRPr lang="en-US" dirty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目的：方便进行基于</a:t>
            </a:r>
            <a:r>
              <a:rPr lang="en-US" altLang="zh-CN" b="1" dirty="0" smtClean="0">
                <a:solidFill>
                  <a:srgbClr val="FF0000"/>
                </a:solidFill>
              </a:rPr>
              <a:t>Python</a:t>
            </a:r>
            <a:r>
              <a:rPr lang="zh-CN" altLang="en-US" b="1" dirty="0" smtClean="0">
                <a:solidFill>
                  <a:srgbClr val="FF0000"/>
                </a:solidFill>
              </a:rPr>
              <a:t>语言的程序开发。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26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Jupyter</a:t>
            </a:r>
            <a:r>
              <a:rPr lang="en-US" b="1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什么是Jupyter</a:t>
            </a:r>
            <a:r>
              <a:rPr lang="en-US" b="1" dirty="0"/>
              <a:t> notebook？</a:t>
            </a:r>
          </a:p>
          <a:p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en-US" dirty="0"/>
              <a:t> 是一种 </a:t>
            </a:r>
            <a:r>
              <a:rPr lang="en-US" altLang="zh-CN" dirty="0"/>
              <a:t>Web </a:t>
            </a:r>
            <a:r>
              <a:rPr lang="zh-CN" altLang="en-US" dirty="0"/>
              <a:t>应用，它能让用户将说明文本、数学方程、代码和可视化内容全部组合到一个易于共享的文档中，非常方便研究和</a:t>
            </a:r>
            <a:r>
              <a:rPr lang="zh-CN" altLang="en-US" dirty="0" smtClean="0"/>
              <a:t>教学。</a:t>
            </a:r>
            <a:endParaRPr lang="en-US" altLang="zh-CN" dirty="0" smtClean="0"/>
          </a:p>
          <a:p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en-US" dirty="0"/>
              <a:t>特别适合做数据处理，其用途可以包括数据清理和探索、可视化、机器学习和大数据分析。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Jupyter</a:t>
            </a:r>
            <a:r>
              <a:rPr lang="en-US" b="1" dirty="0"/>
              <a:t> </a:t>
            </a:r>
            <a:r>
              <a:rPr lang="en-US" b="1" dirty="0" err="1"/>
              <a:t>notebook是如何工作的</a:t>
            </a:r>
            <a:r>
              <a:rPr lang="en-US" b="1" dirty="0" smtClean="0"/>
              <a:t>？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1002" y="2028825"/>
            <a:ext cx="5125771" cy="28908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3413" y="273757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zh-CN" altLang="en-US" b="0" i="0" u="none" strike="noStrike" dirty="0" smtClean="0">
                <a:solidFill>
                  <a:srgbClr val="333333"/>
                </a:solidFill>
                <a:effectLst/>
                <a:latin typeface="Microsoft YaHei" charset="-122"/>
              </a:rPr>
              <a:t>用户通过浏览器连接到该服务器，而 </a:t>
            </a:r>
            <a:r>
              <a:rPr lang="en-US" altLang="zh-CN" b="0" i="0" u="none" strike="noStrike" dirty="0" smtClean="0">
                <a:solidFill>
                  <a:srgbClr val="333333"/>
                </a:solidFill>
                <a:effectLst/>
                <a:latin typeface="Microsoft YaHei" charset="-122"/>
              </a:rPr>
              <a:t>notebook </a:t>
            </a:r>
            <a:r>
              <a:rPr lang="zh-CN" altLang="en-US" b="0" i="0" u="none" strike="noStrike" dirty="0" smtClean="0">
                <a:solidFill>
                  <a:srgbClr val="333333"/>
                </a:solidFill>
                <a:effectLst/>
                <a:latin typeface="Microsoft YaHei" charset="-122"/>
              </a:rPr>
              <a:t>呈现为 </a:t>
            </a:r>
            <a:r>
              <a:rPr lang="en-US" altLang="zh-CN" b="0" i="0" u="none" strike="noStrike" dirty="0" smtClean="0">
                <a:solidFill>
                  <a:srgbClr val="333333"/>
                </a:solidFill>
                <a:effectLst/>
                <a:latin typeface="Microsoft YaHei" charset="-122"/>
              </a:rPr>
              <a:t>Web </a:t>
            </a:r>
            <a:r>
              <a:rPr lang="zh-CN" altLang="en-US" b="0" i="0" u="none" strike="noStrike" dirty="0" smtClean="0">
                <a:solidFill>
                  <a:srgbClr val="333333"/>
                </a:solidFill>
                <a:effectLst/>
                <a:latin typeface="Microsoft YaHei" charset="-122"/>
              </a:rPr>
              <a:t>应用。用户在 </a:t>
            </a:r>
            <a:r>
              <a:rPr lang="en-US" altLang="zh-CN" b="0" i="0" u="none" strike="noStrike" dirty="0" smtClean="0">
                <a:solidFill>
                  <a:srgbClr val="333333"/>
                </a:solidFill>
                <a:effectLst/>
                <a:latin typeface="Microsoft YaHei" charset="-122"/>
              </a:rPr>
              <a:t>Web </a:t>
            </a:r>
            <a:r>
              <a:rPr lang="zh-CN" altLang="en-US" b="0" i="0" u="none" strike="noStrike" dirty="0" smtClean="0">
                <a:solidFill>
                  <a:srgbClr val="333333"/>
                </a:solidFill>
                <a:effectLst/>
                <a:latin typeface="Microsoft YaHei" charset="-122"/>
              </a:rPr>
              <a:t>应用中编写的代码通过该服务器发送给内核，内核运行代码，并将结果发送回该服务器。然后，任何输出都会返回到浏览器中。保存 </a:t>
            </a:r>
            <a:r>
              <a:rPr lang="en-US" altLang="zh-CN" b="0" i="0" u="none" strike="noStrike" dirty="0" smtClean="0">
                <a:solidFill>
                  <a:srgbClr val="333333"/>
                </a:solidFill>
                <a:effectLst/>
                <a:latin typeface="Microsoft YaHei" charset="-122"/>
              </a:rPr>
              <a:t>notebook </a:t>
            </a:r>
            <a:r>
              <a:rPr lang="zh-CN" altLang="en-US" b="0" i="0" u="none" strike="noStrike" dirty="0" smtClean="0">
                <a:solidFill>
                  <a:srgbClr val="333333"/>
                </a:solidFill>
                <a:effectLst/>
                <a:latin typeface="Microsoft YaHei" charset="-122"/>
              </a:rPr>
              <a:t>时，它将作为 </a:t>
            </a:r>
            <a:r>
              <a:rPr lang="en-US" altLang="zh-CN" dirty="0" smtClean="0">
                <a:effectLst/>
                <a:latin typeface="Microsoft YaHei" charset="-122"/>
              </a:rPr>
              <a:t>JSON</a:t>
            </a:r>
            <a:r>
              <a:rPr lang="zh-CN" altLang="en-US" b="0" i="0" u="none" strike="noStrike" dirty="0" smtClean="0">
                <a:solidFill>
                  <a:srgbClr val="333333"/>
                </a:solidFill>
                <a:effectLst/>
                <a:latin typeface="Microsoft YaHei" charset="-122"/>
              </a:rPr>
              <a:t> 文件（文件扩展名为 </a:t>
            </a:r>
            <a:r>
              <a:rPr lang="en-US" altLang="zh-CN" dirty="0" smtClean="0">
                <a:effectLst/>
                <a:latin typeface="Microsoft YaHei" charset="-122"/>
              </a:rPr>
              <a:t>.</a:t>
            </a:r>
            <a:r>
              <a:rPr lang="en-US" altLang="zh-CN" dirty="0" err="1" smtClean="0">
                <a:effectLst/>
                <a:latin typeface="Microsoft YaHei" charset="-122"/>
              </a:rPr>
              <a:t>ipynb</a:t>
            </a:r>
            <a:r>
              <a:rPr lang="zh-CN" altLang="en-US" b="0" i="0" u="none" strike="noStrike" dirty="0" smtClean="0">
                <a:solidFill>
                  <a:srgbClr val="333333"/>
                </a:solidFill>
                <a:effectLst/>
                <a:latin typeface="Microsoft YaHei" charset="-122"/>
              </a:rPr>
              <a:t>）写入到该服务器中。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安装Jupyter</a:t>
            </a:r>
            <a:r>
              <a:rPr lang="en-US" b="1" dirty="0"/>
              <a:t> </a:t>
            </a:r>
            <a:r>
              <a:rPr lang="en-US" b="1" dirty="0" smtClean="0"/>
              <a:t>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在 </a:t>
            </a:r>
            <a:r>
              <a:rPr lang="en-US" dirty="0" err="1"/>
              <a:t>conda</a:t>
            </a:r>
            <a:r>
              <a:rPr lang="en-US" dirty="0"/>
              <a:t> </a:t>
            </a:r>
            <a:r>
              <a:rPr lang="en-US" dirty="0" smtClean="0"/>
              <a:t>输入</a:t>
            </a:r>
            <a:r>
              <a:rPr lang="en-US" dirty="0"/>
              <a:t> 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smtClean="0"/>
              <a:t>notebook 启动 notebook 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smtClean="0"/>
              <a:t>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jupyter.org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Jupyter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Notebook</a:t>
            </a:r>
            <a:r>
              <a:rPr lang="zh-CN" altLang="en-US" dirty="0" smtClean="0"/>
              <a:t> 演示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Python3</a:t>
            </a:r>
            <a:r>
              <a:rPr lang="zh-CN" altLang="en-US" dirty="0" smtClean="0"/>
              <a:t> 学习网址：</a:t>
            </a:r>
            <a:r>
              <a:rPr lang="en-US" dirty="0" smtClean="0"/>
              <a:t>https://</a:t>
            </a:r>
            <a:r>
              <a:rPr lang="en-US" dirty="0" err="1" smtClean="0"/>
              <a:t>www.runoob.com</a:t>
            </a:r>
            <a:r>
              <a:rPr lang="en-US" dirty="0" smtClean="0"/>
              <a:t>/python3/python3-tutorial.html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3332163"/>
            <a:ext cx="91186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5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u="none" strike="noStrike" dirty="0" smtClean="0">
                <a:solidFill>
                  <a:srgbClr val="000000"/>
                </a:solidFill>
                <a:effectLst/>
                <a:latin typeface="Helvetica Neue" charset="0"/>
              </a:rPr>
              <a:t>Python3 </a:t>
            </a:r>
            <a:r>
              <a:rPr lang="zh-CN" altLang="en-US" b="1" i="0" u="none" strike="noStrike" dirty="0" smtClean="0">
                <a:solidFill>
                  <a:srgbClr val="64854C"/>
                </a:solidFill>
                <a:effectLst/>
                <a:latin typeface="Helvetica Neue" charset="0"/>
              </a:rPr>
              <a:t>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 </a:t>
            </a:r>
            <a:r>
              <a:rPr lang="zh-CN" altLang="en-US" dirty="0"/>
              <a:t>是一个高层次的结合了</a:t>
            </a:r>
            <a:r>
              <a:rPr lang="zh-CN" altLang="en-US" b="1" dirty="0">
                <a:solidFill>
                  <a:srgbClr val="FF0000"/>
                </a:solidFill>
              </a:rPr>
              <a:t>解释性、编译性、互动性和面向对象</a:t>
            </a:r>
            <a:r>
              <a:rPr lang="zh-CN" altLang="en-US" dirty="0"/>
              <a:t>的脚本语言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/>
            <a:r>
              <a:rPr lang="zh-CN" altLang="en-US" b="1" dirty="0" smtClean="0"/>
              <a:t>解释</a:t>
            </a:r>
            <a:r>
              <a:rPr lang="zh-CN" altLang="en-US" b="1" dirty="0"/>
              <a:t>型语言：</a:t>
            </a:r>
            <a:r>
              <a:rPr lang="zh-CN" altLang="en-US" dirty="0"/>
              <a:t> 这意味着开发过程中没有了编译这个环节。类似于</a:t>
            </a:r>
            <a:r>
              <a:rPr lang="en-US" altLang="zh-CN" dirty="0"/>
              <a:t>PHP</a:t>
            </a:r>
            <a:r>
              <a:rPr lang="zh-CN" altLang="en-US" dirty="0"/>
              <a:t>和</a:t>
            </a:r>
            <a:r>
              <a:rPr lang="en-US" altLang="zh-CN" dirty="0"/>
              <a:t>Perl</a:t>
            </a:r>
            <a:r>
              <a:rPr lang="zh-CN" altLang="en-US" dirty="0"/>
              <a:t>语言。</a:t>
            </a:r>
          </a:p>
          <a:p>
            <a:pPr latinLnBrk="1"/>
            <a:r>
              <a:rPr lang="zh-CN" altLang="en-US" b="1" dirty="0" smtClean="0"/>
              <a:t>交互式</a:t>
            </a:r>
            <a:r>
              <a:rPr lang="zh-CN" altLang="en-US" b="1" dirty="0"/>
              <a:t>语言：</a:t>
            </a:r>
            <a:r>
              <a:rPr lang="zh-CN" altLang="en-US" dirty="0"/>
              <a:t> 这意味着，您可以在一个 </a:t>
            </a:r>
            <a:r>
              <a:rPr lang="en-US" altLang="zh-CN" dirty="0"/>
              <a:t>Python </a:t>
            </a:r>
            <a:r>
              <a:rPr lang="zh-CN" altLang="en-US" dirty="0"/>
              <a:t>提示符 </a:t>
            </a:r>
            <a:r>
              <a:rPr lang="en-US" altLang="zh-CN" b="1" dirty="0"/>
              <a:t>&gt;&gt;&gt;</a:t>
            </a:r>
            <a:r>
              <a:rPr lang="zh-CN" altLang="en-US" dirty="0"/>
              <a:t> 后直接执行代码。</a:t>
            </a:r>
          </a:p>
          <a:p>
            <a:pPr latinLnBrk="1"/>
            <a:r>
              <a:rPr lang="zh-CN" altLang="en-US" b="1" dirty="0" smtClean="0"/>
              <a:t>面向</a:t>
            </a:r>
            <a:r>
              <a:rPr lang="zh-CN" altLang="en-US" b="1" dirty="0"/>
              <a:t>对象语言</a:t>
            </a:r>
            <a:r>
              <a:rPr lang="en-US" altLang="zh-CN" b="1" dirty="0"/>
              <a:t>:</a:t>
            </a:r>
            <a:r>
              <a:rPr lang="zh-CN" altLang="en-US" dirty="0"/>
              <a:t> 这意味着</a:t>
            </a:r>
            <a:r>
              <a:rPr lang="en-US" altLang="zh-CN" dirty="0"/>
              <a:t>Python</a:t>
            </a:r>
            <a:r>
              <a:rPr lang="zh-CN" altLang="en-US" dirty="0"/>
              <a:t>支持面向对象的风格或代码封装在对象的编程技术。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7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176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Calibri Light</vt:lpstr>
      <vt:lpstr>DengXian</vt:lpstr>
      <vt:lpstr>DengXian Light</vt:lpstr>
      <vt:lpstr>Helvetica Neue</vt:lpstr>
      <vt:lpstr>Microsoft YaHei</vt:lpstr>
      <vt:lpstr>Arial</vt:lpstr>
      <vt:lpstr>Office Theme</vt:lpstr>
      <vt:lpstr>开发环境使用介绍</vt:lpstr>
      <vt:lpstr>开发环境</vt:lpstr>
      <vt:lpstr>Jupyter notebook</vt:lpstr>
      <vt:lpstr>Jupyter notebook是如何工作的？</vt:lpstr>
      <vt:lpstr>安装Jupyter notebook</vt:lpstr>
      <vt:lpstr>Jupyter Notebook</vt:lpstr>
      <vt:lpstr>Jupyter Notebook 演示</vt:lpstr>
      <vt:lpstr>Python3 简介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开发环境使用介绍</dc:title>
  <dc:creator>su Lingtao</dc:creator>
  <cp:lastModifiedBy>su Lingtao</cp:lastModifiedBy>
  <cp:revision>16</cp:revision>
  <dcterms:created xsi:type="dcterms:W3CDTF">2019-10-11T05:22:22Z</dcterms:created>
  <dcterms:modified xsi:type="dcterms:W3CDTF">2019-10-11T05:43:34Z</dcterms:modified>
</cp:coreProperties>
</file>