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322" r:id="rId4"/>
    <p:sldId id="317" r:id="rId5"/>
    <p:sldId id="324" r:id="rId6"/>
    <p:sldId id="3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9" autoAdjust="0"/>
    <p:restoredTop sz="94643"/>
  </p:normalViewPr>
  <p:slideViewPr>
    <p:cSldViewPr snapToGrid="0" snapToObjects="1">
      <p:cViewPr>
        <p:scale>
          <a:sx n="81" d="100"/>
          <a:sy n="81" d="100"/>
        </p:scale>
        <p:origin x="78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DC09-058D-F34D-A542-62065A5C628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3B1B-0C94-B744-96A2-6C09092C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rienj.github.io/posts/Deep-Learning-Book-Series-Introduc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Getting Start of 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 with Linear Algebra</a:t>
            </a:r>
            <a:br>
              <a:rPr lang="en-US" altLang="zh-CN" dirty="0"/>
            </a:br>
            <a:r>
              <a:rPr lang="zh-CN" altLang="en-US" dirty="0"/>
              <a:t>深度学习中的线性代数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2019-10-18</a:t>
            </a:r>
          </a:p>
          <a:p>
            <a:r>
              <a:rPr lang="en-US" dirty="0">
                <a:hlinkClick r:id="rId2"/>
              </a:rPr>
              <a:t>https://hadrienj.github.io/posts/Deep-Learning-Book-Series-Introduction/</a:t>
            </a:r>
            <a:endParaRPr lang="en-US" dirty="0"/>
          </a:p>
          <a:p>
            <a:r>
              <a:rPr lang="en-US" altLang="zh-CN" dirty="0">
                <a:hlinkClick r:id="rId2"/>
              </a:rPr>
              <a:t> BY Dr.</a:t>
            </a:r>
            <a:r>
              <a:rPr lang="zh-CN" altLang="en-US" dirty="0">
                <a:hlinkClick r:id="rId2"/>
              </a:rPr>
              <a:t>  </a:t>
            </a:r>
            <a:r>
              <a:rPr lang="en-US" altLang="zh-CN" dirty="0" err="1">
                <a:hlinkClick r:id="rId2"/>
              </a:rPr>
              <a:t>Hadrien</a:t>
            </a:r>
            <a:r>
              <a:rPr lang="en-US" altLang="zh-CN" dirty="0"/>
              <a:t>  translated by </a:t>
            </a:r>
            <a:r>
              <a:rPr lang="en-US" dirty="0"/>
              <a:t>Wang Jian</a:t>
            </a:r>
          </a:p>
        </p:txBody>
      </p:sp>
    </p:spTree>
    <p:extLst>
      <p:ext uri="{BB962C8B-B14F-4D97-AF65-F5344CB8AC3E}">
        <p14:creationId xmlns:p14="http://schemas.microsoft.com/office/powerpoint/2010/main" val="75112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dirty="0"/>
              <a:t>上机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                                   ，</a:t>
            </a:r>
            <a:r>
              <a:rPr lang="en-US" altLang="zh-CN" dirty="0" err="1"/>
              <a:t>svd</a:t>
            </a:r>
            <a:r>
              <a:rPr lang="zh-CN" altLang="en-US"/>
              <a:t>方法从</a:t>
            </a:r>
            <a:r>
              <a:rPr lang="en-US" altLang="zh-CN" dirty="0"/>
              <a:t>A</a:t>
            </a:r>
            <a:r>
              <a:rPr lang="zh-CN" altLang="en-US" dirty="0"/>
              <a:t>计算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、和</a:t>
            </a:r>
            <a:r>
              <a:rPr lang="en-US" altLang="zh-CN" dirty="0"/>
              <a:t>D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7DBC7-B98B-4AE6-8234-DD346883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9" y="1825625"/>
            <a:ext cx="2352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                                   ，从</a:t>
            </a:r>
            <a:r>
              <a:rPr lang="en-US" altLang="zh-CN" dirty="0"/>
              <a:t>A</a:t>
            </a:r>
            <a:r>
              <a:rPr lang="zh-CN" altLang="en-US" dirty="0"/>
              <a:t>计算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、和</a:t>
            </a:r>
            <a:r>
              <a:rPr lang="en-US" altLang="zh-CN" dirty="0"/>
              <a:t>D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7DBC7-B98B-4AE6-8234-DD346883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89" y="1825625"/>
            <a:ext cx="2352675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A5722B-D21A-4481-BA08-7C1E3BF0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0" y="300920"/>
            <a:ext cx="10814180" cy="65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给定 图像，采用</a:t>
            </a:r>
            <a:r>
              <a:rPr lang="en-US" altLang="zh-CN" dirty="0"/>
              <a:t>SVD</a:t>
            </a:r>
            <a:r>
              <a:rPr lang="zh-CN" altLang="en-US" dirty="0"/>
              <a:t>重建，</a:t>
            </a:r>
            <a:r>
              <a:rPr lang="en-US" altLang="zh-CN" dirty="0" err="1"/>
              <a:t>sv</a:t>
            </a:r>
            <a:r>
              <a:rPr lang="zh-CN" altLang="en-US" dirty="0"/>
              <a:t>个数分别为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，显示重建图像。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13CC3-CAF4-4F6A-8BBE-188F600E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23" y="2723660"/>
            <a:ext cx="5778190" cy="3736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8398D9-0E9F-4280-A8B9-6FABBACD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5" y="4591713"/>
            <a:ext cx="10677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9DC7A-9480-49D9-BAFE-7324A7D7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42224-E3CD-414B-A282-ACDA4576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26483"/>
            <a:ext cx="10915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920"/>
            <a:ext cx="10515600" cy="1325563"/>
          </a:xfrm>
        </p:spPr>
        <p:txBody>
          <a:bodyPr/>
          <a:lstStyle/>
          <a:p>
            <a:r>
              <a:rPr lang="zh-CN" altLang="en-US" b="1" dirty="0"/>
              <a:t>上机题</a:t>
            </a:r>
            <a:r>
              <a:rPr lang="en-US" altLang="zh-CN" b="1" dirty="0"/>
              <a:t>-3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9DC7A-9480-49D9-BAFE-7324A7D7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DE0D2-4EB6-47CA-BE1A-14A5E7AE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0" y="38271"/>
            <a:ext cx="3770810" cy="666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B2E27-5479-4571-BD2A-CB2D1003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3" y="299264"/>
            <a:ext cx="7359803" cy="65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Getting Start of  Deep Learning with Linear Algebra 深度学习中的线性代数</vt:lpstr>
      <vt:lpstr>上机1</vt:lpstr>
      <vt:lpstr>上机题-1</vt:lpstr>
      <vt:lpstr>上机题-2</vt:lpstr>
      <vt:lpstr>上机题-3</vt:lpstr>
      <vt:lpstr>上机题-3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Python开发环境搭建</dc:title>
  <dc:creator>su Lingtao</dc:creator>
  <cp:lastModifiedBy>zhbit</cp:lastModifiedBy>
  <cp:revision>66</cp:revision>
  <dcterms:created xsi:type="dcterms:W3CDTF">2019-10-10T04:59:42Z</dcterms:created>
  <dcterms:modified xsi:type="dcterms:W3CDTF">2019-10-17T23:42:22Z</dcterms:modified>
</cp:coreProperties>
</file>