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lingtao@163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开发环境搭建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2019-10-10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姓名：苏令涛</a:t>
            </a:r>
            <a:endParaRPr lang="en-US" altLang="zh-CN" dirty="0" smtClean="0"/>
          </a:p>
          <a:p>
            <a:r>
              <a:rPr lang="zh-CN" altLang="en-US" dirty="0" smtClean="0"/>
              <a:t>联系邮箱：</a:t>
            </a:r>
            <a:r>
              <a:rPr lang="en-US" altLang="zh-CN" dirty="0" smtClean="0">
                <a:hlinkClick r:id="rId2"/>
              </a:rPr>
              <a:t>sulingtao@163.com</a:t>
            </a:r>
            <a:endParaRPr lang="en-US" altLang="zh-CN" dirty="0" smtClean="0"/>
          </a:p>
          <a:p>
            <a:r>
              <a:rPr lang="zh-CN" altLang="en-US" dirty="0" smtClean="0"/>
              <a:t>微信：</a:t>
            </a:r>
            <a:r>
              <a:rPr lang="en-US" altLang="zh-CN" dirty="0" smtClean="0"/>
              <a:t>Mercy10010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381722779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5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虚拟环境安装与配置。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基于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虚拟机的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操作系统安装与调试。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操作系统下的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安装。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初步了解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Python开发环境搭建</vt:lpstr>
      <vt:lpstr>PowerPoint Presentation</vt:lpstr>
      <vt:lpstr>本节内容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su Lingtao</cp:lastModifiedBy>
  <cp:revision>4</cp:revision>
  <dcterms:created xsi:type="dcterms:W3CDTF">2019-10-10T04:59:42Z</dcterms:created>
  <dcterms:modified xsi:type="dcterms:W3CDTF">2019-10-10T05:04:25Z</dcterms:modified>
</cp:coreProperties>
</file>