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F3B43-0314-4116-A344-D88E9A93CDEC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5D8A2-4692-44B9-A852-7A5D11A72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5D8A2-4692-44B9-A852-7A5D11A72A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13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9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4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3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3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6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1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8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7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BE539-C9B6-4C8A-B251-A532B880730E}" type="datetimeFigureOut">
              <a:rPr lang="zh-CN" altLang="en-US" smtClean="0"/>
              <a:t>2018/2/1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0244-B470-4A4D-8C08-8EE13F72F9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29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852903" y="1649225"/>
            <a:ext cx="10362161" cy="6050603"/>
            <a:chOff x="707915" y="690663"/>
            <a:chExt cx="10362161" cy="6050603"/>
          </a:xfrm>
        </p:grpSpPr>
        <p:sp>
          <p:nvSpPr>
            <p:cNvPr id="4" name="圆角矩形 3"/>
            <p:cNvSpPr/>
            <p:nvPr/>
          </p:nvSpPr>
          <p:spPr>
            <a:xfrm>
              <a:off x="707915" y="690663"/>
              <a:ext cx="10362161" cy="6050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 err="1" smtClean="0"/>
                <a:t>Hadoop</a:t>
              </a:r>
              <a:r>
                <a:rPr lang="en-US" altLang="zh-CN" dirty="0" smtClean="0"/>
                <a:t>          cluster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120403" y="5223510"/>
              <a:ext cx="1289655" cy="11544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DN/NM 0</a:t>
              </a:r>
              <a:endParaRPr lang="zh-CN" altLang="en-US" dirty="0" smtClean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526704" y="5223510"/>
              <a:ext cx="1322070" cy="11544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DN/NM 1</a:t>
              </a:r>
              <a:endParaRPr lang="zh-CN" altLang="en-US" dirty="0" smtClean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068553" y="5223510"/>
              <a:ext cx="1344930" cy="115443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DN/NM 2</a:t>
              </a:r>
              <a:endParaRPr lang="zh-CN" altLang="en-US" dirty="0" smtClean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174956" y="5223510"/>
              <a:ext cx="1433410" cy="11544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DN/NM 3</a:t>
              </a:r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828145" y="5223510"/>
              <a:ext cx="1432764" cy="11544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DN/NM</a:t>
              </a:r>
              <a:r>
                <a:rPr lang="zh-CN" altLang="en-US" dirty="0" smtClean="0"/>
                <a:t> </a:t>
              </a:r>
              <a:r>
                <a:rPr lang="en-US" altLang="zh-CN" dirty="0" smtClean="0"/>
                <a:t>4</a:t>
              </a:r>
              <a:endParaRPr lang="zh-CN" altLang="en-US" dirty="0" smtClean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9480688" y="5223510"/>
              <a:ext cx="1408626" cy="1154430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DN/NM</a:t>
              </a:r>
              <a:r>
                <a:rPr lang="zh-CN" altLang="en-US" dirty="0" smtClean="0"/>
                <a:t> </a:t>
              </a:r>
              <a:r>
                <a:rPr lang="en-US" altLang="zh-CN" smtClean="0"/>
                <a:t>5</a:t>
              </a:r>
              <a:endParaRPr lang="zh-CN" altLang="en-US" dirty="0" smtClean="0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1639501" y="4022874"/>
              <a:ext cx="429329" cy="110968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2478074" y="4022874"/>
              <a:ext cx="625440" cy="120063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063240" y="4011930"/>
              <a:ext cx="1677778" cy="113157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7089439" y="3958306"/>
              <a:ext cx="1455088" cy="118519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8544527" y="3958306"/>
              <a:ext cx="434076" cy="117425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9392022" y="3984692"/>
              <a:ext cx="792979" cy="11478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圆角矩形 27"/>
            <p:cNvSpPr/>
            <p:nvPr/>
          </p:nvSpPr>
          <p:spPr>
            <a:xfrm>
              <a:off x="5029118" y="2182279"/>
              <a:ext cx="1440701" cy="54146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NN 0</a:t>
              </a:r>
              <a:endParaRPr lang="zh-CN" altLang="en-US" dirty="0"/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1048268" y="1527486"/>
              <a:ext cx="2346880" cy="246912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 err="1" smtClean="0"/>
                <a:t>resourcemanager</a:t>
              </a:r>
              <a:r>
                <a:rPr lang="en-US" altLang="zh-CN" dirty="0" smtClean="0"/>
                <a:t> 0</a:t>
              </a:r>
              <a:endParaRPr lang="zh-CN" altLang="en-US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029120" y="1527486"/>
              <a:ext cx="1440700" cy="60773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NN 1</a:t>
              </a:r>
              <a:endParaRPr lang="zh-CN" altLang="en-US" dirty="0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2068830" y="2597285"/>
              <a:ext cx="2960288" cy="254329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3250388" y="2723745"/>
              <a:ext cx="1769538" cy="248882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4796463" y="2723745"/>
              <a:ext cx="416024" cy="240881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 flipV="1">
              <a:off x="6210676" y="2754630"/>
              <a:ext cx="791250" cy="2377929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6430433" y="2754630"/>
              <a:ext cx="2026584" cy="237792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 flipV="1">
              <a:off x="6503699" y="2500009"/>
              <a:ext cx="3676199" cy="2692616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1377835" y="2337436"/>
              <a:ext cx="1680210" cy="7429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RM 1</a:t>
              </a:r>
              <a:endParaRPr lang="zh-CN" altLang="en-US" dirty="0" smtClean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377835" y="3122214"/>
              <a:ext cx="1680210" cy="7429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RM 0</a:t>
              </a:r>
              <a:endParaRPr lang="zh-CN" altLang="en-US" dirty="0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8193114" y="1473740"/>
              <a:ext cx="2346880" cy="246912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 err="1" smtClean="0"/>
                <a:t>resourcemanager</a:t>
              </a:r>
              <a:r>
                <a:rPr lang="en-US" altLang="zh-CN" dirty="0" smtClean="0"/>
                <a:t> 1</a:t>
              </a:r>
              <a:endParaRPr lang="zh-CN" altLang="en-US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508370" y="2352270"/>
              <a:ext cx="1680210" cy="7429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RM 1</a:t>
              </a:r>
              <a:endParaRPr lang="zh-CN" altLang="en-US" dirty="0" smtClean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483803" y="3146716"/>
              <a:ext cx="1680210" cy="74295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RM 0</a:t>
              </a:r>
              <a:endParaRPr lang="zh-CN" altLang="en-US" dirty="0"/>
            </a:p>
          </p:txBody>
        </p:sp>
      </p:grpSp>
      <p:sp>
        <p:nvSpPr>
          <p:cNvPr id="30" name="圆角矩形 29"/>
          <p:cNvSpPr/>
          <p:nvPr/>
        </p:nvSpPr>
        <p:spPr>
          <a:xfrm>
            <a:off x="2935782" y="508000"/>
            <a:ext cx="6187809" cy="711200"/>
          </a:xfrm>
          <a:prstGeom prst="roundRect">
            <a:avLst/>
          </a:prstGeom>
          <a:solidFill>
            <a:srgbClr val="F1EE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zk0  zk1 zk2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2555046" y="1219200"/>
            <a:ext cx="1891224" cy="12515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 flipV="1">
            <a:off x="7406640" y="1293404"/>
            <a:ext cx="1915362" cy="1087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5899203" y="1282106"/>
            <a:ext cx="18168" cy="1156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57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56" y="1697477"/>
            <a:ext cx="9697736" cy="19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7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" y="85623"/>
            <a:ext cx="6372225" cy="733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33" y="819048"/>
            <a:ext cx="7762267" cy="624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9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3" y="144192"/>
            <a:ext cx="6848475" cy="75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911" y="877466"/>
            <a:ext cx="7581089" cy="63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4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209" y="149087"/>
            <a:ext cx="11025808" cy="48451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现在是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resourcemanager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RM0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NM0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NM1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NM2; RM1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NM3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NM4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NM5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现在部署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RM</a:t>
            </a:r>
            <a:r>
              <a:rPr lang="zh-CN" altLang="en-US" dirty="0" smtClean="0"/>
              <a:t>没问题，但是部署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时存在问题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RM0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RM1</a:t>
            </a:r>
            <a:r>
              <a:rPr lang="zh-CN" altLang="en-US" dirty="0" smtClean="0"/>
              <a:t>各自的主备节点一直在频繁的来回切换主备状态，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上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日志如下：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0477" y="2974906"/>
            <a:ext cx="150018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需要增加个性化配置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是因为之前配置的两个</a:t>
            </a:r>
            <a:r>
              <a:rPr lang="en-US" altLang="zh-CN" dirty="0" err="1"/>
              <a:t>rm</a:t>
            </a:r>
            <a:r>
              <a:rPr lang="zh-CN" altLang="en-US" dirty="0"/>
              <a:t>都使用了默认的</a:t>
            </a:r>
            <a:r>
              <a:rPr lang="en-US" altLang="zh-CN" dirty="0" err="1"/>
              <a:t>zk</a:t>
            </a:r>
            <a:r>
              <a:rPr lang="zh-CN" altLang="en-US" dirty="0"/>
              <a:t>存储 路径：</a:t>
            </a:r>
            <a:r>
              <a:rPr lang="en-US" altLang="zh-CN" dirty="0" err="1"/>
              <a:t>yarn.resourcemanager.zk</a:t>
            </a:r>
            <a:r>
              <a:rPr lang="en-US" altLang="zh-CN" dirty="0"/>
              <a:t>-state-</a:t>
            </a:r>
            <a:r>
              <a:rPr lang="en-US" altLang="zh-CN" dirty="0" err="1"/>
              <a:t>store.parent</a:t>
            </a:r>
            <a:r>
              <a:rPr lang="en-US" altLang="zh-CN" dirty="0"/>
              <a:t>-path </a:t>
            </a:r>
            <a:r>
              <a:rPr lang="zh-CN" altLang="en-US" dirty="0"/>
              <a:t>： </a:t>
            </a:r>
            <a:r>
              <a:rPr lang="en-US" altLang="zh-CN" dirty="0"/>
              <a:t>/</a:t>
            </a:r>
            <a:r>
              <a:rPr lang="en-US" altLang="zh-CN" dirty="0" err="1" smtClean="0"/>
              <a:t>rmstore</a:t>
            </a:r>
            <a:endParaRPr lang="en-US" altLang="zh-CN" dirty="0"/>
          </a:p>
          <a:p>
            <a:r>
              <a:rPr lang="zh-CN" altLang="en-US" dirty="0" smtClean="0"/>
              <a:t>不同的</a:t>
            </a:r>
            <a:r>
              <a:rPr lang="en-US" altLang="zh-CN" dirty="0" err="1" smtClean="0"/>
              <a:t>rm</a:t>
            </a:r>
            <a:r>
              <a:rPr lang="zh-CN" altLang="en-US" dirty="0" smtClean="0"/>
              <a:t>区别开就可以了。</a:t>
            </a:r>
            <a:endParaRPr lang="en-US" altLang="zh-CN" smtClean="0"/>
          </a:p>
          <a:p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4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140</Words>
  <Application>Microsoft Office PowerPoint</Application>
  <PresentationFormat>宽屏</PresentationFormat>
  <Paragraphs>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需要增加个性化配置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</cp:revision>
  <dcterms:created xsi:type="dcterms:W3CDTF">2018-01-29T10:54:24Z</dcterms:created>
  <dcterms:modified xsi:type="dcterms:W3CDTF">2018-02-01T09:15:13Z</dcterms:modified>
</cp:coreProperties>
</file>