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F3B43-0314-4116-A344-D88E9A93CDE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5D8A2-4692-44B9-A852-7A5D11A72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5D8A2-4692-44B9-A852-7A5D11A72A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1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9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4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3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3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6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1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8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5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9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76009" y="0"/>
            <a:ext cx="10515600" cy="6857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 smtClean="0"/>
              <a:t>Hadoop</a:t>
            </a:r>
            <a:r>
              <a:rPr lang="en-US" altLang="zh-CN" dirty="0" smtClean="0"/>
              <a:t> cluster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20403" y="5223510"/>
            <a:ext cx="1289655" cy="11544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DN/NM 0</a:t>
            </a:r>
            <a:endParaRPr lang="zh-CN" altLang="en-US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2526704" y="5223510"/>
            <a:ext cx="1322070" cy="11544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DN/NM 1</a:t>
            </a:r>
            <a:endParaRPr lang="zh-CN" altLang="en-US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4068553" y="5223510"/>
            <a:ext cx="1344930" cy="11544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DN/NM 2</a:t>
            </a:r>
            <a:endParaRPr lang="zh-CN" altLang="en-US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6174956" y="5223510"/>
            <a:ext cx="1433410" cy="11544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DN/NM 3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828145" y="5223510"/>
            <a:ext cx="1432764" cy="11544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DN/NM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9480688" y="5223510"/>
            <a:ext cx="1408626" cy="11544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DN/NM</a:t>
            </a:r>
            <a:r>
              <a:rPr lang="zh-CN" altLang="en-US" dirty="0" smtClean="0"/>
              <a:t> </a:t>
            </a:r>
            <a:r>
              <a:rPr lang="en-US" altLang="zh-CN" smtClean="0"/>
              <a:t>5</a:t>
            </a:r>
            <a:endParaRPr lang="zh-CN" altLang="en-US" dirty="0" smtClean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1639501" y="4022874"/>
            <a:ext cx="429329" cy="11096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78074" y="4022874"/>
            <a:ext cx="625440" cy="120063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063240" y="4011930"/>
            <a:ext cx="1677778" cy="113157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7089439" y="3958306"/>
            <a:ext cx="1455088" cy="11851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8544527" y="3958306"/>
            <a:ext cx="434076" cy="11742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392022" y="3984692"/>
            <a:ext cx="792979" cy="11478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669149" y="1942130"/>
            <a:ext cx="2185035" cy="8458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NN 0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1048268" y="1527486"/>
            <a:ext cx="2346880" cy="246912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 smtClean="0"/>
              <a:t>resourcemanager</a:t>
            </a:r>
            <a:r>
              <a:rPr lang="en-US" altLang="zh-CN" dirty="0" smtClean="0"/>
              <a:t> 0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4701613" y="1073572"/>
            <a:ext cx="2185035" cy="8458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NN 1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2068830" y="2679910"/>
            <a:ext cx="2486916" cy="246066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3250388" y="2867960"/>
            <a:ext cx="1458562" cy="234460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796463" y="2867960"/>
            <a:ext cx="40616" cy="226459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6475016" y="2897631"/>
            <a:ext cx="526910" cy="22349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6562527" y="2833426"/>
            <a:ext cx="1894489" cy="22991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6617970" y="2723745"/>
            <a:ext cx="3561927" cy="24688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377835" y="2337436"/>
            <a:ext cx="1680210" cy="7429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 1</a:t>
            </a:r>
            <a:endParaRPr lang="zh-CN" altLang="en-US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1377835" y="3122214"/>
            <a:ext cx="1680210" cy="7429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 0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8193114" y="1473740"/>
            <a:ext cx="2346880" cy="246912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 smtClean="0"/>
              <a:t>resourcemanager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508370" y="2352270"/>
            <a:ext cx="1680210" cy="7429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 1</a:t>
            </a:r>
            <a:endParaRPr lang="zh-CN" altLang="en-US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8483803" y="3146716"/>
            <a:ext cx="1680210" cy="7429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57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56" y="1697477"/>
            <a:ext cx="9697736" cy="19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7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" y="85623"/>
            <a:ext cx="6372225" cy="733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33" y="819048"/>
            <a:ext cx="7762267" cy="62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9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3" y="144192"/>
            <a:ext cx="6848475" cy="752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911" y="877466"/>
            <a:ext cx="7581089" cy="63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4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209" y="149087"/>
            <a:ext cx="11025808" cy="48451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现在是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resourcemanager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RM0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NM0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NM1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NM2; RM1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NM3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NM4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NM5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现在部署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RM</a:t>
            </a:r>
            <a:r>
              <a:rPr lang="zh-CN" altLang="en-US" dirty="0" smtClean="0"/>
              <a:t>没问题，但是部署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resourcemanager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时存在问题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RM0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RM1</a:t>
            </a:r>
            <a:r>
              <a:rPr lang="zh-CN" altLang="en-US" dirty="0" smtClean="0"/>
              <a:t>各自的主备节点一直在频繁的来回切换主备状态，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上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日志如下：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0477" y="2974906"/>
            <a:ext cx="150018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需要增加个性化配置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是因为之前配置的两个</a:t>
            </a:r>
            <a:r>
              <a:rPr lang="en-US" altLang="zh-CN" dirty="0" err="1"/>
              <a:t>rm</a:t>
            </a:r>
            <a:r>
              <a:rPr lang="zh-CN" altLang="en-US" dirty="0"/>
              <a:t>都使用了默认的</a:t>
            </a:r>
            <a:r>
              <a:rPr lang="en-US" altLang="zh-CN" dirty="0" err="1"/>
              <a:t>zk</a:t>
            </a:r>
            <a:r>
              <a:rPr lang="zh-CN" altLang="en-US" dirty="0"/>
              <a:t>存储 路径：</a:t>
            </a:r>
            <a:r>
              <a:rPr lang="en-US" altLang="zh-CN" dirty="0" err="1"/>
              <a:t>yarn.resourcemanager.zk</a:t>
            </a:r>
            <a:r>
              <a:rPr lang="en-US" altLang="zh-CN" dirty="0"/>
              <a:t>-state-</a:t>
            </a:r>
            <a:r>
              <a:rPr lang="en-US" altLang="zh-CN" dirty="0" err="1"/>
              <a:t>store.parent</a:t>
            </a:r>
            <a:r>
              <a:rPr lang="en-US" altLang="zh-CN" dirty="0"/>
              <a:t>-path </a:t>
            </a:r>
            <a:r>
              <a:rPr lang="zh-CN" altLang="en-US" dirty="0"/>
              <a:t>： </a:t>
            </a:r>
            <a:r>
              <a:rPr lang="en-US" altLang="zh-CN" dirty="0"/>
              <a:t>/</a:t>
            </a:r>
            <a:r>
              <a:rPr lang="en-US" altLang="zh-CN" dirty="0" err="1" smtClean="0"/>
              <a:t>rmstore</a:t>
            </a:r>
            <a:endParaRPr lang="en-US" altLang="zh-CN" dirty="0"/>
          </a:p>
          <a:p>
            <a:r>
              <a:rPr lang="zh-CN" altLang="en-US" dirty="0" smtClean="0"/>
              <a:t>不同的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区别开就可以了。</a:t>
            </a:r>
            <a:endParaRPr lang="en-US" altLang="zh-CN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48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137</Words>
  <Application>Microsoft Office PowerPoint</Application>
  <PresentationFormat>宽屏</PresentationFormat>
  <Paragraphs>23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需要增加个性化配置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2018-01-29T10:54:24Z</dcterms:created>
  <dcterms:modified xsi:type="dcterms:W3CDTF">2018-02-01T08:38:25Z</dcterms:modified>
</cp:coreProperties>
</file>