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6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AD8"/>
    <a:srgbClr val="66FF66"/>
    <a:srgbClr val="0000FF"/>
    <a:srgbClr val="E6E6E6"/>
    <a:srgbClr val="4472C4"/>
    <a:srgbClr val="3E318D"/>
    <a:srgbClr val="8CA5D8"/>
    <a:srgbClr val="9900FF"/>
    <a:srgbClr val="D4DDF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09" autoAdjust="0"/>
  </p:normalViewPr>
  <p:slideViewPr>
    <p:cSldViewPr snapToGrid="0">
      <p:cViewPr>
        <p:scale>
          <a:sx n="100" d="100"/>
          <a:sy n="100" d="100"/>
        </p:scale>
        <p:origin x="-854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75DF1-F019-4474-9766-2D1CFEE10F54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B6B3A-0DD8-4B11-88F9-E9B504937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3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0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1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25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6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25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4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3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6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6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5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4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8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8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6B3A-0DD8-4B11-88F9-E9B504937D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7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E5C9-1E5B-4A43-A232-706107AFB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9968B-887B-41F1-91F6-5FA4505B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CD4C8-D3AD-42C7-A1E1-843C71F2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2D7A8-FE1C-4483-A1C3-51A6766E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651DE-4CF0-42E1-B04B-0DDA5C3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C36A-789B-414E-829D-8D3963B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61D6F-AC10-4A75-B2C4-39B0BBE3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98A21-C45A-43F3-A72D-63C09F8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DEE80-234B-4D3E-B1E0-8775362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0FED0-823E-40C4-A836-1C089A18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C6ABF-1125-463C-93A2-8CE237E11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69A3B-6596-4108-80A9-6B4BF5C2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FBF53-A036-47D1-B31D-FB5ED96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4B99D-8F51-443F-89FF-37488AE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AC887-3BB5-4CBF-B5CF-D00755BC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58C2C-3A23-45CC-B6C8-459A5D0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7DAFC-D97E-4CCE-B5D4-3DC53DE8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7C7F5-3F89-498D-9949-AB2CF4B5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20748-C319-4F33-A216-8EB28AF2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707A7-6B47-4BFE-A51C-45A5792D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434A-E96D-4D38-A037-57FF42C8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444B-E5B3-4A4D-8698-D91D619E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9012B-B773-4A28-8F38-05D193F8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4B6F5-7F20-4762-A622-D8CAE319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5E823-590C-4113-A755-11D3FF2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96EEA-6FDE-4E93-B0FF-A9EC6845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12241-DD01-4EBC-885E-C1502AE2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A31ED-44BE-47A4-A381-03A506F5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B217E-8668-4198-8F65-AB8A6781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9DF7C-ED3D-4F7F-AA3C-0134269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65A7C-C4F9-4739-BFD3-289AFB67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542C-0F77-4729-A3A7-E6D693FF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7B37C-C383-4FDB-B8B5-A9D359B3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624B9-78F1-4B97-85FD-6355158B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4A31D-2B25-40BD-8082-01600711F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D473D5-4A56-4AC4-9F1F-44D81A68E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5412C-C380-4CCF-B1ED-741B39FE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AB922-4836-4780-A3F1-744D917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013B6-E438-4FA1-BD3B-1440647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9D72-C37C-4130-81D4-D04B9B6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6E835-AC67-4438-83F6-378F7F4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DB5E3-80D2-41E7-B510-9749526C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B716E-F892-4027-8CA2-218EAF3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5C928C-8FF8-4BDD-B42A-566EB24C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2761E6-C61B-45AD-822B-FD2544FE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45CE7-2D45-4B4A-A247-AB509F98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62825-D774-41B6-A1F9-BBF10105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DF4FC-2F16-49C4-902C-4F2DBFBA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6350C-8BD9-426F-A084-8BD193E8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8A7B0-87E2-4584-8B2F-A6CF599F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5CE6A-C6A1-4F3B-9FD3-7AD091E6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D95A7-C6B9-4EBA-A313-4F208B96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1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BB42-167F-49BB-85C8-2C13D2EF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F6D393-C8FB-44E3-8B13-9714D6D89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10060-D8FE-482D-8AC6-582150F5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BBD2C-4F20-4C2B-AA82-35177F2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A275D-1F31-4B41-9B44-5EFD7F0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579B1-EDBC-43E4-9975-45C9D86C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3FEA6-6986-4F09-842F-8AAA71C4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5C476-C8DD-424C-A826-75887FDC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1BB2D-196C-4A59-AB4C-D3B2680A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D71B-D928-4EC6-915B-46FD0C2F663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C3-862E-464B-9A95-CC9370769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35BAA-B42A-4733-A2D0-19A6852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5010-664C-4240-B1F6-F370FBE6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7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BCAFF-278F-42B8-A5CA-04BF2FDDCF5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18EE64-F305-4016-91E5-C8F396918AC4}"/>
              </a:ext>
            </a:extLst>
          </p:cNvPr>
          <p:cNvSpPr txBox="1"/>
          <p:nvPr/>
        </p:nvSpPr>
        <p:spPr>
          <a:xfrm>
            <a:off x="0" y="831807"/>
            <a:ext cx="1211223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GAME</a:t>
            </a:r>
            <a:r>
              <a:rPr lang="en-US" altLang="zh-CN" sz="166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                              </a:t>
            </a:r>
          </a:p>
          <a:p>
            <a:pPr algn="ctr"/>
            <a:r>
              <a:rPr lang="en-US" altLang="zh-CN" sz="23900" b="1" dirty="0" err="1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oVER</a:t>
            </a:r>
            <a:endParaRPr lang="zh-CN" altLang="en-US" sz="23900" b="1" dirty="0">
              <a:solidFill>
                <a:schemeClr val="accent5">
                  <a:lumMod val="75000"/>
                </a:schemeClr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5FD853-FEDE-44CC-9DA1-3D5E509071A3}"/>
              </a:ext>
            </a:extLst>
          </p:cNvPr>
          <p:cNvSpPr/>
          <p:nvPr/>
        </p:nvSpPr>
        <p:spPr>
          <a:xfrm>
            <a:off x="12240000" y="576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</a:rPr>
              <a:t>exit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20837D-107F-43C8-AA65-FAE09E21128C}"/>
              </a:ext>
            </a:extLst>
          </p:cNvPr>
          <p:cNvSpPr/>
          <p:nvPr/>
        </p:nvSpPr>
        <p:spPr>
          <a:xfrm>
            <a:off x="12240000" y="144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558800" dist="1778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9CC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321235-2607-49BF-98FB-ABB2FFE6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" y="7153835"/>
            <a:ext cx="10613028" cy="584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EEC775-3EE4-4511-95AD-844834AA3D76}"/>
              </a:ext>
            </a:extLst>
          </p:cNvPr>
          <p:cNvSpPr txBox="1"/>
          <p:nvPr/>
        </p:nvSpPr>
        <p:spPr>
          <a:xfrm>
            <a:off x="13463788" y="1822837"/>
            <a:ext cx="336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  <a:cs typeface="GothicE" panose="00000400000000000000" pitchFamily="2" charset="0"/>
              </a:rPr>
              <a:t>Play again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  <a:cs typeface="GothicE" panose="000004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15FA6D-6C33-4E70-B40F-7FC05037A08C}"/>
              </a:ext>
            </a:extLst>
          </p:cNvPr>
          <p:cNvSpPr txBox="1"/>
          <p:nvPr/>
        </p:nvSpPr>
        <p:spPr>
          <a:xfrm>
            <a:off x="8640000" y="9356725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FF3399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43CDC5-15E4-4260-A8A4-19055707E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707" y="10408024"/>
            <a:ext cx="2404846" cy="7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normal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difficult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7048960" y="1094892"/>
            <a:ext cx="864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easy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4" name="图形 3" descr="奖杯">
            <a:extLst>
              <a:ext uri="{FF2B5EF4-FFF2-40B4-BE49-F238E27FC236}">
                <a16:creationId xmlns:a16="http://schemas.microsoft.com/office/drawing/2014/main" id="{9438203A-4DA4-48EC-8153-11674C707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0080000"/>
            <a:ext cx="1440000" cy="1440000"/>
          </a:xfrm>
          <a:prstGeom prst="rect">
            <a:avLst/>
          </a:prstGeom>
        </p:spPr>
      </p:pic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1F671-237A-49E7-B511-FD534B707E97}"/>
              </a:ext>
            </a:extLst>
          </p:cNvPr>
          <p:cNvSpPr txBox="1"/>
          <p:nvPr/>
        </p:nvSpPr>
        <p:spPr>
          <a:xfrm>
            <a:off x="1507040" y="10505440"/>
            <a:ext cx="27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Ink Free" panose="03080402000500000000" pitchFamily="66" charset="0"/>
              </a:rPr>
              <a:t>score</a:t>
            </a:r>
            <a:endParaRPr lang="zh-CN" altLang="en-US" sz="7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normal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difficult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7048960" y="1094892"/>
            <a:ext cx="864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easy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4" name="图形 3" descr="奖杯">
            <a:extLst>
              <a:ext uri="{FF2B5EF4-FFF2-40B4-BE49-F238E27FC236}">
                <a16:creationId xmlns:a16="http://schemas.microsoft.com/office/drawing/2014/main" id="{9438203A-4DA4-48EC-8153-11674C707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0080000"/>
            <a:ext cx="1440000" cy="1440000"/>
          </a:xfrm>
          <a:prstGeom prst="rect">
            <a:avLst/>
          </a:prstGeom>
        </p:spPr>
      </p:pic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1F671-237A-49E7-B511-FD534B707E97}"/>
              </a:ext>
            </a:extLst>
          </p:cNvPr>
          <p:cNvSpPr txBox="1"/>
          <p:nvPr/>
        </p:nvSpPr>
        <p:spPr>
          <a:xfrm>
            <a:off x="1507040" y="10505440"/>
            <a:ext cx="27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Ink Free" panose="03080402000500000000" pitchFamily="66" charset="0"/>
              </a:rPr>
              <a:t>score</a:t>
            </a:r>
            <a:endParaRPr lang="zh-CN" altLang="en-US" sz="7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3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normal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difficult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7048960" y="1094892"/>
            <a:ext cx="864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easy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4" name="图形 3" descr="奖杯">
            <a:extLst>
              <a:ext uri="{FF2B5EF4-FFF2-40B4-BE49-F238E27FC236}">
                <a16:creationId xmlns:a16="http://schemas.microsoft.com/office/drawing/2014/main" id="{9438203A-4DA4-48EC-8153-11674C707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0080000"/>
            <a:ext cx="1440000" cy="1440000"/>
          </a:xfrm>
          <a:prstGeom prst="rect">
            <a:avLst/>
          </a:prstGeom>
        </p:spPr>
      </p:pic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1F671-237A-49E7-B511-FD534B707E97}"/>
              </a:ext>
            </a:extLst>
          </p:cNvPr>
          <p:cNvSpPr txBox="1"/>
          <p:nvPr/>
        </p:nvSpPr>
        <p:spPr>
          <a:xfrm>
            <a:off x="1507040" y="10505440"/>
            <a:ext cx="27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Ink Free" panose="03080402000500000000" pitchFamily="66" charset="0"/>
              </a:rPr>
              <a:t>score</a:t>
            </a:r>
            <a:endParaRPr lang="zh-CN" altLang="en-US" sz="7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8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C0205C-8499-4EF0-A37C-03550024E095}"/>
              </a:ext>
            </a:extLst>
          </p:cNvPr>
          <p:cNvSpPr/>
          <p:nvPr/>
        </p:nvSpPr>
        <p:spPr>
          <a:xfrm>
            <a:off x="0" y="0"/>
            <a:ext cx="17280000" cy="1152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47083-2B5F-4C52-8CE7-D12D5A8EA207}"/>
              </a:ext>
            </a:extLst>
          </p:cNvPr>
          <p:cNvSpPr txBox="1"/>
          <p:nvPr/>
        </p:nvSpPr>
        <p:spPr>
          <a:xfrm>
            <a:off x="125663" y="50546"/>
            <a:ext cx="13808000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P1  win!</a:t>
            </a:r>
            <a:endParaRPr lang="zh-CN" altLang="en-US" sz="34400" dirty="0">
              <a:solidFill>
                <a:schemeClr val="bg1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5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C0205C-8499-4EF0-A37C-03550024E095}"/>
              </a:ext>
            </a:extLst>
          </p:cNvPr>
          <p:cNvSpPr/>
          <p:nvPr/>
        </p:nvSpPr>
        <p:spPr>
          <a:xfrm>
            <a:off x="0" y="0"/>
            <a:ext cx="17280000" cy="115200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47083-2B5F-4C52-8CE7-D12D5A8EA207}"/>
              </a:ext>
            </a:extLst>
          </p:cNvPr>
          <p:cNvSpPr txBox="1"/>
          <p:nvPr/>
        </p:nvSpPr>
        <p:spPr>
          <a:xfrm>
            <a:off x="125663" y="50546"/>
            <a:ext cx="13808000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P2  win!</a:t>
            </a:r>
            <a:endParaRPr lang="zh-CN" altLang="en-US" sz="34400" dirty="0">
              <a:solidFill>
                <a:schemeClr val="bg1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2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C0205C-8499-4EF0-A37C-03550024E095}"/>
              </a:ext>
            </a:extLst>
          </p:cNvPr>
          <p:cNvSpPr/>
          <p:nvPr/>
        </p:nvSpPr>
        <p:spPr>
          <a:xfrm>
            <a:off x="0" y="0"/>
            <a:ext cx="17280000" cy="11520000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47083-2B5F-4C52-8CE7-D12D5A8EA207}"/>
              </a:ext>
            </a:extLst>
          </p:cNvPr>
          <p:cNvSpPr txBox="1"/>
          <p:nvPr/>
        </p:nvSpPr>
        <p:spPr>
          <a:xfrm>
            <a:off x="125663" y="50546"/>
            <a:ext cx="13808000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5700" dirty="0">
                <a:solidFill>
                  <a:schemeClr val="bg1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tie</a:t>
            </a:r>
            <a:endParaRPr lang="zh-CN" altLang="en-US" sz="85700" dirty="0">
              <a:solidFill>
                <a:schemeClr val="bg1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5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A02FE-F89B-4550-94E4-132B1584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822" y="-42934"/>
            <a:ext cx="12245822" cy="8049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5FD66-5336-4B2D-B4B6-E04328FC98DF}"/>
              </a:ext>
            </a:extLst>
          </p:cNvPr>
          <p:cNvSpPr txBox="1"/>
          <p:nvPr/>
        </p:nvSpPr>
        <p:spPr>
          <a:xfrm>
            <a:off x="3125398" y="612008"/>
            <a:ext cx="949234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9</a:t>
            </a:r>
            <a:endParaRPr lang="zh-CN" altLang="en-US" sz="496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1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A02FE-F89B-4550-94E4-132B1584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60" y="0"/>
            <a:ext cx="17060779" cy="8049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5FD66-5336-4B2D-B4B6-E04328FC98DF}"/>
              </a:ext>
            </a:extLst>
          </p:cNvPr>
          <p:cNvSpPr txBox="1"/>
          <p:nvPr/>
        </p:nvSpPr>
        <p:spPr>
          <a:xfrm>
            <a:off x="1652198" y="1471910"/>
            <a:ext cx="186260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brawl</a:t>
            </a:r>
            <a:endParaRPr lang="zh-CN" altLang="en-US" sz="344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0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A02FE-F89B-4550-94E4-132B1584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60" y="0"/>
            <a:ext cx="17060779" cy="8049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5FD66-5336-4B2D-B4B6-E04328FC98DF}"/>
              </a:ext>
            </a:extLst>
          </p:cNvPr>
          <p:cNvSpPr txBox="1"/>
          <p:nvPr/>
        </p:nvSpPr>
        <p:spPr>
          <a:xfrm>
            <a:off x="2447173" y="-808276"/>
            <a:ext cx="18626030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14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7.</a:t>
            </a:r>
            <a:endParaRPr lang="zh-CN" altLang="en-US" sz="714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9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A02FE-F89B-4550-94E4-132B1584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60" y="0"/>
            <a:ext cx="17060779" cy="80497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5FD66-5336-4B2D-B4B6-E04328FC98DF}"/>
              </a:ext>
            </a:extLst>
          </p:cNvPr>
          <p:cNvSpPr txBox="1"/>
          <p:nvPr/>
        </p:nvSpPr>
        <p:spPr>
          <a:xfrm>
            <a:off x="1198283" y="1770388"/>
            <a:ext cx="186260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ranking</a:t>
            </a:r>
            <a:endParaRPr lang="zh-CN" altLang="en-US" sz="287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BCAFF-278F-42B8-A5CA-04BF2FDDCF5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18EE64-F305-4016-91E5-C8F396918AC4}"/>
              </a:ext>
            </a:extLst>
          </p:cNvPr>
          <p:cNvSpPr txBox="1"/>
          <p:nvPr/>
        </p:nvSpPr>
        <p:spPr>
          <a:xfrm>
            <a:off x="0" y="831807"/>
            <a:ext cx="1211223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GAME</a:t>
            </a:r>
            <a:r>
              <a:rPr lang="en-US" altLang="zh-CN" sz="166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                              </a:t>
            </a:r>
          </a:p>
          <a:p>
            <a:pPr algn="ctr"/>
            <a:r>
              <a:rPr lang="en-US" altLang="zh-CN" sz="23900" b="1" dirty="0" err="1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oVER</a:t>
            </a:r>
            <a:endParaRPr lang="zh-CN" altLang="en-US" sz="23900" b="1" dirty="0">
              <a:solidFill>
                <a:schemeClr val="accent5">
                  <a:lumMod val="75000"/>
                </a:schemeClr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5FD853-FEDE-44CC-9DA1-3D5E509071A3}"/>
              </a:ext>
            </a:extLst>
          </p:cNvPr>
          <p:cNvSpPr/>
          <p:nvPr/>
        </p:nvSpPr>
        <p:spPr>
          <a:xfrm>
            <a:off x="12240000" y="576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</a:rPr>
              <a:t>exit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20837D-107F-43C8-AA65-FAE09E21128C}"/>
              </a:ext>
            </a:extLst>
          </p:cNvPr>
          <p:cNvSpPr/>
          <p:nvPr/>
        </p:nvSpPr>
        <p:spPr>
          <a:xfrm>
            <a:off x="12240000" y="144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558800" dist="1778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9CC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321235-2607-49BF-98FB-ABB2FFE6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" y="7153835"/>
            <a:ext cx="10613028" cy="584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EEC775-3EE4-4511-95AD-844834AA3D76}"/>
              </a:ext>
            </a:extLst>
          </p:cNvPr>
          <p:cNvSpPr txBox="1"/>
          <p:nvPr/>
        </p:nvSpPr>
        <p:spPr>
          <a:xfrm>
            <a:off x="13463788" y="1822837"/>
            <a:ext cx="336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  <a:cs typeface="GothicE" panose="00000400000000000000" pitchFamily="2" charset="0"/>
              </a:rPr>
              <a:t>Play again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  <a:cs typeface="GothicE" panose="000004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15FA6D-6C33-4E70-B40F-7FC05037A08C}"/>
              </a:ext>
            </a:extLst>
          </p:cNvPr>
          <p:cNvSpPr txBox="1"/>
          <p:nvPr/>
        </p:nvSpPr>
        <p:spPr>
          <a:xfrm>
            <a:off x="8640000" y="9356725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FF3399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43CDC5-15E4-4260-A8A4-19055707E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707" y="10408024"/>
            <a:ext cx="2404846" cy="7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4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A02FE-F89B-4550-94E4-132B158425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D5FD66-5336-4B2D-B4B6-E04328FC98DF}"/>
              </a:ext>
            </a:extLst>
          </p:cNvPr>
          <p:cNvSpPr txBox="1"/>
          <p:nvPr/>
        </p:nvSpPr>
        <p:spPr>
          <a:xfrm>
            <a:off x="0" y="0"/>
            <a:ext cx="11520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rgbClr val="7030A0"/>
                </a:solidFill>
                <a:latin typeface="Fredericka the Great" panose="02000000000000000000" pitchFamily="2" charset="0"/>
                <a:ea typeface="Fredericka the Great" panose="02000000000000000000" pitchFamily="2" charset="0"/>
                <a:cs typeface="GothicE" panose="00000400000000000000" pitchFamily="2" charset="0"/>
              </a:rPr>
              <a:t>ranking</a:t>
            </a:r>
            <a:endParaRPr lang="zh-CN" altLang="en-US" sz="19900" b="1" dirty="0">
              <a:solidFill>
                <a:srgbClr val="7030A0"/>
              </a:solidFill>
              <a:latin typeface="Fredericka the Great" panose="02000000000000000000" pitchFamily="2" charset="0"/>
              <a:ea typeface="Fredericka the Great" panose="020000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789BD4-F904-49E7-B0B2-DE0DCE7A14B8}"/>
              </a:ext>
            </a:extLst>
          </p:cNvPr>
          <p:cNvSpPr txBox="1"/>
          <p:nvPr/>
        </p:nvSpPr>
        <p:spPr>
          <a:xfrm>
            <a:off x="12993310" y="9042206"/>
            <a:ext cx="9354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7030A0"/>
                </a:solidFill>
                <a:latin typeface="Nanum Pen" panose="03040600000000000000" pitchFamily="66" charset="-127"/>
                <a:ea typeface="Nanum Pen" panose="03040600000000000000" pitchFamily="66" charset="-127"/>
                <a:cs typeface="GothicG" panose="00000400000000000000" pitchFamily="2" charset="0"/>
              </a:rPr>
              <a:t>Made by </a:t>
            </a:r>
            <a:r>
              <a:rPr lang="en-US" altLang="zh-CN" sz="6000" dirty="0" err="1">
                <a:solidFill>
                  <a:srgbClr val="7030A0"/>
                </a:solidFill>
                <a:latin typeface="Nanum Pen" panose="03040600000000000000" pitchFamily="66" charset="-127"/>
                <a:ea typeface="Nanum Pen" panose="03040600000000000000" pitchFamily="66" charset="-127"/>
                <a:cs typeface="GothicG" panose="00000400000000000000" pitchFamily="2" charset="0"/>
              </a:rPr>
              <a:t>zhr</a:t>
            </a:r>
            <a:endParaRPr lang="zh-CN" altLang="en-US" sz="6000" dirty="0">
              <a:solidFill>
                <a:srgbClr val="7030A0"/>
              </a:solidFill>
              <a:latin typeface="Nanum Pen" panose="03040600000000000000" pitchFamily="66" charset="-127"/>
              <a:cs typeface="GothicG" panose="00000400000000000000" pitchFamily="2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4357153-CDF0-46E8-9479-6DD1FD4B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554" y="9684282"/>
            <a:ext cx="1245286" cy="3735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F7BFC40-BE14-4C55-9965-932FE93F5069}"/>
              </a:ext>
            </a:extLst>
          </p:cNvPr>
          <p:cNvSpPr txBox="1"/>
          <p:nvPr/>
        </p:nvSpPr>
        <p:spPr>
          <a:xfrm>
            <a:off x="12604376" y="3388440"/>
            <a:ext cx="3398330" cy="3631763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latin typeface="Fredericka the Great" panose="02000000000000000000" pitchFamily="2" charset="0"/>
                <a:ea typeface="Fredericka the Great" panose="02000000000000000000" pitchFamily="2" charset="0"/>
                <a:cs typeface="GothicE" panose="00000400000000000000" pitchFamily="2" charset="0"/>
              </a:rPr>
              <a:t>Brawl</a:t>
            </a:r>
            <a:endParaRPr lang="zh-CN" altLang="en-US" sz="11500" dirty="0">
              <a:latin typeface="Fredericka the Great" panose="02000000000000000000" pitchFamily="2" charset="0"/>
              <a:ea typeface="Fredericka the Great" panose="020000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B5659-6979-48AD-9D49-3E13D735A38E}"/>
              </a:ext>
            </a:extLst>
          </p:cNvPr>
          <p:cNvSpPr txBox="1"/>
          <p:nvPr/>
        </p:nvSpPr>
        <p:spPr>
          <a:xfrm>
            <a:off x="6766682" y="2101178"/>
            <a:ext cx="10232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66FF66"/>
                </a:solidFill>
                <a:latin typeface="Nanum Pen" panose="03040600000000000000" pitchFamily="66" charset="-127"/>
                <a:ea typeface="Nanum Pen" panose="03040600000000000000" pitchFamily="66" charset="-127"/>
              </a:rPr>
              <a:t>Avoid the </a:t>
            </a:r>
            <a:r>
              <a:rPr lang="en-US" altLang="zh-CN" sz="8800" b="0" i="0" dirty="0">
                <a:solidFill>
                  <a:srgbClr val="66FF66"/>
                </a:solidFill>
                <a:effectLst/>
                <a:latin typeface="Nanum Pen" panose="03040600000000000000" pitchFamily="66" charset="-127"/>
                <a:ea typeface="Nanum Pen" panose="03040600000000000000" pitchFamily="66" charset="-127"/>
              </a:rPr>
              <a:t>corrosive snake</a:t>
            </a:r>
            <a:endParaRPr lang="zh-CN" altLang="en-US" sz="8800" dirty="0">
              <a:solidFill>
                <a:srgbClr val="66FF66"/>
              </a:solidFill>
              <a:latin typeface="Nanum Pen" panose="03040600000000000000" pitchFamily="66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321B78-D97C-4D82-AD4C-0D08604FC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9603" y="9781705"/>
            <a:ext cx="1051651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1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60000"/>
            <a:ext cx="7200000" cy="2520000"/>
          </a:xfrm>
          <a:prstGeom prst="roundRect">
            <a:avLst/>
          </a:prstGeom>
          <a:solidFill>
            <a:srgbClr val="8CA5D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normal</a:t>
            </a:r>
            <a:endParaRPr lang="zh-CN" altLang="en-US" sz="96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difficult</a:t>
            </a:r>
            <a:endParaRPr lang="zh-CN" altLang="en-US" sz="96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7048960" y="1094892"/>
            <a:ext cx="864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easy</a:t>
            </a:r>
            <a:endParaRPr lang="zh-CN" altLang="en-US" sz="96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00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00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4" name="图形 3" descr="奖杯">
            <a:extLst>
              <a:ext uri="{FF2B5EF4-FFF2-40B4-BE49-F238E27FC236}">
                <a16:creationId xmlns:a16="http://schemas.microsoft.com/office/drawing/2014/main" id="{9438203A-4DA4-48EC-8153-11674C707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954" y="1232320"/>
            <a:ext cx="1440000" cy="1440000"/>
          </a:xfrm>
          <a:prstGeom prst="rect">
            <a:avLst/>
          </a:prstGeom>
        </p:spPr>
      </p:pic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A336FE-11E9-4E97-9C38-1BDEE96B1725}"/>
              </a:ext>
            </a:extLst>
          </p:cNvPr>
          <p:cNvSpPr txBox="1"/>
          <p:nvPr/>
        </p:nvSpPr>
        <p:spPr>
          <a:xfrm>
            <a:off x="0" y="0"/>
            <a:ext cx="4858871" cy="92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solidFill>
                  <a:srgbClr val="00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ranking</a:t>
            </a:r>
            <a:endParaRPr lang="zh-CN" altLang="en-US" sz="19900" dirty="0">
              <a:solidFill>
                <a:srgbClr val="00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pic>
        <p:nvPicPr>
          <p:cNvPr id="21" name="图形 20" descr="星星">
            <a:extLst>
              <a:ext uri="{FF2B5EF4-FFF2-40B4-BE49-F238E27FC236}">
                <a16:creationId xmlns:a16="http://schemas.microsoft.com/office/drawing/2014/main" id="{4806160F-CAE2-4E55-BFDD-EBB84EA29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2000" y="74917"/>
            <a:ext cx="741007" cy="645083"/>
          </a:xfrm>
          <a:prstGeom prst="rect">
            <a:avLst/>
          </a:prstGeom>
        </p:spPr>
      </p:pic>
      <p:pic>
        <p:nvPicPr>
          <p:cNvPr id="22" name="图形 21" descr="花环">
            <a:extLst>
              <a:ext uri="{FF2B5EF4-FFF2-40B4-BE49-F238E27FC236}">
                <a16:creationId xmlns:a16="http://schemas.microsoft.com/office/drawing/2014/main" id="{ABE5C979-7AC7-4BFF-925F-49DB74C733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30007" y="7699998"/>
            <a:ext cx="979987" cy="760002"/>
          </a:xfrm>
          <a:prstGeom prst="rect">
            <a:avLst/>
          </a:prstGeom>
        </p:spPr>
      </p:pic>
      <p:pic>
        <p:nvPicPr>
          <p:cNvPr id="24" name="图形 23" descr="流星">
            <a:extLst>
              <a:ext uri="{FF2B5EF4-FFF2-40B4-BE49-F238E27FC236}">
                <a16:creationId xmlns:a16="http://schemas.microsoft.com/office/drawing/2014/main" id="{DFE9A441-432C-4587-B551-FC7C7C02C4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68690" y="2780569"/>
            <a:ext cx="1502619" cy="1502619"/>
          </a:xfrm>
          <a:prstGeom prst="rect">
            <a:avLst/>
          </a:prstGeom>
        </p:spPr>
      </p:pic>
      <p:pic>
        <p:nvPicPr>
          <p:cNvPr id="25" name="图形 24" descr="奖杯">
            <a:extLst>
              <a:ext uri="{FF2B5EF4-FFF2-40B4-BE49-F238E27FC236}">
                <a16:creationId xmlns:a16="http://schemas.microsoft.com/office/drawing/2014/main" id="{C85B7B8B-AAB5-4BB3-9BC7-C47B113E7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5999" y="4251878"/>
            <a:ext cx="1440000" cy="1440000"/>
          </a:xfrm>
          <a:prstGeom prst="rect">
            <a:avLst/>
          </a:prstGeom>
        </p:spPr>
      </p:pic>
      <p:pic>
        <p:nvPicPr>
          <p:cNvPr id="27" name="图形 26" descr="奖杯">
            <a:extLst>
              <a:ext uri="{FF2B5EF4-FFF2-40B4-BE49-F238E27FC236}">
                <a16:creationId xmlns:a16="http://schemas.microsoft.com/office/drawing/2014/main" id="{1E4BD712-1A92-45E0-A37D-808E8D673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8871" y="756000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03F7B4D-7C77-4D75-BEC3-C37134A1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280000" cy="124693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535F24-1618-45A7-B17C-EEEDC1AC5A57}"/>
              </a:ext>
            </a:extLst>
          </p:cNvPr>
          <p:cNvSpPr txBox="1"/>
          <p:nvPr/>
        </p:nvSpPr>
        <p:spPr>
          <a:xfrm>
            <a:off x="360948" y="1543598"/>
            <a:ext cx="5735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I" panose="00000400000000000000" pitchFamily="2" charset="0"/>
                <a:cs typeface="GothicI" panose="00000400000000000000" pitchFamily="2" charset="0"/>
              </a:rPr>
              <a:t>click to begin the game</a:t>
            </a:r>
            <a:endParaRPr lang="zh-CN" altLang="en-US" sz="8800" dirty="0">
              <a:solidFill>
                <a:srgbClr val="9900FF"/>
              </a:solidFill>
              <a:latin typeface="GothicI" panose="00000400000000000000" pitchFamily="2" charset="0"/>
              <a:cs typeface="GothicI" panose="00000400000000000000" pitchFamily="2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037E84B-38E6-45C5-979F-D64F1A3ED110}"/>
              </a:ext>
            </a:extLst>
          </p:cNvPr>
          <p:cNvSpPr/>
          <p:nvPr/>
        </p:nvSpPr>
        <p:spPr>
          <a:xfrm>
            <a:off x="551860" y="6424863"/>
            <a:ext cx="2504161" cy="4331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84EFCB-FA07-4DCA-8977-065020C5EDC5}"/>
              </a:ext>
            </a:extLst>
          </p:cNvPr>
          <p:cNvSpPr txBox="1"/>
          <p:nvPr/>
        </p:nvSpPr>
        <p:spPr>
          <a:xfrm>
            <a:off x="9217515" y="1055988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B7844-9954-4F35-8A20-12E9D5D3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846968" y="11497633"/>
            <a:ext cx="2343988" cy="508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403E9CE-D151-439A-BCE4-5325FBF02FB4}"/>
              </a:ext>
            </a:extLst>
          </p:cNvPr>
          <p:cNvSpPr/>
          <p:nvPr/>
        </p:nvSpPr>
        <p:spPr>
          <a:xfrm>
            <a:off x="6379029" y="827314"/>
            <a:ext cx="9269605" cy="9269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6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97DDDC-595C-4028-88EB-89AAC75F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26" y="3089880"/>
            <a:ext cx="1013548" cy="678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5FF94B-2F32-4637-8244-23B1980F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26" y="4403060"/>
            <a:ext cx="1082134" cy="69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E16FDD-4CF2-42AB-87AE-33AC9C17D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26" y="2030698"/>
            <a:ext cx="1051651" cy="7239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7ADC29-D99B-49EA-BC32-CAA7B3EB8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909" y="1617699"/>
            <a:ext cx="3254022" cy="32387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D5632D-F083-4851-91A9-193D6A94C3EC}"/>
              </a:ext>
            </a:extLst>
          </p:cNvPr>
          <p:cNvSpPr txBox="1"/>
          <p:nvPr/>
        </p:nvSpPr>
        <p:spPr>
          <a:xfrm>
            <a:off x="3931898" y="1617699"/>
            <a:ext cx="109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D7CAD8"/>
                </a:solidFill>
                <a:latin typeface="GothicE" panose="00000400000000000000" pitchFamily="2" charset="0"/>
                <a:ea typeface="Nanum Pen" panose="03040600000000000000" pitchFamily="66" charset="-127"/>
                <a:cs typeface="GothicE" panose="00000400000000000000" pitchFamily="2" charset="0"/>
              </a:rPr>
              <a:t>zhr</a:t>
            </a:r>
            <a:endParaRPr lang="zh-CN" altLang="en-US" dirty="0">
              <a:solidFill>
                <a:srgbClr val="D7CAD8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97072-A71E-4EAA-815C-FFAB3C61C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898" y="2088370"/>
            <a:ext cx="1043804" cy="1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DBCAFF-278F-42B8-A5CA-04BF2FDDCF5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18EE64-F305-4016-91E5-C8F396918AC4}"/>
              </a:ext>
            </a:extLst>
          </p:cNvPr>
          <p:cNvSpPr txBox="1"/>
          <p:nvPr/>
        </p:nvSpPr>
        <p:spPr>
          <a:xfrm>
            <a:off x="0" y="831807"/>
            <a:ext cx="1211223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GAME</a:t>
            </a:r>
            <a:r>
              <a:rPr lang="en-US" altLang="zh-CN" sz="16600" b="1" dirty="0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                              </a:t>
            </a:r>
          </a:p>
          <a:p>
            <a:pPr algn="ctr"/>
            <a:r>
              <a:rPr lang="en-US" altLang="zh-CN" sz="23900" b="1" dirty="0" err="1">
                <a:solidFill>
                  <a:schemeClr val="accent5">
                    <a:lumMod val="75000"/>
                  </a:schemeClr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oVER</a:t>
            </a:r>
            <a:endParaRPr lang="zh-CN" altLang="en-US" sz="23900" b="1" dirty="0">
              <a:solidFill>
                <a:schemeClr val="accent5">
                  <a:lumMod val="75000"/>
                </a:schemeClr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5FD853-FEDE-44CC-9DA1-3D5E509071A3}"/>
              </a:ext>
            </a:extLst>
          </p:cNvPr>
          <p:cNvSpPr/>
          <p:nvPr/>
        </p:nvSpPr>
        <p:spPr>
          <a:xfrm>
            <a:off x="12240000" y="576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558800" dist="1778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</a:rPr>
              <a:t>exit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20837D-107F-43C8-AA65-FAE09E21128C}"/>
              </a:ext>
            </a:extLst>
          </p:cNvPr>
          <p:cNvSpPr/>
          <p:nvPr/>
        </p:nvSpPr>
        <p:spPr>
          <a:xfrm>
            <a:off x="12240000" y="1440000"/>
            <a:ext cx="4320000" cy="25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9CC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321235-2607-49BF-98FB-ABB2FFE6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" y="7153835"/>
            <a:ext cx="10613028" cy="584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EEC775-3EE4-4511-95AD-844834AA3D76}"/>
              </a:ext>
            </a:extLst>
          </p:cNvPr>
          <p:cNvSpPr txBox="1"/>
          <p:nvPr/>
        </p:nvSpPr>
        <p:spPr>
          <a:xfrm>
            <a:off x="13463788" y="1822837"/>
            <a:ext cx="336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9900FF"/>
                </a:solidFill>
                <a:latin typeface="Axure Handwriting" panose="020B0402020200020204" pitchFamily="34" charset="0"/>
                <a:cs typeface="GothicE" panose="00000400000000000000" pitchFamily="2" charset="0"/>
              </a:rPr>
              <a:t>Play again</a:t>
            </a:r>
            <a:endParaRPr lang="zh-CN" altLang="en-US" sz="5400" dirty="0">
              <a:solidFill>
                <a:srgbClr val="9900FF"/>
              </a:solidFill>
              <a:latin typeface="Axure Handwriting" panose="020B0402020200020204" pitchFamily="34" charset="0"/>
              <a:cs typeface="GothicE" panose="00000400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15FA6D-6C33-4E70-B40F-7FC05037A08C}"/>
              </a:ext>
            </a:extLst>
          </p:cNvPr>
          <p:cNvSpPr txBox="1"/>
          <p:nvPr/>
        </p:nvSpPr>
        <p:spPr>
          <a:xfrm>
            <a:off x="8640000" y="9356725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FF3399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FF3399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43CDC5-15E4-4260-A8A4-19055707E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707" y="10408024"/>
            <a:ext cx="2404846" cy="7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03F7B4D-7C77-4D75-BEC3-C37134A1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280000" cy="124693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535F24-1618-45A7-B17C-EEEDC1AC5A57}"/>
              </a:ext>
            </a:extLst>
          </p:cNvPr>
          <p:cNvSpPr txBox="1"/>
          <p:nvPr/>
        </p:nvSpPr>
        <p:spPr>
          <a:xfrm>
            <a:off x="360948" y="1543598"/>
            <a:ext cx="5735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I" panose="00000400000000000000" pitchFamily="2" charset="0"/>
                <a:cs typeface="GothicI" panose="00000400000000000000" pitchFamily="2" charset="0"/>
              </a:rPr>
              <a:t>click to begin the game</a:t>
            </a:r>
            <a:endParaRPr lang="zh-CN" altLang="en-US" sz="8800" dirty="0">
              <a:solidFill>
                <a:srgbClr val="9900FF"/>
              </a:solidFill>
              <a:latin typeface="GothicI" panose="00000400000000000000" pitchFamily="2" charset="0"/>
              <a:cs typeface="GothicI" panose="00000400000000000000" pitchFamily="2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037E84B-38E6-45C5-979F-D64F1A3ED110}"/>
              </a:ext>
            </a:extLst>
          </p:cNvPr>
          <p:cNvSpPr/>
          <p:nvPr/>
        </p:nvSpPr>
        <p:spPr>
          <a:xfrm>
            <a:off x="551860" y="6424863"/>
            <a:ext cx="2504161" cy="4331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84EFCB-FA07-4DCA-8977-065020C5EDC5}"/>
              </a:ext>
            </a:extLst>
          </p:cNvPr>
          <p:cNvSpPr txBox="1"/>
          <p:nvPr/>
        </p:nvSpPr>
        <p:spPr>
          <a:xfrm>
            <a:off x="9217515" y="1055988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B7844-9954-4F35-8A20-12E9D5D3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846968" y="11497633"/>
            <a:ext cx="2343988" cy="5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1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two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-player mode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brawl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mode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5222880" y="1551826"/>
            <a:ext cx="864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Single-player mode</a:t>
            </a:r>
          </a:p>
        </p:txBody>
      </p:sp>
      <p:pic>
        <p:nvPicPr>
          <p:cNvPr id="21" name="图形 20" descr="房子">
            <a:extLst>
              <a:ext uri="{FF2B5EF4-FFF2-40B4-BE49-F238E27FC236}">
                <a16:creationId xmlns:a16="http://schemas.microsoft.com/office/drawing/2014/main" id="{CEA02A56-70B8-4F0D-B5C3-D44429B0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two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-player mode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brawl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mode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5222880" y="1551826"/>
            <a:ext cx="864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Single-player mode</a:t>
            </a:r>
          </a:p>
        </p:txBody>
      </p:sp>
      <p:pic>
        <p:nvPicPr>
          <p:cNvPr id="21" name="图形 20" descr="房子">
            <a:extLst>
              <a:ext uri="{FF2B5EF4-FFF2-40B4-BE49-F238E27FC236}">
                <a16:creationId xmlns:a16="http://schemas.microsoft.com/office/drawing/2014/main" id="{CEA02A56-70B8-4F0D-B5C3-D44429B0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two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-player mode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brawl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mode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5222880" y="1551826"/>
            <a:ext cx="864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Single-player mode</a:t>
            </a:r>
          </a:p>
        </p:txBody>
      </p:sp>
      <p:pic>
        <p:nvPicPr>
          <p:cNvPr id="21" name="图形 20" descr="房子">
            <a:extLst>
              <a:ext uri="{FF2B5EF4-FFF2-40B4-BE49-F238E27FC236}">
                <a16:creationId xmlns:a16="http://schemas.microsoft.com/office/drawing/2014/main" id="{CEA02A56-70B8-4F0D-B5C3-D44429B0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two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-player mode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>
            <a:innerShdw blurRad="254000" dist="177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brawl</a:t>
            </a:r>
            <a:r>
              <a:rPr lang="zh-CN" altLang="en-US" sz="54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 mode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5222880" y="1551826"/>
            <a:ext cx="864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Single-player mode</a:t>
            </a:r>
          </a:p>
        </p:txBody>
      </p:sp>
      <p:pic>
        <p:nvPicPr>
          <p:cNvPr id="21" name="图形 20" descr="房子">
            <a:extLst>
              <a:ext uri="{FF2B5EF4-FFF2-40B4-BE49-F238E27FC236}">
                <a16:creationId xmlns:a16="http://schemas.microsoft.com/office/drawing/2014/main" id="{CEA02A56-70B8-4F0D-B5C3-D44429B0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6CA690-D1FC-4DDB-9EAC-ADB1A63A10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280000" cy="11520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684B3F-9D41-44A8-9CC8-6379AF1E3768}"/>
              </a:ext>
            </a:extLst>
          </p:cNvPr>
          <p:cNvSpPr/>
          <p:nvPr/>
        </p:nvSpPr>
        <p:spPr>
          <a:xfrm>
            <a:off x="5040000" y="720000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FEEB55-C610-499B-8B11-80D71E40BE0E}"/>
              </a:ext>
            </a:extLst>
          </p:cNvPr>
          <p:cNvSpPr/>
          <p:nvPr/>
        </p:nvSpPr>
        <p:spPr>
          <a:xfrm>
            <a:off x="5040000" y="3959999"/>
            <a:ext cx="7200000" cy="2520000"/>
          </a:xfrm>
          <a:prstGeom prst="roundRect">
            <a:avLst/>
          </a:prstGeom>
          <a:solidFill>
            <a:srgbClr val="8CA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normal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1CC7-7D27-4E38-B523-46C5A927C44D}"/>
              </a:ext>
            </a:extLst>
          </p:cNvPr>
          <p:cNvSpPr/>
          <p:nvPr/>
        </p:nvSpPr>
        <p:spPr>
          <a:xfrm>
            <a:off x="5040000" y="7200000"/>
            <a:ext cx="7200000" cy="2520000"/>
          </a:xfrm>
          <a:prstGeom prst="roundRect">
            <a:avLst/>
          </a:prstGeom>
          <a:solidFill>
            <a:srgbClr val="8CA5D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difficult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57B3F-A70E-496E-9BC6-420233A9E827}"/>
              </a:ext>
            </a:extLst>
          </p:cNvPr>
          <p:cNvSpPr txBox="1"/>
          <p:nvPr/>
        </p:nvSpPr>
        <p:spPr>
          <a:xfrm>
            <a:off x="7048960" y="1094892"/>
            <a:ext cx="864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rgbClr val="9900FF"/>
                </a:solidFill>
                <a:latin typeface="GothicE" panose="00000400000000000000" pitchFamily="2" charset="0"/>
                <a:cs typeface="GothicE" panose="00000400000000000000" pitchFamily="2" charset="0"/>
              </a:rPr>
              <a:t>easy</a:t>
            </a:r>
            <a:endParaRPr lang="zh-CN" altLang="en-US" sz="9600" dirty="0">
              <a:solidFill>
                <a:srgbClr val="9900FF"/>
              </a:solidFill>
              <a:latin typeface="GothicE" panose="00000400000000000000" pitchFamily="2" charset="0"/>
              <a:cs typeface="GothicE" panose="00000400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31604D-F00B-4FD7-AFE9-D85FF2C36421}"/>
              </a:ext>
            </a:extLst>
          </p:cNvPr>
          <p:cNvSpPr txBox="1"/>
          <p:nvPr/>
        </p:nvSpPr>
        <p:spPr>
          <a:xfrm>
            <a:off x="9197195" y="10138763"/>
            <a:ext cx="8821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Made by </a:t>
            </a:r>
            <a:r>
              <a:rPr lang="en-US" altLang="zh-CN" sz="8800" dirty="0" err="1">
                <a:solidFill>
                  <a:srgbClr val="9900FF"/>
                </a:solidFill>
                <a:latin typeface="GothicG" panose="00000400000000000000" pitchFamily="2" charset="0"/>
                <a:cs typeface="GothicG" panose="00000400000000000000" pitchFamily="2" charset="0"/>
              </a:rPr>
              <a:t>zhr</a:t>
            </a:r>
            <a:endParaRPr lang="zh-CN" altLang="en-US" sz="8800" dirty="0">
              <a:solidFill>
                <a:srgbClr val="9900FF"/>
              </a:solidFill>
              <a:latin typeface="GothicG" panose="00000400000000000000" pitchFamily="2" charset="0"/>
              <a:cs typeface="GothicG" panose="00000400000000000000" pitchFamily="2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77C554-8B91-435C-B14E-5F35B5165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2A758D-05B9-422E-B0D7-F8CE3190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7F3675F-DAE3-45D3-AD15-E55D8786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73" y="11176001"/>
            <a:ext cx="1849147" cy="34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9F5E1C-0009-42B0-8C6E-F0F1C943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73" y="3326121"/>
            <a:ext cx="609653" cy="205758"/>
          </a:xfrm>
          <a:prstGeom prst="rect">
            <a:avLst/>
          </a:prstGeom>
        </p:spPr>
      </p:pic>
      <p:pic>
        <p:nvPicPr>
          <p:cNvPr id="4" name="图形 3" descr="奖杯">
            <a:extLst>
              <a:ext uri="{FF2B5EF4-FFF2-40B4-BE49-F238E27FC236}">
                <a16:creationId xmlns:a16="http://schemas.microsoft.com/office/drawing/2014/main" id="{9438203A-4DA4-48EC-8153-11674C707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0080000"/>
            <a:ext cx="1440000" cy="1440000"/>
          </a:xfrm>
          <a:prstGeom prst="rect">
            <a:avLst/>
          </a:prstGeom>
        </p:spPr>
      </p:pic>
      <p:pic>
        <p:nvPicPr>
          <p:cNvPr id="7" name="图形 6" descr="返回">
            <a:extLst>
              <a:ext uri="{FF2B5EF4-FFF2-40B4-BE49-F238E27FC236}">
                <a16:creationId xmlns:a16="http://schemas.microsoft.com/office/drawing/2014/main" id="{FD4AB25B-E145-46FA-BD17-3AADE4132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40000" y="0"/>
            <a:ext cx="1440000" cy="144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2B58F-1881-47AD-9CA8-3146B5163D19}"/>
              </a:ext>
            </a:extLst>
          </p:cNvPr>
          <p:cNvSpPr txBox="1"/>
          <p:nvPr/>
        </p:nvSpPr>
        <p:spPr>
          <a:xfrm>
            <a:off x="1652198" y="1027168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290940-4F99-4440-BDD1-EFF2744B4B24}"/>
              </a:ext>
            </a:extLst>
          </p:cNvPr>
          <p:cNvSpPr txBox="1"/>
          <p:nvPr/>
        </p:nvSpPr>
        <p:spPr>
          <a:xfrm>
            <a:off x="2032000" y="1050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1F671-237A-49E7-B511-FD534B707E97}"/>
              </a:ext>
            </a:extLst>
          </p:cNvPr>
          <p:cNvSpPr txBox="1"/>
          <p:nvPr/>
        </p:nvSpPr>
        <p:spPr>
          <a:xfrm>
            <a:off x="1507040" y="10505440"/>
            <a:ext cx="27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Ink Free" panose="03080402000500000000" pitchFamily="66" charset="0"/>
              </a:rPr>
              <a:t>score</a:t>
            </a:r>
            <a:endParaRPr lang="zh-CN" altLang="en-US" sz="7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4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192</Words>
  <Application>Microsoft Office PowerPoint</Application>
  <PresentationFormat>宽屏</PresentationFormat>
  <Paragraphs>115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Nanum Pen</vt:lpstr>
      <vt:lpstr>等线</vt:lpstr>
      <vt:lpstr>等线 Light</vt:lpstr>
      <vt:lpstr>Arial</vt:lpstr>
      <vt:lpstr>Axure Handwriting</vt:lpstr>
      <vt:lpstr>Fredericka the Great</vt:lpstr>
      <vt:lpstr>GothicE</vt:lpstr>
      <vt:lpstr>GothicG</vt:lpstr>
      <vt:lpstr>GothicI</vt:lpstr>
      <vt:lpstr>Ink Free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浩然</dc:creator>
  <cp:lastModifiedBy>赵 浩然</cp:lastModifiedBy>
  <cp:revision>9</cp:revision>
  <dcterms:created xsi:type="dcterms:W3CDTF">2022-01-24T01:22:58Z</dcterms:created>
  <dcterms:modified xsi:type="dcterms:W3CDTF">2022-01-28T12:08:35Z</dcterms:modified>
</cp:coreProperties>
</file>