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7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19593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89455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1937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417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12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70752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7/10/2020</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205944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84870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8399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0836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8567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634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0380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4162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19797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B53A7-3209-46A6-9454-F38EAC8F11E7}" type="datetimeFigureOut">
              <a:rPr lang="en-US" smtClean="0"/>
              <a:t>7/10/2020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9340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6821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B53A7-3209-46A6-9454-F38EAC8F11E7}" type="datetimeFigureOut">
              <a:rPr lang="en-US" smtClean="0"/>
              <a:pPr/>
              <a:t>7/10/2020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64369079"/>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5D2BC7-C87F-4798-988A-7124B27F2BA9}"/>
              </a:ext>
            </a:extLst>
          </p:cNvPr>
          <p:cNvPicPr>
            <a:picLocks noChangeAspect="1"/>
          </p:cNvPicPr>
          <p:nvPr/>
        </p:nvPicPr>
        <p:blipFill rotWithShape="1">
          <a:blip r:embed="rId2">
            <a:grayscl/>
          </a:blip>
          <a:srcRect t="35023" b="8727"/>
          <a:stretch/>
        </p:blipFill>
        <p:spPr>
          <a:xfrm>
            <a:off x="20" y="10"/>
            <a:ext cx="12191980" cy="6857990"/>
          </a:xfrm>
          <a:prstGeom prst="rect">
            <a:avLst/>
          </a:prstGeom>
        </p:spPr>
      </p:pic>
      <p:sp>
        <p:nvSpPr>
          <p:cNvPr id="2" name="Title 1">
            <a:extLst>
              <a:ext uri="{FF2B5EF4-FFF2-40B4-BE49-F238E27FC236}">
                <a16:creationId xmlns:a16="http://schemas.microsoft.com/office/drawing/2014/main" id="{B181E8F7-0988-4E9A-9D6E-5EAEFEE35D94}"/>
              </a:ext>
            </a:extLst>
          </p:cNvPr>
          <p:cNvSpPr>
            <a:spLocks noGrp="1"/>
          </p:cNvSpPr>
          <p:nvPr>
            <p:ph type="ctrTitle"/>
          </p:nvPr>
        </p:nvSpPr>
        <p:spPr>
          <a:xfrm>
            <a:off x="571274" y="2509284"/>
            <a:ext cx="6767736" cy="2486049"/>
          </a:xfrm>
        </p:spPr>
        <p:txBody>
          <a:bodyPr>
            <a:normAutofit/>
          </a:bodyPr>
          <a:lstStyle/>
          <a:p>
            <a:r>
              <a:rPr lang="en-US" dirty="0" err="1">
                <a:solidFill>
                  <a:schemeClr val="bg1"/>
                </a:solidFill>
              </a:rPr>
              <a:t>GymShare</a:t>
            </a:r>
            <a:endParaRPr lang="en-US" dirty="0">
              <a:solidFill>
                <a:schemeClr val="bg1"/>
              </a:solidFill>
            </a:endParaRPr>
          </a:p>
        </p:txBody>
      </p:sp>
      <p:sp>
        <p:nvSpPr>
          <p:cNvPr id="3" name="Subtitle 2">
            <a:extLst>
              <a:ext uri="{FF2B5EF4-FFF2-40B4-BE49-F238E27FC236}">
                <a16:creationId xmlns:a16="http://schemas.microsoft.com/office/drawing/2014/main" id="{C94417E3-993C-4A43-BD30-6D3DF53EE181}"/>
              </a:ext>
            </a:extLst>
          </p:cNvPr>
          <p:cNvSpPr>
            <a:spLocks noGrp="1"/>
          </p:cNvSpPr>
          <p:nvPr>
            <p:ph type="subTitle" idx="1"/>
          </p:nvPr>
        </p:nvSpPr>
        <p:spPr>
          <a:xfrm>
            <a:off x="614249" y="5071532"/>
            <a:ext cx="5133408" cy="914401"/>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177243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D836-B9B9-489E-BA38-2031F43AAC8D}"/>
              </a:ext>
            </a:extLst>
          </p:cNvPr>
          <p:cNvSpPr>
            <a:spLocks noGrp="1"/>
          </p:cNvSpPr>
          <p:nvPr>
            <p:ph type="title"/>
          </p:nvPr>
        </p:nvSpPr>
        <p:spPr>
          <a:xfrm>
            <a:off x="1262710" y="447177"/>
            <a:ext cx="8534400" cy="1507067"/>
          </a:xfrm>
        </p:spPr>
        <p:txBody>
          <a:bodyPr/>
          <a:lstStyle/>
          <a:p>
            <a:r>
              <a:rPr lang="en-US" dirty="0"/>
              <a:t>Why </a:t>
            </a:r>
            <a:r>
              <a:rPr lang="en-US" dirty="0" err="1"/>
              <a:t>GymShare</a:t>
            </a:r>
            <a:r>
              <a:rPr lang="en-US" dirty="0"/>
              <a:t>?</a:t>
            </a:r>
          </a:p>
        </p:txBody>
      </p:sp>
      <p:sp>
        <p:nvSpPr>
          <p:cNvPr id="3" name="Content Placeholder 2">
            <a:extLst>
              <a:ext uri="{FF2B5EF4-FFF2-40B4-BE49-F238E27FC236}">
                <a16:creationId xmlns:a16="http://schemas.microsoft.com/office/drawing/2014/main" id="{5CB5B6DB-6FFE-4F9F-8C47-4A2F7BD61420}"/>
              </a:ext>
            </a:extLst>
          </p:cNvPr>
          <p:cNvSpPr>
            <a:spLocks noGrp="1"/>
          </p:cNvSpPr>
          <p:nvPr>
            <p:ph idx="1"/>
          </p:nvPr>
        </p:nvSpPr>
        <p:spPr>
          <a:xfrm>
            <a:off x="1057437" y="2055932"/>
            <a:ext cx="8534400" cy="3952982"/>
          </a:xfrm>
        </p:spPr>
        <p:txBody>
          <a:bodyPr/>
          <a:lstStyle/>
          <a:p>
            <a:r>
              <a:rPr lang="en-US" dirty="0"/>
              <a:t>Due to the Coronavirus Pandemic, many gyms are forced to close. Many States has opened up their gyms for business but NYC’s gyms are expected to close until the end of the year. </a:t>
            </a:r>
          </a:p>
          <a:p>
            <a:r>
              <a:rPr lang="en-US" dirty="0"/>
              <a:t>With the rising share apps like </a:t>
            </a:r>
            <a:r>
              <a:rPr lang="en-US" dirty="0" err="1"/>
              <a:t>AirBnB</a:t>
            </a:r>
            <a:r>
              <a:rPr lang="en-US" dirty="0"/>
              <a:t> and </a:t>
            </a:r>
            <a:r>
              <a:rPr lang="en-US" dirty="0" err="1"/>
              <a:t>Turo</a:t>
            </a:r>
            <a:r>
              <a:rPr lang="en-US" dirty="0"/>
              <a:t>, anyone can become a hotel owner or rental car owner, sharing their spare room/space, or their unused car.</a:t>
            </a:r>
          </a:p>
          <a:p>
            <a:r>
              <a:rPr lang="en-US" dirty="0"/>
              <a:t>With </a:t>
            </a:r>
            <a:r>
              <a:rPr lang="en-US" dirty="0" err="1"/>
              <a:t>GymShare</a:t>
            </a:r>
            <a:r>
              <a:rPr lang="en-US" dirty="0"/>
              <a:t>, anyone with a garage gym can host their gym and share it with many gymgoers who has lost the ability to attend a commercial gym.</a:t>
            </a:r>
          </a:p>
        </p:txBody>
      </p:sp>
    </p:spTree>
    <p:extLst>
      <p:ext uri="{BB962C8B-B14F-4D97-AF65-F5344CB8AC3E}">
        <p14:creationId xmlns:p14="http://schemas.microsoft.com/office/powerpoint/2010/main" val="38284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A253-3555-41F8-AC16-FFE8644221BF}"/>
              </a:ext>
            </a:extLst>
          </p:cNvPr>
          <p:cNvSpPr>
            <a:spLocks noGrp="1"/>
          </p:cNvSpPr>
          <p:nvPr>
            <p:ph type="title"/>
          </p:nvPr>
        </p:nvSpPr>
        <p:spPr/>
        <p:txBody>
          <a:bodyPr/>
          <a:lstStyle/>
          <a:p>
            <a:r>
              <a:rPr lang="en-US" dirty="0"/>
              <a:t>Who would use </a:t>
            </a:r>
            <a:r>
              <a:rPr lang="en-US" dirty="0" err="1"/>
              <a:t>GymShare</a:t>
            </a:r>
            <a:endParaRPr lang="en-US" dirty="0"/>
          </a:p>
        </p:txBody>
      </p:sp>
      <p:sp>
        <p:nvSpPr>
          <p:cNvPr id="3" name="Content Placeholder 2">
            <a:extLst>
              <a:ext uri="{FF2B5EF4-FFF2-40B4-BE49-F238E27FC236}">
                <a16:creationId xmlns:a16="http://schemas.microsoft.com/office/drawing/2014/main" id="{F190F951-387B-45F2-ACF7-35EE48BAF6EA}"/>
              </a:ext>
            </a:extLst>
          </p:cNvPr>
          <p:cNvSpPr>
            <a:spLocks noGrp="1"/>
          </p:cNvSpPr>
          <p:nvPr>
            <p:ph idx="1"/>
          </p:nvPr>
        </p:nvSpPr>
        <p:spPr/>
        <p:txBody>
          <a:bodyPr/>
          <a:lstStyle/>
          <a:p>
            <a:r>
              <a:rPr lang="en-US" dirty="0"/>
              <a:t>Many people has cleared out the stores of gym equipment and left many without the ability to workout efficiently. </a:t>
            </a:r>
          </a:p>
          <a:p>
            <a:r>
              <a:rPr lang="en-US" dirty="0"/>
              <a:t>There are people whose daily routine is working out before/after work and because of Coronavirus Pandemic, their daily routine has been interrupted and they are excited to get back in shape again after months of being dormant.</a:t>
            </a:r>
          </a:p>
        </p:txBody>
      </p:sp>
    </p:spTree>
    <p:extLst>
      <p:ext uri="{BB962C8B-B14F-4D97-AF65-F5344CB8AC3E}">
        <p14:creationId xmlns:p14="http://schemas.microsoft.com/office/powerpoint/2010/main" val="12334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DAA0-E318-4926-B58E-D9906EE1C811}"/>
              </a:ext>
            </a:extLst>
          </p:cNvPr>
          <p:cNvSpPr>
            <a:spLocks noGrp="1"/>
          </p:cNvSpPr>
          <p:nvPr>
            <p:ph type="title"/>
          </p:nvPr>
        </p:nvSpPr>
        <p:spPr/>
        <p:txBody>
          <a:bodyPr/>
          <a:lstStyle/>
          <a:p>
            <a:r>
              <a:rPr lang="en-US" dirty="0"/>
              <a:t>Similar Apps</a:t>
            </a:r>
          </a:p>
        </p:txBody>
      </p:sp>
      <p:sp>
        <p:nvSpPr>
          <p:cNvPr id="3" name="Content Placeholder 2">
            <a:extLst>
              <a:ext uri="{FF2B5EF4-FFF2-40B4-BE49-F238E27FC236}">
                <a16:creationId xmlns:a16="http://schemas.microsoft.com/office/drawing/2014/main" id="{B2195A57-9591-4019-B8CF-C49CE7053D22}"/>
              </a:ext>
            </a:extLst>
          </p:cNvPr>
          <p:cNvSpPr>
            <a:spLocks noGrp="1"/>
          </p:cNvSpPr>
          <p:nvPr>
            <p:ph idx="1"/>
          </p:nvPr>
        </p:nvSpPr>
        <p:spPr>
          <a:xfrm>
            <a:off x="1103313" y="2052918"/>
            <a:ext cx="6547790" cy="4195481"/>
          </a:xfrm>
        </p:spPr>
        <p:txBody>
          <a:bodyPr/>
          <a:lstStyle/>
          <a:p>
            <a:r>
              <a:rPr lang="en-US" dirty="0"/>
              <a:t>There is only one App similar to mine, </a:t>
            </a:r>
            <a:r>
              <a:rPr lang="en-US" dirty="0" err="1"/>
              <a:t>AirGym</a:t>
            </a:r>
            <a:endParaRPr lang="en-US" dirty="0"/>
          </a:p>
          <a:p>
            <a:r>
              <a:rPr lang="en-US" dirty="0" err="1"/>
              <a:t>AirGym</a:t>
            </a:r>
            <a:r>
              <a:rPr lang="en-US" dirty="0"/>
              <a:t> was developed in 2017 by a entrepreneur who lived in a community of garage gym owners in Tennessee.</a:t>
            </a:r>
          </a:p>
          <a:p>
            <a:endParaRPr lang="en-US" dirty="0"/>
          </a:p>
        </p:txBody>
      </p:sp>
      <p:pic>
        <p:nvPicPr>
          <p:cNvPr id="4" name="Picture 3">
            <a:extLst>
              <a:ext uri="{FF2B5EF4-FFF2-40B4-BE49-F238E27FC236}">
                <a16:creationId xmlns:a16="http://schemas.microsoft.com/office/drawing/2014/main" id="{FD6C7706-472D-4D58-BB44-8B2F8C4DA183}"/>
              </a:ext>
            </a:extLst>
          </p:cNvPr>
          <p:cNvPicPr>
            <a:picLocks noChangeAspect="1"/>
          </p:cNvPicPr>
          <p:nvPr/>
        </p:nvPicPr>
        <p:blipFill>
          <a:blip r:embed="rId2"/>
          <a:stretch>
            <a:fillRect/>
          </a:stretch>
        </p:blipFill>
        <p:spPr>
          <a:xfrm>
            <a:off x="8996654" y="0"/>
            <a:ext cx="2857500" cy="6333250"/>
          </a:xfrm>
          <a:prstGeom prst="rect">
            <a:avLst/>
          </a:prstGeom>
        </p:spPr>
      </p:pic>
    </p:spTree>
    <p:extLst>
      <p:ext uri="{BB962C8B-B14F-4D97-AF65-F5344CB8AC3E}">
        <p14:creationId xmlns:p14="http://schemas.microsoft.com/office/powerpoint/2010/main" val="218217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90A3-9BB1-4EB4-B046-81325B588AFB}"/>
              </a:ext>
            </a:extLst>
          </p:cNvPr>
          <p:cNvSpPr>
            <a:spLocks noGrp="1"/>
          </p:cNvSpPr>
          <p:nvPr>
            <p:ph type="title"/>
          </p:nvPr>
        </p:nvSpPr>
        <p:spPr/>
        <p:txBody>
          <a:bodyPr/>
          <a:lstStyle/>
          <a:p>
            <a:r>
              <a:rPr lang="en-US" sz="3600" dirty="0" err="1"/>
              <a:t>GymShare</a:t>
            </a:r>
            <a:r>
              <a:rPr lang="en-US" sz="3600" dirty="0"/>
              <a:t> is currently still in Development, Future Updates Include…</a:t>
            </a:r>
          </a:p>
        </p:txBody>
      </p:sp>
      <p:sp>
        <p:nvSpPr>
          <p:cNvPr id="3" name="Content Placeholder 2">
            <a:extLst>
              <a:ext uri="{FF2B5EF4-FFF2-40B4-BE49-F238E27FC236}">
                <a16:creationId xmlns:a16="http://schemas.microsoft.com/office/drawing/2014/main" id="{AE119446-8000-47D3-BDA5-4F6C91773614}"/>
              </a:ext>
            </a:extLst>
          </p:cNvPr>
          <p:cNvSpPr>
            <a:spLocks noGrp="1"/>
          </p:cNvSpPr>
          <p:nvPr>
            <p:ph idx="1"/>
          </p:nvPr>
        </p:nvSpPr>
        <p:spPr/>
        <p:txBody>
          <a:bodyPr/>
          <a:lstStyle/>
          <a:p>
            <a:r>
              <a:rPr lang="en-US" dirty="0"/>
              <a:t>Future updates will include a payment system, hosting your app on the world map with one click of a button. </a:t>
            </a:r>
          </a:p>
          <a:p>
            <a:r>
              <a:rPr lang="en-US" dirty="0"/>
              <a:t>The ability to rate gyms and leave a comment. </a:t>
            </a:r>
          </a:p>
          <a:p>
            <a:r>
              <a:rPr lang="en-US" dirty="0"/>
              <a:t>App appearance improvements.</a:t>
            </a:r>
          </a:p>
          <a:p>
            <a:endParaRPr lang="en-US" dirty="0"/>
          </a:p>
        </p:txBody>
      </p:sp>
    </p:spTree>
    <p:extLst>
      <p:ext uri="{BB962C8B-B14F-4D97-AF65-F5344CB8AC3E}">
        <p14:creationId xmlns:p14="http://schemas.microsoft.com/office/powerpoint/2010/main" val="148722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CC69-E40D-4FE9-8796-5A4C2AA6CFB5}"/>
              </a:ext>
            </a:extLst>
          </p:cNvPr>
          <p:cNvSpPr>
            <a:spLocks noGrp="1"/>
          </p:cNvSpPr>
          <p:nvPr>
            <p:ph type="title"/>
          </p:nvPr>
        </p:nvSpPr>
        <p:spPr/>
        <p:txBody>
          <a:bodyPr/>
          <a:lstStyle/>
          <a:p>
            <a:r>
              <a:rPr lang="en-US" dirty="0"/>
              <a:t>Technology used in </a:t>
            </a:r>
            <a:r>
              <a:rPr lang="en-US" dirty="0" err="1"/>
              <a:t>GymShare</a:t>
            </a:r>
            <a:endParaRPr lang="en-US" dirty="0"/>
          </a:p>
        </p:txBody>
      </p:sp>
      <p:sp>
        <p:nvSpPr>
          <p:cNvPr id="3" name="Content Placeholder 2">
            <a:extLst>
              <a:ext uri="{FF2B5EF4-FFF2-40B4-BE49-F238E27FC236}">
                <a16:creationId xmlns:a16="http://schemas.microsoft.com/office/drawing/2014/main" id="{14295739-71BA-40B7-8E2F-880FF7734A8E}"/>
              </a:ext>
            </a:extLst>
          </p:cNvPr>
          <p:cNvSpPr>
            <a:spLocks noGrp="1"/>
          </p:cNvSpPr>
          <p:nvPr>
            <p:ph idx="1"/>
          </p:nvPr>
        </p:nvSpPr>
        <p:spPr>
          <a:xfrm>
            <a:off x="935532" y="2036140"/>
            <a:ext cx="8946541" cy="4195481"/>
          </a:xfrm>
        </p:spPr>
        <p:txBody>
          <a:bodyPr/>
          <a:lstStyle/>
          <a:p>
            <a:r>
              <a:rPr lang="en-US" dirty="0"/>
              <a:t>Google’s Maps API</a:t>
            </a:r>
          </a:p>
          <a:p>
            <a:r>
              <a:rPr lang="en-US" dirty="0"/>
              <a:t>Google’s </a:t>
            </a:r>
            <a:r>
              <a:rPr lang="en-US" dirty="0" err="1"/>
              <a:t>FireBase</a:t>
            </a:r>
            <a:r>
              <a:rPr lang="en-US" dirty="0"/>
              <a:t> API</a:t>
            </a:r>
          </a:p>
        </p:txBody>
      </p:sp>
    </p:spTree>
    <p:extLst>
      <p:ext uri="{BB962C8B-B14F-4D97-AF65-F5344CB8AC3E}">
        <p14:creationId xmlns:p14="http://schemas.microsoft.com/office/powerpoint/2010/main" val="238782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E051-5E0E-421D-A46C-772D7A9208A6}"/>
              </a:ext>
            </a:extLst>
          </p:cNvPr>
          <p:cNvSpPr>
            <a:spLocks noGrp="1"/>
          </p:cNvSpPr>
          <p:nvPr>
            <p:ph type="title"/>
          </p:nvPr>
        </p:nvSpPr>
        <p:spPr/>
        <p:txBody>
          <a:bodyPr/>
          <a:lstStyle/>
          <a:p>
            <a:r>
              <a:rPr lang="en-US" dirty="0"/>
              <a:t>Problems encountered While Developing</a:t>
            </a:r>
          </a:p>
        </p:txBody>
      </p:sp>
      <p:sp>
        <p:nvSpPr>
          <p:cNvPr id="3" name="Content Placeholder 2">
            <a:extLst>
              <a:ext uri="{FF2B5EF4-FFF2-40B4-BE49-F238E27FC236}">
                <a16:creationId xmlns:a16="http://schemas.microsoft.com/office/drawing/2014/main" id="{BCDBC1EA-3DF8-4E94-884D-82AAF4A937E0}"/>
              </a:ext>
            </a:extLst>
          </p:cNvPr>
          <p:cNvSpPr>
            <a:spLocks noGrp="1"/>
          </p:cNvSpPr>
          <p:nvPr>
            <p:ph idx="1"/>
          </p:nvPr>
        </p:nvSpPr>
        <p:spPr/>
        <p:txBody>
          <a:bodyPr/>
          <a:lstStyle/>
          <a:p>
            <a:r>
              <a:rPr lang="en-US" dirty="0"/>
              <a:t>Using Geocode to convert user’s address to Latitude and Longitude and add a marker on map using users Lat/Long.</a:t>
            </a:r>
          </a:p>
          <a:p>
            <a:r>
              <a:rPr lang="en-US" dirty="0"/>
              <a:t>Payment System</a:t>
            </a:r>
          </a:p>
          <a:p>
            <a:endParaRPr lang="en-US" dirty="0"/>
          </a:p>
        </p:txBody>
      </p:sp>
    </p:spTree>
    <p:extLst>
      <p:ext uri="{BB962C8B-B14F-4D97-AF65-F5344CB8AC3E}">
        <p14:creationId xmlns:p14="http://schemas.microsoft.com/office/powerpoint/2010/main" val="303324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BAD4-FE4D-4443-AEB5-6AC566EE3643}"/>
              </a:ext>
            </a:extLst>
          </p:cNvPr>
          <p:cNvSpPr>
            <a:spLocks noGrp="1"/>
          </p:cNvSpPr>
          <p:nvPr>
            <p:ph type="title"/>
          </p:nvPr>
        </p:nvSpPr>
        <p:spPr/>
        <p:txBody>
          <a:bodyPr/>
          <a:lstStyle/>
          <a:p>
            <a:r>
              <a:rPr lang="en-US" dirty="0"/>
              <a:t>Pictures of </a:t>
            </a:r>
            <a:r>
              <a:rPr lang="en-US" dirty="0" err="1"/>
              <a:t>GymShare</a:t>
            </a:r>
            <a:endParaRPr lang="en-US" dirty="0"/>
          </a:p>
        </p:txBody>
      </p:sp>
      <p:pic>
        <p:nvPicPr>
          <p:cNvPr id="7" name="Picture 6" descr="A picture containing text, map&#10;&#10;Description automatically generated">
            <a:extLst>
              <a:ext uri="{FF2B5EF4-FFF2-40B4-BE49-F238E27FC236}">
                <a16:creationId xmlns:a16="http://schemas.microsoft.com/office/drawing/2014/main" id="{BB6FD520-B907-4106-9F96-FB732E1CC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3" y="2209520"/>
            <a:ext cx="1902309" cy="409687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DE7922B-2EA3-4D0E-89BD-01D18EE10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562" y="2194671"/>
            <a:ext cx="2304491" cy="409687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C82938E-F02A-4356-B1FA-20179DF6B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9981" y="2209520"/>
            <a:ext cx="2304491" cy="4096874"/>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D2EB8A08-0E9C-4FAD-B3E5-49115D90E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141" y="2209520"/>
            <a:ext cx="2304493" cy="4096875"/>
          </a:xfrm>
          <a:prstGeom prst="rect">
            <a:avLst/>
          </a:prstGeom>
        </p:spPr>
      </p:pic>
      <p:pic>
        <p:nvPicPr>
          <p:cNvPr id="16" name="Content Placeholder 15" descr="A picture containing sitting, table&#10;&#10;Description automatically generated">
            <a:extLst>
              <a:ext uri="{FF2B5EF4-FFF2-40B4-BE49-F238E27FC236}">
                <a16:creationId xmlns:a16="http://schemas.microsoft.com/office/drawing/2014/main" id="{A5EFAA01-2644-46E3-AEF2-5807B171A95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637239" y="2211932"/>
            <a:ext cx="2360116" cy="4079613"/>
          </a:xfrm>
        </p:spPr>
      </p:pic>
    </p:spTree>
    <p:extLst>
      <p:ext uri="{BB962C8B-B14F-4D97-AF65-F5344CB8AC3E}">
        <p14:creationId xmlns:p14="http://schemas.microsoft.com/office/powerpoint/2010/main" val="120505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287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GymShare</vt:lpstr>
      <vt:lpstr>Why GymShare?</vt:lpstr>
      <vt:lpstr>Who would use GymShare</vt:lpstr>
      <vt:lpstr>Similar Apps</vt:lpstr>
      <vt:lpstr>GymShare is currently still in Development, Future Updates Include…</vt:lpstr>
      <vt:lpstr>Technology used in GymShare</vt:lpstr>
      <vt:lpstr>Problems encountered While Developing</vt:lpstr>
      <vt:lpstr>Pictures of GymShare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GymShare</dc:title>
  <dc:creator>jon wang</dc:creator>
  <cp:lastModifiedBy>jon wang</cp:lastModifiedBy>
  <cp:revision>4</cp:revision>
  <dcterms:created xsi:type="dcterms:W3CDTF">2020-07-11T01:02:14Z</dcterms:created>
  <dcterms:modified xsi:type="dcterms:W3CDTF">2020-07-11T01:33:57Z</dcterms:modified>
</cp:coreProperties>
</file>