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GUI</a:t>
            </a:r>
            <a:endParaRPr lang="en-US" dirty="0"/>
          </a:p>
        </p:txBody>
      </p:sp>
      <p:pic>
        <p:nvPicPr>
          <p:cNvPr id="1026" name="Picture 2" descr="C:\Users\shicx4\Desktop\Turning_Points\GUI\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42" y="1600200"/>
            <a:ext cx="606751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pic>
        <p:nvPicPr>
          <p:cNvPr id="2050" name="Picture 2" descr="C:\Users\shicx4\Desktop\Turning_Points\GUI\P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75" y="1600200"/>
            <a:ext cx="607744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7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outliers (if any)</a:t>
            </a:r>
            <a:endParaRPr lang="en-US" dirty="0"/>
          </a:p>
        </p:txBody>
      </p:sp>
      <p:pic>
        <p:nvPicPr>
          <p:cNvPr id="3074" name="Picture 2" descr="C:\Users\shicx4\Desktop\Turning_Points\GUI\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71" y="1600200"/>
            <a:ext cx="602985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2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the data</a:t>
            </a:r>
            <a:endParaRPr lang="en-US" dirty="0"/>
          </a:p>
        </p:txBody>
      </p:sp>
      <p:pic>
        <p:nvPicPr>
          <p:cNvPr id="4098" name="Picture 2" descr="C:\Users\shicx4\Desktop\Turning_Points\GUI\P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98" y="1600200"/>
            <a:ext cx="601720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turning points</a:t>
            </a:r>
            <a:endParaRPr lang="en-US" dirty="0"/>
          </a:p>
        </p:txBody>
      </p:sp>
      <p:pic>
        <p:nvPicPr>
          <p:cNvPr id="5122" name="Picture 2" descr="C:\Users\shicx4\Desktop\Turning_Points\GUI\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82" y="1600200"/>
            <a:ext cx="695683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2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Saved txt file</a:t>
            </a:r>
            <a:endParaRPr lang="en-US"/>
          </a:p>
        </p:txBody>
      </p:sp>
      <p:pic>
        <p:nvPicPr>
          <p:cNvPr id="6146" name="Picture 2" descr="C:\Users\shicx4\Desktop\Turning_Points\GUI\P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0" y="1600200"/>
            <a:ext cx="76431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Open the GUI</vt:lpstr>
      <vt:lpstr>Load data</vt:lpstr>
      <vt:lpstr>Remove outliers (if any)</vt:lpstr>
      <vt:lpstr>Fit to the data</vt:lpstr>
      <vt:lpstr>Save turning points</vt:lpstr>
      <vt:lpstr>Saved txt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Chenyang</dc:creator>
  <cp:lastModifiedBy>Shi, Chenyang</cp:lastModifiedBy>
  <cp:revision>2</cp:revision>
  <dcterms:created xsi:type="dcterms:W3CDTF">2006-08-16T00:00:00Z</dcterms:created>
  <dcterms:modified xsi:type="dcterms:W3CDTF">2017-10-10T21:47:31Z</dcterms:modified>
</cp:coreProperties>
</file>