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4660"/>
  </p:normalViewPr>
  <p:slideViewPr>
    <p:cSldViewPr>
      <p:cViewPr varScale="1">
        <p:scale>
          <a:sx n="89" d="100"/>
          <a:sy n="89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D0131-B912-43BD-BDC5-BF63968F0401}" type="datetimeFigureOut">
              <a:rPr lang="zh-CN" altLang="en-US" smtClean="0"/>
              <a:pPr/>
              <a:t>2015/5/9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DED10-C7F3-4E9B-9F51-EB276C4153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BF5-A18E-4A0C-8C87-72641805E0E8}" type="datetimeFigureOut">
              <a:rPr lang="zh-CN" altLang="en-US" smtClean="0"/>
              <a:pPr/>
              <a:t>2015/5/9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D7D4BF5-A18E-4A0C-8C87-72641805E0E8}" type="datetimeFigureOut">
              <a:rPr lang="zh-CN" altLang="en-US" smtClean="0"/>
              <a:pPr/>
              <a:t>2015/5/9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E499A49E-826F-4CAA-8C84-6AB56D48BB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04664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参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考文献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7848872" cy="525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[1]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陈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胜可，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SPSS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统计分析从入门到精通（第二版），北京：清华大学出版社，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2013</a:t>
            </a:r>
            <a:endParaRPr lang="zh-CN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[2]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谢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龙汉等，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SPSS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统计分析与数据挖掘（第二版），北京：电子工业出版社，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2014</a:t>
            </a:r>
            <a:endParaRPr lang="zh-CN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[3]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冯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国生等，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SPSS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统计分析与应用（第二版），北京：机械工业出版社，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2014</a:t>
            </a:r>
            <a:endParaRPr lang="zh-CN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[4]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杨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丹，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SPSS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宝典（第三版），北京：电子工业出版社，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2013</a:t>
            </a:r>
            <a:endParaRPr lang="zh-CN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[5]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司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守奎等，数学建模算法与应用，北京：国防工业出版社，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2014</a:t>
            </a: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[6]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高惠璇，实用统计方法与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SAS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系统，北京：北京大学出版社，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2001</a:t>
            </a:r>
            <a:endParaRPr lang="zh-CN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389</TotalTime>
  <Words>193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暗香扑面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多元统计分析        ——聚类分析</dc:title>
  <dc:creator>Administrator</dc:creator>
  <cp:lastModifiedBy>Administrator</cp:lastModifiedBy>
  <cp:revision>47</cp:revision>
  <dcterms:created xsi:type="dcterms:W3CDTF">2015-04-15T12:07:56Z</dcterms:created>
  <dcterms:modified xsi:type="dcterms:W3CDTF">2015-05-09T02:50:34Z</dcterms:modified>
</cp:coreProperties>
</file>